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520" y="1676520"/>
          <a:ext cx="8153280" cy="441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20"/>
                <a:gridCol w="2038320"/>
                <a:gridCol w="2038320"/>
                <a:gridCol w="2038320"/>
              </a:tblGrid>
              <a:tr h="552375">
                <a:tc>
                  <a:txBody>
                    <a:bodyPr/>
                    <a:lstStyle/>
                    <a:p>
                      <a:r>
                        <a:t>Column 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 Alex, Evan</a:t>
                      </a:r>
                    </a:p>
                  </a:txBody>
                  <a:tcPr>
                    <a:solidFill>
                      <a:srgbClr val="00A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Due Oct 26th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 These are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updates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XXXXXXXX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XXXXXXXX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XXXXXXXX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XXXXXXXX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XXXXXXXX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E8CCCC"/>
                    </a:solidFill>
                  </a:tcPr>
                </a:tc>
              </a:tr>
              <a:tr h="552375">
                <a:tc>
                  <a:txBody>
                    <a:bodyPr/>
                    <a:lstStyle/>
                    <a:p>
                      <a:r>
                        <a:t>XXXXXXXX</a:t>
                      </a:r>
                    </a:p>
                  </a:txBody>
                  <a:tcPr>
                    <a:solidFill>
                      <a:srgbClr val="0066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XX</a:t>
                      </a:r>
                    </a:p>
                  </a:txBody>
                  <a:tcPr>
                    <a:solidFill>
                      <a:srgbClr val="F4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760" y="2720520"/>
          <a:ext cx="5075640" cy="143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xBody>
                    <a:bodyPr/>
                    <a:lstStyle/>
                    <a:p>
                      <a:r>
                        <a:t>People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:&gt;)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stuf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r>
                        <a:t>Kevin, Cameron</a:t>
                      </a:r>
                    </a:p>
                  </a:txBody>
                  <a:tcPr>
                    <a:solidFill>
                      <a:srgbClr val="FDC5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Due yesterday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I fucking hope this works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Holy  shit</a:t>
                      </a:r>
                    </a:p>
                  </a:txBody>
                  <a:tcPr>
                    <a:solidFill>
                      <a:srgbClr val="8F93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haha</a:t>
                      </a:r>
                    </a:p>
                  </a:txBody>
                  <a:tcPr>
                    <a:solidFill>
                      <a:srgbClr val="FCD3C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8880" y="990720"/>
            <a:ext cx="3749040" cy="34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title of the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