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F2641-FF9E-484E-8F36-8C681FFF287A}" v="382" dt="2020-10-11T11:58:25.964"/>
    <p1510:client id="{C95A70DF-9A27-0341-F340-29C302F04984}" v="761" dt="2020-10-11T13:51:04.396"/>
    <p1510:client id="{DFD818FF-00E8-2AB8-8C29-507CC08BFB2A}" v="458" dt="2020-10-11T20:53:0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F9872-07A2-419D-8196-E05B610F3F1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AFDC8-A567-4FD2-8F36-0BA1C0595324}">
      <dgm:prSet phldr="0" custT="1"/>
      <dgm:spPr/>
      <dgm:t>
        <a:bodyPr/>
        <a:lstStyle/>
        <a:p>
          <a:pPr rtl="0"/>
          <a:r>
            <a:rPr lang="en-US" sz="2800" b="0" i="0" u="none" strike="noStrike" cap="none" baseline="0" noProof="0">
              <a:solidFill>
                <a:schemeClr val="tx1"/>
              </a:solidFill>
              <a:latin typeface="Calibri Light"/>
              <a:cs typeface="Calibri Light"/>
            </a:rPr>
            <a:t>Callum Davies</a:t>
          </a:r>
          <a:endParaRPr lang="en-US" sz="2800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FD408246-151A-4539-A7EB-9B48BFACACF1}" type="parTrans" cxnId="{2D1EC1A2-AB14-45F7-B97C-4D512A405FDA}">
      <dgm:prSet/>
      <dgm:spPr/>
      <dgm:t>
        <a:bodyPr/>
        <a:lstStyle/>
        <a:p>
          <a:endParaRPr lang="en-US" sz="2800"/>
        </a:p>
      </dgm:t>
    </dgm:pt>
    <dgm:pt modelId="{9F42BEBF-A3B8-4A7A-B5B7-EB9F061AE7B1}" type="sibTrans" cxnId="{2D1EC1A2-AB14-45F7-B97C-4D512A405FDA}">
      <dgm:prSet/>
      <dgm:spPr/>
      <dgm:t>
        <a:bodyPr/>
        <a:lstStyle/>
        <a:p>
          <a:endParaRPr lang="en-US" sz="2800"/>
        </a:p>
      </dgm:t>
    </dgm:pt>
    <dgm:pt modelId="{88EDDE11-2AE3-42F3-850B-BCA62D7EC307}">
      <dgm:prSet custT="1"/>
      <dgm:spPr/>
      <dgm:t>
        <a:bodyPr/>
        <a:lstStyle/>
        <a:p>
          <a:pPr rtl="0"/>
          <a:r>
            <a:rPr lang="en-US" sz="2800" b="0">
              <a:latin typeface="Calibri Light"/>
              <a:cs typeface="Calibri"/>
            </a:rPr>
            <a:t>Thomas Murphy </a:t>
          </a:r>
          <a:endParaRPr lang="en-US" sz="2800" b="0" dirty="0">
            <a:latin typeface="Calibri Light"/>
            <a:cs typeface="Calibri"/>
          </a:endParaRPr>
        </a:p>
      </dgm:t>
    </dgm:pt>
    <dgm:pt modelId="{40E103D8-3821-45A7-BE5E-674D5C6888D1}" type="parTrans" cxnId="{5CCB1EF5-29D0-456A-A66C-DD5FAF5E59CC}">
      <dgm:prSet/>
      <dgm:spPr/>
      <dgm:t>
        <a:bodyPr/>
        <a:lstStyle/>
        <a:p>
          <a:endParaRPr lang="en-US" sz="2800"/>
        </a:p>
      </dgm:t>
    </dgm:pt>
    <dgm:pt modelId="{35CFA69E-CFC7-4127-9D7E-1AB848A27C11}" type="sibTrans" cxnId="{5CCB1EF5-29D0-456A-A66C-DD5FAF5E59CC}">
      <dgm:prSet/>
      <dgm:spPr/>
      <dgm:t>
        <a:bodyPr/>
        <a:lstStyle/>
        <a:p>
          <a:endParaRPr lang="en-US" sz="2800"/>
        </a:p>
      </dgm:t>
    </dgm:pt>
    <dgm:pt modelId="{20526AAA-E487-4CA5-8B9D-3D5ED043BAB0}">
      <dgm:prSet custT="1"/>
      <dgm:spPr/>
      <dgm:t>
        <a:bodyPr/>
        <a:lstStyle/>
        <a:p>
          <a:pPr rtl="0"/>
          <a:r>
            <a:rPr lang="en-US" sz="2800" b="0">
              <a:latin typeface="Calibri Light"/>
              <a:cs typeface="Calibri"/>
            </a:rPr>
            <a:t>Ashley </a:t>
          </a:r>
          <a:r>
            <a:rPr lang="en-US" sz="2800" b="0" err="1">
              <a:latin typeface="Calibri Light"/>
              <a:cs typeface="Calibri"/>
            </a:rPr>
            <a:t>Nnawugo</a:t>
          </a:r>
          <a:r>
            <a:rPr lang="en-US" sz="2800" b="0" dirty="0">
              <a:latin typeface="Calibri Light"/>
              <a:cs typeface="Calibri"/>
            </a:rPr>
            <a:t> </a:t>
          </a:r>
        </a:p>
      </dgm:t>
    </dgm:pt>
    <dgm:pt modelId="{928A9908-359E-43A4-A8BD-ECF48A0E601D}" type="parTrans" cxnId="{74BDC28D-5EEA-41FC-81DD-A87FEB14AB02}">
      <dgm:prSet/>
      <dgm:spPr/>
      <dgm:t>
        <a:bodyPr/>
        <a:lstStyle/>
        <a:p>
          <a:endParaRPr lang="en-US" sz="2800"/>
        </a:p>
      </dgm:t>
    </dgm:pt>
    <dgm:pt modelId="{E04692DB-1137-40E2-8315-53E191E839C1}" type="sibTrans" cxnId="{74BDC28D-5EEA-41FC-81DD-A87FEB14AB02}">
      <dgm:prSet/>
      <dgm:spPr/>
      <dgm:t>
        <a:bodyPr/>
        <a:lstStyle/>
        <a:p>
          <a:endParaRPr lang="en-US" sz="2800"/>
        </a:p>
      </dgm:t>
    </dgm:pt>
    <dgm:pt modelId="{A1AF88B9-1696-423C-8B16-2FADCE5F1BFA}">
      <dgm:prSet phldr="0" custT="1"/>
      <dgm:spPr/>
      <dgm:t>
        <a:bodyPr/>
        <a:lstStyle/>
        <a:p>
          <a:pPr rtl="0"/>
          <a:r>
            <a:rPr lang="en-US" sz="2800" b="0">
              <a:latin typeface="Calibri Light"/>
              <a:cs typeface="Calibri"/>
            </a:rPr>
            <a:t>Zihui Xu</a:t>
          </a:r>
          <a:endParaRPr lang="en-US" sz="2800" b="0" dirty="0">
            <a:latin typeface="Calibri Light"/>
            <a:cs typeface="Calibri"/>
          </a:endParaRPr>
        </a:p>
      </dgm:t>
    </dgm:pt>
    <dgm:pt modelId="{0FE3D49A-9EE6-4BC2-BE11-410A95692D7B}" type="parTrans" cxnId="{83309627-26DE-495D-9E76-55B9BDA621FD}">
      <dgm:prSet/>
      <dgm:spPr/>
      <dgm:t>
        <a:bodyPr/>
        <a:lstStyle/>
        <a:p>
          <a:endParaRPr lang="en-US" sz="2800"/>
        </a:p>
      </dgm:t>
    </dgm:pt>
    <dgm:pt modelId="{BF2A07B0-9938-4929-8547-C36828F54487}" type="sibTrans" cxnId="{83309627-26DE-495D-9E76-55B9BDA621FD}">
      <dgm:prSet/>
      <dgm:spPr/>
      <dgm:t>
        <a:bodyPr/>
        <a:lstStyle/>
        <a:p>
          <a:endParaRPr lang="en-US" sz="2800"/>
        </a:p>
      </dgm:t>
    </dgm:pt>
    <dgm:pt modelId="{0939EFF5-BCF7-4B06-9358-81B0F41B6CBB}">
      <dgm:prSet phldr="0" custT="1"/>
      <dgm:spPr/>
      <dgm:t>
        <a:bodyPr/>
        <a:lstStyle/>
        <a:p>
          <a:pPr rtl="0"/>
          <a:r>
            <a:rPr lang="en-US" sz="2800" b="0">
              <a:latin typeface="Calibri Light"/>
              <a:cs typeface="Calibri"/>
            </a:rPr>
            <a:t>Shuxiang Hu </a:t>
          </a:r>
          <a:endParaRPr lang="en-US" sz="2800" b="0" dirty="0">
            <a:latin typeface="Calibri Light"/>
            <a:cs typeface="Calibri"/>
          </a:endParaRPr>
        </a:p>
      </dgm:t>
    </dgm:pt>
    <dgm:pt modelId="{E8745017-563F-46D9-9188-5014B4C8BB5E}" type="parTrans" cxnId="{D8609298-B75B-4C48-B8AD-742018ED97C0}">
      <dgm:prSet/>
      <dgm:spPr/>
      <dgm:t>
        <a:bodyPr/>
        <a:lstStyle/>
        <a:p>
          <a:endParaRPr lang="en-US" sz="2800"/>
        </a:p>
      </dgm:t>
    </dgm:pt>
    <dgm:pt modelId="{28C1C031-7523-4C91-B064-146244564DB5}" type="sibTrans" cxnId="{D8609298-B75B-4C48-B8AD-742018ED97C0}">
      <dgm:prSet/>
      <dgm:spPr/>
      <dgm:t>
        <a:bodyPr/>
        <a:lstStyle/>
        <a:p>
          <a:endParaRPr lang="en-US" sz="2800"/>
        </a:p>
      </dgm:t>
    </dgm:pt>
    <dgm:pt modelId="{F7C6F03B-557E-4413-B424-CBDC8E0DEF7D}">
      <dgm:prSet phldr="0" custT="1"/>
      <dgm:spPr/>
      <dgm:t>
        <a:bodyPr/>
        <a:lstStyle/>
        <a:p>
          <a:r>
            <a:rPr lang="en-US" sz="2800" b="0" dirty="0" err="1">
              <a:latin typeface="Calibri Light"/>
              <a:cs typeface="Calibri"/>
            </a:rPr>
            <a:t>Zixiang</a:t>
          </a:r>
          <a:r>
            <a:rPr lang="en-US" sz="2800" b="0" dirty="0">
              <a:latin typeface="Calibri Light"/>
              <a:cs typeface="Calibri"/>
            </a:rPr>
            <a:t> </a:t>
          </a:r>
          <a:r>
            <a:rPr lang="en-US" sz="2800" b="0" dirty="0" err="1">
              <a:latin typeface="Calibri Light"/>
              <a:cs typeface="Calibri"/>
            </a:rPr>
            <a:t>Jin</a:t>
          </a:r>
          <a:r>
            <a:rPr lang="en-US" sz="2800" b="0" dirty="0">
              <a:latin typeface="Calibri Light"/>
              <a:cs typeface="Calibri"/>
            </a:rPr>
            <a:t> </a:t>
          </a:r>
        </a:p>
      </dgm:t>
    </dgm:pt>
    <dgm:pt modelId="{316C62A9-7BA1-44F4-8033-34BFFFACDBDE}" type="parTrans" cxnId="{FCB53F56-0D02-41F0-9FBB-F668CE86F1BC}">
      <dgm:prSet/>
      <dgm:spPr/>
      <dgm:t>
        <a:bodyPr/>
        <a:lstStyle/>
        <a:p>
          <a:endParaRPr lang="en-US" sz="2800"/>
        </a:p>
      </dgm:t>
    </dgm:pt>
    <dgm:pt modelId="{F841E2FC-0950-480A-BBCE-4E7E50C84700}" type="sibTrans" cxnId="{FCB53F56-0D02-41F0-9FBB-F668CE86F1BC}">
      <dgm:prSet/>
      <dgm:spPr/>
      <dgm:t>
        <a:bodyPr/>
        <a:lstStyle/>
        <a:p>
          <a:endParaRPr lang="en-US" sz="2800"/>
        </a:p>
      </dgm:t>
    </dgm:pt>
    <dgm:pt modelId="{503014F9-C361-4E79-8418-8AF7B7815BEB}" type="pres">
      <dgm:prSet presAssocID="{1B2F9872-07A2-419D-8196-E05B610F3F18}" presName="vert0" presStyleCnt="0">
        <dgm:presLayoutVars>
          <dgm:dir/>
          <dgm:animOne val="branch"/>
          <dgm:animLvl val="lvl"/>
        </dgm:presLayoutVars>
      </dgm:prSet>
      <dgm:spPr/>
    </dgm:pt>
    <dgm:pt modelId="{ACDC3C1A-F7B7-42D0-AA07-00CF73D93E6A}" type="pres">
      <dgm:prSet presAssocID="{807AFDC8-A567-4FD2-8F36-0BA1C0595324}" presName="thickLine" presStyleLbl="alignNode1" presStyleIdx="0" presStyleCnt="6"/>
      <dgm:spPr/>
    </dgm:pt>
    <dgm:pt modelId="{68AC85D1-2B02-4318-9287-3BF4778F74EF}" type="pres">
      <dgm:prSet presAssocID="{807AFDC8-A567-4FD2-8F36-0BA1C0595324}" presName="horz1" presStyleCnt="0"/>
      <dgm:spPr/>
    </dgm:pt>
    <dgm:pt modelId="{3B018527-2572-4D9E-AA94-9B71CD1B63E2}" type="pres">
      <dgm:prSet presAssocID="{807AFDC8-A567-4FD2-8F36-0BA1C0595324}" presName="tx1" presStyleLbl="revTx" presStyleIdx="0" presStyleCnt="6"/>
      <dgm:spPr/>
    </dgm:pt>
    <dgm:pt modelId="{AAE66CCA-3696-490D-9D91-F241ED675DC4}" type="pres">
      <dgm:prSet presAssocID="{807AFDC8-A567-4FD2-8F36-0BA1C0595324}" presName="vert1" presStyleCnt="0"/>
      <dgm:spPr/>
    </dgm:pt>
    <dgm:pt modelId="{D899E5F8-56CC-4343-A121-E347C917A57D}" type="pres">
      <dgm:prSet presAssocID="{0939EFF5-BCF7-4B06-9358-81B0F41B6CBB}" presName="thickLine" presStyleLbl="alignNode1" presStyleIdx="1" presStyleCnt="6"/>
      <dgm:spPr/>
    </dgm:pt>
    <dgm:pt modelId="{B2651E40-33B0-4067-A92C-23A755F4681E}" type="pres">
      <dgm:prSet presAssocID="{0939EFF5-BCF7-4B06-9358-81B0F41B6CBB}" presName="horz1" presStyleCnt="0"/>
      <dgm:spPr/>
    </dgm:pt>
    <dgm:pt modelId="{4CFB5526-4914-49FE-8304-BDBC21DA6F91}" type="pres">
      <dgm:prSet presAssocID="{0939EFF5-BCF7-4B06-9358-81B0F41B6CBB}" presName="tx1" presStyleLbl="revTx" presStyleIdx="1" presStyleCnt="6"/>
      <dgm:spPr/>
    </dgm:pt>
    <dgm:pt modelId="{F7B634B4-E05B-412C-A647-F0C318AD6CA1}" type="pres">
      <dgm:prSet presAssocID="{0939EFF5-BCF7-4B06-9358-81B0F41B6CBB}" presName="vert1" presStyleCnt="0"/>
      <dgm:spPr/>
    </dgm:pt>
    <dgm:pt modelId="{4E202D21-3CD7-450B-B602-10969C4C337C}" type="pres">
      <dgm:prSet presAssocID="{88EDDE11-2AE3-42F3-850B-BCA62D7EC307}" presName="thickLine" presStyleLbl="alignNode1" presStyleIdx="2" presStyleCnt="6"/>
      <dgm:spPr/>
    </dgm:pt>
    <dgm:pt modelId="{C1DC774E-2279-4222-BC83-66637C377865}" type="pres">
      <dgm:prSet presAssocID="{88EDDE11-2AE3-42F3-850B-BCA62D7EC307}" presName="horz1" presStyleCnt="0"/>
      <dgm:spPr/>
    </dgm:pt>
    <dgm:pt modelId="{784789DF-2FAB-41AA-82CC-53715DD8E4C1}" type="pres">
      <dgm:prSet presAssocID="{88EDDE11-2AE3-42F3-850B-BCA62D7EC307}" presName="tx1" presStyleLbl="revTx" presStyleIdx="2" presStyleCnt="6"/>
      <dgm:spPr/>
    </dgm:pt>
    <dgm:pt modelId="{91CE504D-14A9-4B00-AE4B-CFAF13E9616C}" type="pres">
      <dgm:prSet presAssocID="{88EDDE11-2AE3-42F3-850B-BCA62D7EC307}" presName="vert1" presStyleCnt="0"/>
      <dgm:spPr/>
    </dgm:pt>
    <dgm:pt modelId="{67D2A1E7-F730-45DC-9C3F-2ED12935425A}" type="pres">
      <dgm:prSet presAssocID="{20526AAA-E487-4CA5-8B9D-3D5ED043BAB0}" presName="thickLine" presStyleLbl="alignNode1" presStyleIdx="3" presStyleCnt="6"/>
      <dgm:spPr/>
    </dgm:pt>
    <dgm:pt modelId="{D5E87ACA-83D8-4F35-BCAB-A084F91887BE}" type="pres">
      <dgm:prSet presAssocID="{20526AAA-E487-4CA5-8B9D-3D5ED043BAB0}" presName="horz1" presStyleCnt="0"/>
      <dgm:spPr/>
    </dgm:pt>
    <dgm:pt modelId="{2E4F6567-058E-4D0F-B4E6-9D45A935906A}" type="pres">
      <dgm:prSet presAssocID="{20526AAA-E487-4CA5-8B9D-3D5ED043BAB0}" presName="tx1" presStyleLbl="revTx" presStyleIdx="3" presStyleCnt="6"/>
      <dgm:spPr/>
    </dgm:pt>
    <dgm:pt modelId="{A26EC0A8-26D0-4DCC-9548-F5DF86FB42A3}" type="pres">
      <dgm:prSet presAssocID="{20526AAA-E487-4CA5-8B9D-3D5ED043BAB0}" presName="vert1" presStyleCnt="0"/>
      <dgm:spPr/>
    </dgm:pt>
    <dgm:pt modelId="{FA4662A9-ABE6-40D5-AFBF-F4D669D89655}" type="pres">
      <dgm:prSet presAssocID="{A1AF88B9-1696-423C-8B16-2FADCE5F1BFA}" presName="thickLine" presStyleLbl="alignNode1" presStyleIdx="4" presStyleCnt="6"/>
      <dgm:spPr/>
    </dgm:pt>
    <dgm:pt modelId="{AC1553F8-79E9-4498-91D9-795C5CC647E1}" type="pres">
      <dgm:prSet presAssocID="{A1AF88B9-1696-423C-8B16-2FADCE5F1BFA}" presName="horz1" presStyleCnt="0"/>
      <dgm:spPr/>
    </dgm:pt>
    <dgm:pt modelId="{08B2516A-79B4-4A56-977A-9EE815BA3992}" type="pres">
      <dgm:prSet presAssocID="{A1AF88B9-1696-423C-8B16-2FADCE5F1BFA}" presName="tx1" presStyleLbl="revTx" presStyleIdx="4" presStyleCnt="6"/>
      <dgm:spPr/>
    </dgm:pt>
    <dgm:pt modelId="{DE89D9C1-7825-4838-B276-6137C12ADF84}" type="pres">
      <dgm:prSet presAssocID="{A1AF88B9-1696-423C-8B16-2FADCE5F1BFA}" presName="vert1" presStyleCnt="0"/>
      <dgm:spPr/>
    </dgm:pt>
    <dgm:pt modelId="{C33583B9-F5BA-48E4-9778-4B9BE5830E3F}" type="pres">
      <dgm:prSet presAssocID="{F7C6F03B-557E-4413-B424-CBDC8E0DEF7D}" presName="thickLine" presStyleLbl="alignNode1" presStyleIdx="5" presStyleCnt="6"/>
      <dgm:spPr/>
    </dgm:pt>
    <dgm:pt modelId="{BBD508ED-FA95-41DA-8540-400053CFEE58}" type="pres">
      <dgm:prSet presAssocID="{F7C6F03B-557E-4413-B424-CBDC8E0DEF7D}" presName="horz1" presStyleCnt="0"/>
      <dgm:spPr/>
    </dgm:pt>
    <dgm:pt modelId="{81D3952F-180A-45E6-9C5D-4AB2CB388119}" type="pres">
      <dgm:prSet presAssocID="{F7C6F03B-557E-4413-B424-CBDC8E0DEF7D}" presName="tx1" presStyleLbl="revTx" presStyleIdx="5" presStyleCnt="6"/>
      <dgm:spPr/>
    </dgm:pt>
    <dgm:pt modelId="{98D0BBE5-2B6B-4EC2-8954-FD6DACDCE166}" type="pres">
      <dgm:prSet presAssocID="{F7C6F03B-557E-4413-B424-CBDC8E0DEF7D}" presName="vert1" presStyleCnt="0"/>
      <dgm:spPr/>
    </dgm:pt>
  </dgm:ptLst>
  <dgm:cxnLst>
    <dgm:cxn modelId="{83309627-26DE-495D-9E76-55B9BDA621FD}" srcId="{1B2F9872-07A2-419D-8196-E05B610F3F18}" destId="{A1AF88B9-1696-423C-8B16-2FADCE5F1BFA}" srcOrd="4" destOrd="0" parTransId="{0FE3D49A-9EE6-4BC2-BE11-410A95692D7B}" sibTransId="{BF2A07B0-9938-4929-8547-C36828F54487}"/>
    <dgm:cxn modelId="{FCB53F56-0D02-41F0-9FBB-F668CE86F1BC}" srcId="{1B2F9872-07A2-419D-8196-E05B610F3F18}" destId="{F7C6F03B-557E-4413-B424-CBDC8E0DEF7D}" srcOrd="5" destOrd="0" parTransId="{316C62A9-7BA1-44F4-8033-34BFFFACDBDE}" sibTransId="{F841E2FC-0950-480A-BBCE-4E7E50C84700}"/>
    <dgm:cxn modelId="{70776865-B50F-47A4-97F9-8FEE9F9935DC}" type="presOf" srcId="{807AFDC8-A567-4FD2-8F36-0BA1C0595324}" destId="{3B018527-2572-4D9E-AA94-9B71CD1B63E2}" srcOrd="0" destOrd="0" presId="urn:microsoft.com/office/officeart/2008/layout/LinedList"/>
    <dgm:cxn modelId="{FC84B471-AF26-4838-A6C4-CFFFF54A7F70}" type="presOf" srcId="{0939EFF5-BCF7-4B06-9358-81B0F41B6CBB}" destId="{4CFB5526-4914-49FE-8304-BDBC21DA6F91}" srcOrd="0" destOrd="0" presId="urn:microsoft.com/office/officeart/2008/layout/LinedList"/>
    <dgm:cxn modelId="{051C2683-9E37-4F84-8054-32ADD70D3BD6}" type="presOf" srcId="{1B2F9872-07A2-419D-8196-E05B610F3F18}" destId="{503014F9-C361-4E79-8418-8AF7B7815BEB}" srcOrd="0" destOrd="0" presId="urn:microsoft.com/office/officeart/2008/layout/LinedList"/>
    <dgm:cxn modelId="{74BDC28D-5EEA-41FC-81DD-A87FEB14AB02}" srcId="{1B2F9872-07A2-419D-8196-E05B610F3F18}" destId="{20526AAA-E487-4CA5-8B9D-3D5ED043BAB0}" srcOrd="3" destOrd="0" parTransId="{928A9908-359E-43A4-A8BD-ECF48A0E601D}" sibTransId="{E04692DB-1137-40E2-8315-53E191E839C1}"/>
    <dgm:cxn modelId="{D8609298-B75B-4C48-B8AD-742018ED97C0}" srcId="{1B2F9872-07A2-419D-8196-E05B610F3F18}" destId="{0939EFF5-BCF7-4B06-9358-81B0F41B6CBB}" srcOrd="1" destOrd="0" parTransId="{E8745017-563F-46D9-9188-5014B4C8BB5E}" sibTransId="{28C1C031-7523-4C91-B064-146244564DB5}"/>
    <dgm:cxn modelId="{F2A4B9A0-81C5-4C21-931C-B38282ECAB5E}" type="presOf" srcId="{F7C6F03B-557E-4413-B424-CBDC8E0DEF7D}" destId="{81D3952F-180A-45E6-9C5D-4AB2CB388119}" srcOrd="0" destOrd="0" presId="urn:microsoft.com/office/officeart/2008/layout/LinedList"/>
    <dgm:cxn modelId="{D2E821A2-73EC-4EFE-91AF-747A0919F657}" type="presOf" srcId="{A1AF88B9-1696-423C-8B16-2FADCE5F1BFA}" destId="{08B2516A-79B4-4A56-977A-9EE815BA3992}" srcOrd="0" destOrd="0" presId="urn:microsoft.com/office/officeart/2008/layout/LinedList"/>
    <dgm:cxn modelId="{2D1EC1A2-AB14-45F7-B97C-4D512A405FDA}" srcId="{1B2F9872-07A2-419D-8196-E05B610F3F18}" destId="{807AFDC8-A567-4FD2-8F36-0BA1C0595324}" srcOrd="0" destOrd="0" parTransId="{FD408246-151A-4539-A7EB-9B48BFACACF1}" sibTransId="{9F42BEBF-A3B8-4A7A-B5B7-EB9F061AE7B1}"/>
    <dgm:cxn modelId="{467D92B8-20BF-479B-B5CE-E809262795BF}" type="presOf" srcId="{88EDDE11-2AE3-42F3-850B-BCA62D7EC307}" destId="{784789DF-2FAB-41AA-82CC-53715DD8E4C1}" srcOrd="0" destOrd="0" presId="urn:microsoft.com/office/officeart/2008/layout/LinedList"/>
    <dgm:cxn modelId="{2AED11DB-8FF0-4543-AD0B-94F48DD08EB5}" type="presOf" srcId="{20526AAA-E487-4CA5-8B9D-3D5ED043BAB0}" destId="{2E4F6567-058E-4D0F-B4E6-9D45A935906A}" srcOrd="0" destOrd="0" presId="urn:microsoft.com/office/officeart/2008/layout/LinedList"/>
    <dgm:cxn modelId="{5CCB1EF5-29D0-456A-A66C-DD5FAF5E59CC}" srcId="{1B2F9872-07A2-419D-8196-E05B610F3F18}" destId="{88EDDE11-2AE3-42F3-850B-BCA62D7EC307}" srcOrd="2" destOrd="0" parTransId="{40E103D8-3821-45A7-BE5E-674D5C6888D1}" sibTransId="{35CFA69E-CFC7-4127-9D7E-1AB848A27C11}"/>
    <dgm:cxn modelId="{BF11A656-61FC-45AF-9CB2-CDE9614C1AE3}" type="presParOf" srcId="{503014F9-C361-4E79-8418-8AF7B7815BEB}" destId="{ACDC3C1A-F7B7-42D0-AA07-00CF73D93E6A}" srcOrd="0" destOrd="0" presId="urn:microsoft.com/office/officeart/2008/layout/LinedList"/>
    <dgm:cxn modelId="{45078AAA-995C-4A40-AA62-63E31C61F8A5}" type="presParOf" srcId="{503014F9-C361-4E79-8418-8AF7B7815BEB}" destId="{68AC85D1-2B02-4318-9287-3BF4778F74EF}" srcOrd="1" destOrd="0" presId="urn:microsoft.com/office/officeart/2008/layout/LinedList"/>
    <dgm:cxn modelId="{20ADA8A7-FDE4-4A60-88AD-11DD164A73A1}" type="presParOf" srcId="{68AC85D1-2B02-4318-9287-3BF4778F74EF}" destId="{3B018527-2572-4D9E-AA94-9B71CD1B63E2}" srcOrd="0" destOrd="0" presId="urn:microsoft.com/office/officeart/2008/layout/LinedList"/>
    <dgm:cxn modelId="{52E3CC79-AAAE-4C9B-970A-DD305108A840}" type="presParOf" srcId="{68AC85D1-2B02-4318-9287-3BF4778F74EF}" destId="{AAE66CCA-3696-490D-9D91-F241ED675DC4}" srcOrd="1" destOrd="0" presId="urn:microsoft.com/office/officeart/2008/layout/LinedList"/>
    <dgm:cxn modelId="{82891113-13F1-41C6-9971-E9B0741BDFA4}" type="presParOf" srcId="{503014F9-C361-4E79-8418-8AF7B7815BEB}" destId="{D899E5F8-56CC-4343-A121-E347C917A57D}" srcOrd="2" destOrd="0" presId="urn:microsoft.com/office/officeart/2008/layout/LinedList"/>
    <dgm:cxn modelId="{1601B817-4CFF-42B6-8638-82D26FEECE00}" type="presParOf" srcId="{503014F9-C361-4E79-8418-8AF7B7815BEB}" destId="{B2651E40-33B0-4067-A92C-23A755F4681E}" srcOrd="3" destOrd="0" presId="urn:microsoft.com/office/officeart/2008/layout/LinedList"/>
    <dgm:cxn modelId="{5EA91C21-0F38-4AD6-AE26-D203CCC66FD3}" type="presParOf" srcId="{B2651E40-33B0-4067-A92C-23A755F4681E}" destId="{4CFB5526-4914-49FE-8304-BDBC21DA6F91}" srcOrd="0" destOrd="0" presId="urn:microsoft.com/office/officeart/2008/layout/LinedList"/>
    <dgm:cxn modelId="{8AF63C6E-56BB-4315-9BCB-399FBC34E855}" type="presParOf" srcId="{B2651E40-33B0-4067-A92C-23A755F4681E}" destId="{F7B634B4-E05B-412C-A647-F0C318AD6CA1}" srcOrd="1" destOrd="0" presId="urn:microsoft.com/office/officeart/2008/layout/LinedList"/>
    <dgm:cxn modelId="{D3334ABA-009D-4AE4-8440-C6FCEFD586C5}" type="presParOf" srcId="{503014F9-C361-4E79-8418-8AF7B7815BEB}" destId="{4E202D21-3CD7-450B-B602-10969C4C337C}" srcOrd="4" destOrd="0" presId="urn:microsoft.com/office/officeart/2008/layout/LinedList"/>
    <dgm:cxn modelId="{CFAC060C-9A3F-4F52-B18F-20274856BCA3}" type="presParOf" srcId="{503014F9-C361-4E79-8418-8AF7B7815BEB}" destId="{C1DC774E-2279-4222-BC83-66637C377865}" srcOrd="5" destOrd="0" presId="urn:microsoft.com/office/officeart/2008/layout/LinedList"/>
    <dgm:cxn modelId="{A980442C-EAF9-498A-A86E-76EFE84EDC35}" type="presParOf" srcId="{C1DC774E-2279-4222-BC83-66637C377865}" destId="{784789DF-2FAB-41AA-82CC-53715DD8E4C1}" srcOrd="0" destOrd="0" presId="urn:microsoft.com/office/officeart/2008/layout/LinedList"/>
    <dgm:cxn modelId="{3E779D0E-3EB8-4486-9D2A-014F68EDD222}" type="presParOf" srcId="{C1DC774E-2279-4222-BC83-66637C377865}" destId="{91CE504D-14A9-4B00-AE4B-CFAF13E9616C}" srcOrd="1" destOrd="0" presId="urn:microsoft.com/office/officeart/2008/layout/LinedList"/>
    <dgm:cxn modelId="{18856421-4C1C-42D9-AF63-E0BFA9FFB2A2}" type="presParOf" srcId="{503014F9-C361-4E79-8418-8AF7B7815BEB}" destId="{67D2A1E7-F730-45DC-9C3F-2ED12935425A}" srcOrd="6" destOrd="0" presId="urn:microsoft.com/office/officeart/2008/layout/LinedList"/>
    <dgm:cxn modelId="{BA26A4F8-6B05-4B08-9800-2B3C10A2DFCB}" type="presParOf" srcId="{503014F9-C361-4E79-8418-8AF7B7815BEB}" destId="{D5E87ACA-83D8-4F35-BCAB-A084F91887BE}" srcOrd="7" destOrd="0" presId="urn:microsoft.com/office/officeart/2008/layout/LinedList"/>
    <dgm:cxn modelId="{A7715525-2EB5-4353-B9EA-A86EBDD71CB7}" type="presParOf" srcId="{D5E87ACA-83D8-4F35-BCAB-A084F91887BE}" destId="{2E4F6567-058E-4D0F-B4E6-9D45A935906A}" srcOrd="0" destOrd="0" presId="urn:microsoft.com/office/officeart/2008/layout/LinedList"/>
    <dgm:cxn modelId="{9EB346EA-932B-4146-8325-753B39935185}" type="presParOf" srcId="{D5E87ACA-83D8-4F35-BCAB-A084F91887BE}" destId="{A26EC0A8-26D0-4DCC-9548-F5DF86FB42A3}" srcOrd="1" destOrd="0" presId="urn:microsoft.com/office/officeart/2008/layout/LinedList"/>
    <dgm:cxn modelId="{FB98422E-0722-4F74-B138-769BA4FB3022}" type="presParOf" srcId="{503014F9-C361-4E79-8418-8AF7B7815BEB}" destId="{FA4662A9-ABE6-40D5-AFBF-F4D669D89655}" srcOrd="8" destOrd="0" presId="urn:microsoft.com/office/officeart/2008/layout/LinedList"/>
    <dgm:cxn modelId="{9B0A7375-0FC2-4A72-A8FF-E18A7434B089}" type="presParOf" srcId="{503014F9-C361-4E79-8418-8AF7B7815BEB}" destId="{AC1553F8-79E9-4498-91D9-795C5CC647E1}" srcOrd="9" destOrd="0" presId="urn:microsoft.com/office/officeart/2008/layout/LinedList"/>
    <dgm:cxn modelId="{2F05FBC9-4A75-438C-B3F5-6C966D244893}" type="presParOf" srcId="{AC1553F8-79E9-4498-91D9-795C5CC647E1}" destId="{08B2516A-79B4-4A56-977A-9EE815BA3992}" srcOrd="0" destOrd="0" presId="urn:microsoft.com/office/officeart/2008/layout/LinedList"/>
    <dgm:cxn modelId="{F9C04753-2F7A-428B-9E07-09378C8F9101}" type="presParOf" srcId="{AC1553F8-79E9-4498-91D9-795C5CC647E1}" destId="{DE89D9C1-7825-4838-B276-6137C12ADF84}" srcOrd="1" destOrd="0" presId="urn:microsoft.com/office/officeart/2008/layout/LinedList"/>
    <dgm:cxn modelId="{47ED797A-73F9-47A6-B0BF-299E42A9E77A}" type="presParOf" srcId="{503014F9-C361-4E79-8418-8AF7B7815BEB}" destId="{C33583B9-F5BA-48E4-9778-4B9BE5830E3F}" srcOrd="10" destOrd="0" presId="urn:microsoft.com/office/officeart/2008/layout/LinedList"/>
    <dgm:cxn modelId="{5A06CF15-F221-4C73-B5E0-444D47EC9166}" type="presParOf" srcId="{503014F9-C361-4E79-8418-8AF7B7815BEB}" destId="{BBD508ED-FA95-41DA-8540-400053CFEE58}" srcOrd="11" destOrd="0" presId="urn:microsoft.com/office/officeart/2008/layout/LinedList"/>
    <dgm:cxn modelId="{0D7EC2EB-EA84-46D7-B0BE-3E06C16CB009}" type="presParOf" srcId="{BBD508ED-FA95-41DA-8540-400053CFEE58}" destId="{81D3952F-180A-45E6-9C5D-4AB2CB388119}" srcOrd="0" destOrd="0" presId="urn:microsoft.com/office/officeart/2008/layout/LinedList"/>
    <dgm:cxn modelId="{66206EA5-4A37-460E-839C-127841C485F4}" type="presParOf" srcId="{BBD508ED-FA95-41DA-8540-400053CFEE58}" destId="{98D0BBE5-2B6B-4EC2-8954-FD6DACDCE1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C3C1A-F7B7-42D0-AA07-00CF73D93E6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18527-2572-4D9E-AA94-9B71CD1B63E2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strike="noStrike" kern="1200" cap="none" baseline="0" noProof="0">
              <a:solidFill>
                <a:schemeClr val="tx1"/>
              </a:solidFill>
              <a:latin typeface="Calibri Light"/>
              <a:cs typeface="Calibri Light"/>
            </a:rPr>
            <a:t>Callum Davies</a:t>
          </a:r>
          <a:endParaRPr lang="en-US" sz="28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0" y="2492"/>
        <a:ext cx="6492875" cy="850069"/>
      </dsp:txXfrm>
    </dsp:sp>
    <dsp:sp modelId="{D899E5F8-56CC-4343-A121-E347C917A57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B5526-4914-49FE-8304-BDBC21DA6F91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/>
              <a:cs typeface="Calibri"/>
            </a:rPr>
            <a:t>Shuxiang Hu </a:t>
          </a:r>
          <a:endParaRPr lang="en-US" sz="2800" b="0" kern="1200" dirty="0">
            <a:latin typeface="Calibri Light"/>
            <a:cs typeface="Calibri"/>
          </a:endParaRPr>
        </a:p>
      </dsp:txBody>
      <dsp:txXfrm>
        <a:off x="0" y="852561"/>
        <a:ext cx="6492875" cy="850069"/>
      </dsp:txXfrm>
    </dsp:sp>
    <dsp:sp modelId="{4E202D21-3CD7-450B-B602-10969C4C337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89DF-2FAB-41AA-82CC-53715DD8E4C1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/>
              <a:cs typeface="Calibri"/>
            </a:rPr>
            <a:t>Thomas Murphy </a:t>
          </a:r>
          <a:endParaRPr lang="en-US" sz="2800" b="0" kern="1200" dirty="0">
            <a:latin typeface="Calibri Light"/>
            <a:cs typeface="Calibri"/>
          </a:endParaRPr>
        </a:p>
      </dsp:txBody>
      <dsp:txXfrm>
        <a:off x="0" y="1702630"/>
        <a:ext cx="6492875" cy="850069"/>
      </dsp:txXfrm>
    </dsp:sp>
    <dsp:sp modelId="{67D2A1E7-F730-45DC-9C3F-2ED12935425A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F6567-058E-4D0F-B4E6-9D45A935906A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/>
              <a:cs typeface="Calibri"/>
            </a:rPr>
            <a:t>Ashley </a:t>
          </a:r>
          <a:r>
            <a:rPr lang="en-US" sz="2800" b="0" kern="1200" err="1">
              <a:latin typeface="Calibri Light"/>
              <a:cs typeface="Calibri"/>
            </a:rPr>
            <a:t>Nnawugo</a:t>
          </a:r>
          <a:r>
            <a:rPr lang="en-US" sz="2800" b="0" kern="1200" dirty="0">
              <a:latin typeface="Calibri Light"/>
              <a:cs typeface="Calibri"/>
            </a:rPr>
            <a:t> </a:t>
          </a:r>
        </a:p>
      </dsp:txBody>
      <dsp:txXfrm>
        <a:off x="0" y="2552699"/>
        <a:ext cx="6492875" cy="850069"/>
      </dsp:txXfrm>
    </dsp:sp>
    <dsp:sp modelId="{FA4662A9-ABE6-40D5-AFBF-F4D669D8965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2516A-79B4-4A56-977A-9EE815BA3992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Calibri Light"/>
              <a:cs typeface="Calibri"/>
            </a:rPr>
            <a:t>Zihui Xu</a:t>
          </a:r>
          <a:endParaRPr lang="en-US" sz="2800" b="0" kern="1200" dirty="0">
            <a:latin typeface="Calibri Light"/>
            <a:cs typeface="Calibri"/>
          </a:endParaRPr>
        </a:p>
      </dsp:txBody>
      <dsp:txXfrm>
        <a:off x="0" y="3402769"/>
        <a:ext cx="6492875" cy="850069"/>
      </dsp:txXfrm>
    </dsp:sp>
    <dsp:sp modelId="{C33583B9-F5BA-48E4-9778-4B9BE5830E3F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952F-180A-45E6-9C5D-4AB2CB38811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Calibri Light"/>
              <a:cs typeface="Calibri"/>
            </a:rPr>
            <a:t>Zixiang</a:t>
          </a:r>
          <a:r>
            <a:rPr lang="en-US" sz="2800" b="0" kern="1200" dirty="0">
              <a:latin typeface="Calibri Light"/>
              <a:cs typeface="Calibri"/>
            </a:rPr>
            <a:t> </a:t>
          </a:r>
          <a:r>
            <a:rPr lang="en-US" sz="2800" b="0" kern="1200" dirty="0" err="1">
              <a:latin typeface="Calibri Light"/>
              <a:cs typeface="Calibri"/>
            </a:rPr>
            <a:t>Jin</a:t>
          </a:r>
          <a:r>
            <a:rPr lang="en-US" sz="2800" b="0" kern="1200" dirty="0">
              <a:latin typeface="Calibri Light"/>
              <a:cs typeface="Calibri"/>
            </a:rPr>
            <a:t> 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Self Service by Team 12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Authors: </a:t>
            </a:r>
            <a:r>
              <a:rPr lang="en-US" err="1">
                <a:latin typeface="Calibri Light"/>
                <a:cs typeface="Calibri"/>
              </a:rPr>
              <a:t>Zixiang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Jin</a:t>
            </a:r>
            <a:r>
              <a:rPr lang="en-US">
                <a:latin typeface="Calibri Light"/>
                <a:cs typeface="Calibri"/>
              </a:rPr>
              <a:t>, Ashley </a:t>
            </a:r>
            <a:r>
              <a:rPr lang="en-US" err="1">
                <a:latin typeface="Calibri Light"/>
                <a:cs typeface="Calibri"/>
              </a:rPr>
              <a:t>Nnawugo</a:t>
            </a:r>
            <a:r>
              <a:rPr lang="en-US">
                <a:latin typeface="Calibri Light"/>
                <a:cs typeface="Calibri"/>
              </a:rPr>
              <a:t>, Thomas Murphy, </a:t>
            </a:r>
            <a:r>
              <a:rPr lang="en-US" err="1">
                <a:latin typeface="Calibri Light"/>
                <a:cs typeface="Calibri"/>
              </a:rPr>
              <a:t>Shuxiang</a:t>
            </a:r>
            <a:r>
              <a:rPr lang="en-US">
                <a:latin typeface="Calibri Light"/>
                <a:cs typeface="Calibri"/>
              </a:rPr>
              <a:t> Hu, </a:t>
            </a:r>
            <a:r>
              <a:rPr lang="en-US" err="1">
                <a:latin typeface="Calibri Light"/>
                <a:cs typeface="Calibri"/>
              </a:rPr>
              <a:t>Zihui</a:t>
            </a:r>
            <a:r>
              <a:rPr lang="en-US">
                <a:latin typeface="Calibri Light"/>
                <a:cs typeface="Calibri"/>
              </a:rPr>
              <a:t> Xu, Callum Davies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20D8D-7D22-4D4A-8299-7377CB13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Our Team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D2857CE-6712-4139-A373-AC40546C7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680475"/>
              </p:ext>
            </p:extLst>
          </p:nvPr>
        </p:nvGraphicFramePr>
        <p:xfrm>
          <a:off x="833724" y="1825421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4DD175E3-4E04-4A09-A713-6C7F33FD436D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A0AE-4EBC-45FF-8EF1-F593FD1C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User Analysis and Product analysis</a:t>
            </a:r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C17E-4F89-4805-93FC-ABDBCA33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User Analysis</a:t>
            </a:r>
          </a:p>
          <a:p>
            <a:r>
              <a:rPr lang="en-US" sz="2000">
                <a:latin typeface="Calibri"/>
                <a:cs typeface="Calibri"/>
              </a:rPr>
              <a:t>User Profile</a:t>
            </a:r>
            <a:r>
              <a:rPr lang="en-US" sz="2000">
                <a:latin typeface="Calibri Light"/>
                <a:cs typeface="Calibri"/>
              </a:rPr>
              <a:t> – Employees of Browne Jacobson; professional; travel often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sz="2000">
                <a:latin typeface="Calibri"/>
                <a:cs typeface="Calibri"/>
              </a:rPr>
              <a:t>User Needs</a:t>
            </a:r>
            <a:r>
              <a:rPr lang="en-US" sz="2000">
                <a:latin typeface="Calibri Light"/>
                <a:cs typeface="Calibri"/>
              </a:rPr>
              <a:t> – Book travel; book hotels; plan routes; find parking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Product Analysis</a:t>
            </a:r>
          </a:p>
          <a:p>
            <a:r>
              <a:rPr lang="en-US" sz="2000">
                <a:latin typeface="Calibri"/>
                <a:cs typeface="Calibri"/>
              </a:rPr>
              <a:t>Similar products</a:t>
            </a:r>
            <a:r>
              <a:rPr lang="en-US" sz="2000">
                <a:latin typeface="Calibri Light"/>
                <a:cs typeface="Calibri"/>
              </a:rPr>
              <a:t> – TripIt, Hopper, Business Travel Planner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latin typeface="Calibri" panose="020F0502020204030204"/>
                <a:cs typeface="Calibri"/>
              </a:rPr>
              <a:t>Challenges</a:t>
            </a:r>
            <a:r>
              <a:rPr lang="en-US" sz="2000">
                <a:latin typeface="Calibri Light"/>
                <a:cs typeface="Calibri"/>
              </a:rPr>
              <a:t> – Cross platform development, Clean UI/UX design, Real time updates</a:t>
            </a: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DD57ED-848F-40BF-ABE0-CB0221652543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6C2DC-DFA1-4593-B182-EF82216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Approach</a:t>
            </a:r>
            <a:endParaRPr lang="en-US">
              <a:latin typeface="Calibri Ligh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A690-E8A8-4E6F-B47A-EE5D3619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Technology - </a:t>
            </a:r>
            <a:r>
              <a:rPr lang="en-US" dirty="0">
                <a:latin typeface="Calibri Light"/>
                <a:cs typeface="Calibri"/>
              </a:rPr>
              <a:t>Flutter(UI Toolkit), Dart (Programming language)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API’s - </a:t>
            </a:r>
            <a:r>
              <a:rPr lang="en-US" dirty="0">
                <a:latin typeface="Calibri Light"/>
                <a:cs typeface="Calibri"/>
              </a:rPr>
              <a:t>Provided by Browne Jacobson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Prototyping </a:t>
            </a:r>
            <a:r>
              <a:rPr lang="en-US">
                <a:cs typeface="Calibri"/>
              </a:rPr>
              <a:t>- </a:t>
            </a:r>
            <a:r>
              <a:rPr lang="en-US">
                <a:latin typeface="Calibri Light"/>
                <a:cs typeface="Calibri"/>
              </a:rPr>
              <a:t>Proto</a:t>
            </a:r>
            <a:r>
              <a:rPr lang="en-US" dirty="0" err="1">
                <a:latin typeface="Calibri Light"/>
                <a:cs typeface="Calibri"/>
              </a:rPr>
              <a:t>.io</a:t>
            </a:r>
            <a:r>
              <a:rPr lang="en-US" dirty="0">
                <a:latin typeface="Calibri Light"/>
                <a:cs typeface="Calibri"/>
              </a:rPr>
              <a:t>, Adobe XD, </a:t>
            </a:r>
            <a:r>
              <a:rPr lang="en-US" dirty="0" err="1">
                <a:latin typeface="Calibri Light"/>
                <a:cs typeface="Calibri"/>
              </a:rPr>
              <a:t>FluidUI</a:t>
            </a:r>
            <a:endParaRPr lang="en-US" dirty="0">
              <a:latin typeface="Calibri Light"/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7186D-CDC6-4633-BA76-036DE1809744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D06F-2A33-43DD-9E39-AD3CD129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14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54697-9944-4EF6-9DA8-07C58231E2C2}"/>
              </a:ext>
            </a:extLst>
          </p:cNvPr>
          <p:cNvSpPr txBox="1"/>
          <p:nvPr/>
        </p:nvSpPr>
        <p:spPr>
          <a:xfrm>
            <a:off x="838200" y="1611893"/>
            <a:ext cx="5558489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Methodology: </a:t>
            </a:r>
            <a:r>
              <a:rPr lang="en-US">
                <a:latin typeface="Calibri Light"/>
                <a:cs typeface="Calibri Light"/>
              </a:rPr>
              <a:t>Agile Development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Project Completion Estimate: </a:t>
            </a:r>
            <a:r>
              <a:rPr lang="en-US">
                <a:latin typeface="Calibri Light"/>
                <a:cs typeface="Calibri Light"/>
              </a:rPr>
              <a:t>21 - 23 weeks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Calibri Light"/>
                <a:cs typeface="Calibri Light"/>
              </a:rPr>
              <a:t>Timeline</a:t>
            </a: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Stage One – </a:t>
            </a:r>
            <a:r>
              <a:rPr lang="en-US">
                <a:latin typeface="Calibri Light"/>
                <a:cs typeface="Calibri Light"/>
              </a:rPr>
              <a:t>Requirements Gathering and Skill Development (4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Two – </a:t>
            </a:r>
            <a:r>
              <a:rPr lang="en-US">
                <a:latin typeface="Calibri Light"/>
                <a:cs typeface="Calibri Light"/>
              </a:rPr>
              <a:t>Specification &amp; Prototyping (4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Three – </a:t>
            </a:r>
            <a:r>
              <a:rPr lang="en-US">
                <a:latin typeface="Calibri Light"/>
                <a:cs typeface="Calibri Light"/>
              </a:rPr>
              <a:t>Development &amp; Testing (10 - 12 weeks)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Stage Four – </a:t>
            </a:r>
            <a:r>
              <a:rPr lang="en-US">
                <a:latin typeface="Calibri Light"/>
                <a:cs typeface="Calibri Light"/>
              </a:rPr>
              <a:t>Deployment and Debugging (3 weeks)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8B078A-1D06-43DA-9EF0-DB9669D3126A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1322CE-83E4-4E8E-BFB7-59C329B2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48" y="4487022"/>
            <a:ext cx="4739269" cy="2364988"/>
          </a:xfrm>
        </p:spPr>
      </p:pic>
    </p:spTree>
    <p:extLst>
      <p:ext uri="{BB962C8B-B14F-4D97-AF65-F5344CB8AC3E}">
        <p14:creationId xmlns:p14="http://schemas.microsoft.com/office/powerpoint/2010/main" val="41464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5FDD2-1671-43BA-AAFD-24878AD0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Words...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4066-A2A7-4AB7-BF27-EA6C9A1E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for listening to our pitch!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3908-3CA1-4E03-9E18-77273D05A9DC}"/>
              </a:ext>
            </a:extLst>
          </p:cNvPr>
          <p:cNvSpPr/>
          <p:nvPr/>
        </p:nvSpPr>
        <p:spPr>
          <a:xfrm>
            <a:off x="9215004" y="3742459"/>
            <a:ext cx="2978726" cy="311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Self Service by Team 12</vt:lpstr>
      <vt:lpstr>Our Team</vt:lpstr>
      <vt:lpstr>User Analysis and Product analysis</vt:lpstr>
      <vt:lpstr>Approach</vt:lpstr>
      <vt:lpstr>Management</vt:lpstr>
      <vt:lpstr>Final Words...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Zixiang JIN (20126692)</cp:lastModifiedBy>
  <cp:revision>281</cp:revision>
  <dcterms:created xsi:type="dcterms:W3CDTF">2020-10-11T11:46:30Z</dcterms:created>
  <dcterms:modified xsi:type="dcterms:W3CDTF">2020-10-12T05:57:34Z</dcterms:modified>
</cp:coreProperties>
</file>