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48" d="100"/>
          <a:sy n="148" d="100"/>
        </p:scale>
        <p:origin x="-1216" y="-112"/>
      </p:cViewPr>
      <p:guideLst>
        <p:guide orient="horz" pos="20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DF90-1BF3-4648-9163-94CE66B39591}" type="datetimeFigureOut">
              <a:rPr lang="de-DE" smtClean="0"/>
              <a:pPr/>
              <a:t>17.09.2010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64937-42CC-754D-A6C9-85B04BAFBBF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ung 16"/>
          <p:cNvGrpSpPr/>
          <p:nvPr/>
        </p:nvGrpSpPr>
        <p:grpSpPr>
          <a:xfrm>
            <a:off x="1032990" y="1827656"/>
            <a:ext cx="7078020" cy="3869826"/>
            <a:chOff x="1032990" y="1827656"/>
            <a:chExt cx="7078020" cy="3869826"/>
          </a:xfrm>
        </p:grpSpPr>
        <p:sp>
          <p:nvSpPr>
            <p:cNvPr id="4" name="Rechteck 3"/>
            <p:cNvSpPr/>
            <p:nvPr/>
          </p:nvSpPr>
          <p:spPr>
            <a:xfrm>
              <a:off x="1637339" y="1827656"/>
              <a:ext cx="5869322" cy="386982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Cache Sub-System 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sz="1000" dirty="0" smtClean="0">
                  <a:solidFill>
                    <a:schemeClr val="tx1"/>
                  </a:solidFill>
                </a:rPr>
                <a:t>(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class</a:t>
              </a:r>
              <a:r>
                <a:rPr lang="de-DE" sz="1000" dirty="0" smtClean="0">
                  <a:solidFill>
                    <a:schemeClr val="tx1"/>
                  </a:solidFill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mmu_cache</a:t>
              </a:r>
              <a:r>
                <a:rPr lang="de-DE" sz="1000" dirty="0" smtClean="0">
                  <a:solidFill>
                    <a:schemeClr val="tx1"/>
                  </a:solidFill>
                </a:rPr>
                <a:t>)</a:t>
              </a:r>
              <a:br>
                <a:rPr lang="de-DE" sz="1000" dirty="0" smtClean="0">
                  <a:solidFill>
                    <a:schemeClr val="tx1"/>
                  </a:solidFill>
                </a:rPr>
              </a:br>
              <a:r>
                <a:rPr lang="de-DE" sz="1000" dirty="0" err="1" smtClean="0">
                  <a:solidFill>
                    <a:schemeClr val="tx1"/>
                  </a:solidFill>
                </a:rPr>
                <a:t>files</a:t>
              </a:r>
              <a:r>
                <a:rPr lang="de-DE" sz="1000" dirty="0" smtClean="0">
                  <a:solidFill>
                    <a:schemeClr val="tx1"/>
                  </a:solidFill>
                </a:rPr>
                <a:t>: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mmu_cache.h/cpp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2884828" y="3977094"/>
              <a:ext cx="1618524" cy="62208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icache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(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class</a:t>
              </a:r>
              <a:r>
                <a:rPr lang="de-DE" sz="1000" dirty="0" smtClean="0">
                  <a:solidFill>
                    <a:schemeClr val="tx1"/>
                  </a:solidFill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ivectorcache</a:t>
              </a:r>
              <a:r>
                <a:rPr lang="de-DE" sz="10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files</a:t>
              </a:r>
              <a:r>
                <a:rPr lang="de-DE" sz="1000" dirty="0" smtClean="0">
                  <a:solidFill>
                    <a:schemeClr val="tx1"/>
                  </a:solidFill>
                </a:rPr>
                <a:t>: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ivectorcache.h/cpp</a:t>
              </a:r>
              <a:endParaRPr lang="de-DE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664779" y="3985675"/>
              <a:ext cx="1670010" cy="62208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dcache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(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class</a:t>
              </a:r>
              <a:r>
                <a:rPr lang="de-DE" sz="1000" dirty="0" smtClean="0">
                  <a:solidFill>
                    <a:schemeClr val="tx1"/>
                  </a:solidFill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dvectorcache</a:t>
              </a:r>
              <a:r>
                <a:rPr lang="de-DE" sz="10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files</a:t>
              </a:r>
              <a:r>
                <a:rPr lang="de-DE" sz="1000" dirty="0" smtClean="0">
                  <a:solidFill>
                    <a:schemeClr val="tx1"/>
                  </a:solidFill>
                </a:rPr>
                <a:t>: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dvectorcache.h/cpp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779" y="4716274"/>
              <a:ext cx="1670010" cy="63798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dlocalram</a:t>
              </a:r>
              <a:r>
                <a:rPr lang="de-DE" sz="1200" dirty="0" smtClean="0">
                  <a:solidFill>
                    <a:schemeClr val="tx1"/>
                  </a:solidFill>
                </a:rPr>
                <a:t/>
              </a:r>
              <a:br>
                <a:rPr lang="de-DE" sz="1200" dirty="0" smtClean="0">
                  <a:solidFill>
                    <a:schemeClr val="tx1"/>
                  </a:solidFill>
                </a:rPr>
              </a:br>
              <a:r>
                <a:rPr lang="de-DE" sz="1000" dirty="0" err="1" smtClean="0">
                  <a:solidFill>
                    <a:schemeClr val="tx1"/>
                  </a:solidFill>
                </a:rPr>
                <a:t>class</a:t>
              </a:r>
              <a:r>
                <a:rPr lang="de-DE" sz="1000" dirty="0" smtClean="0">
                  <a:solidFill>
                    <a:schemeClr val="tx1"/>
                  </a:solidFill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localram</a:t>
              </a:r>
              <a:r>
                <a:rPr lang="de-DE" sz="10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files</a:t>
              </a:r>
              <a:r>
                <a:rPr lang="de-DE" sz="1000" dirty="0" smtClean="0">
                  <a:solidFill>
                    <a:schemeClr val="tx1"/>
                  </a:solidFill>
                </a:rPr>
                <a:t>: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localram.h/cpp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84828" y="4716274"/>
              <a:ext cx="1618524" cy="63798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i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localram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(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class</a:t>
              </a:r>
              <a:r>
                <a:rPr lang="de-DE" sz="1000" dirty="0" smtClean="0">
                  <a:solidFill>
                    <a:schemeClr val="tx1"/>
                  </a:solidFill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localram</a:t>
              </a:r>
              <a:r>
                <a:rPr lang="de-DE" sz="10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files</a:t>
              </a:r>
              <a:r>
                <a:rPr lang="de-DE" sz="1000" dirty="0" smtClean="0">
                  <a:solidFill>
                    <a:schemeClr val="tx1"/>
                  </a:solidFill>
                </a:rPr>
                <a:t>: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localram.h/cpp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871376" y="2565595"/>
              <a:ext cx="3463413" cy="130424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mmu</a:t>
              </a:r>
              <a:r>
                <a:rPr lang="de-DE" sz="1200" dirty="0" smtClean="0">
                  <a:solidFill>
                    <a:schemeClr val="tx1"/>
                  </a:solidFill>
                </a:rPr>
                <a:t/>
              </a:r>
              <a:br>
                <a:rPr lang="de-DE" sz="1200" dirty="0" smtClean="0">
                  <a:solidFill>
                    <a:schemeClr val="tx1"/>
                  </a:solidFill>
                </a:rPr>
              </a:br>
              <a:r>
                <a:rPr lang="de-DE" sz="1000" dirty="0" smtClean="0">
                  <a:solidFill>
                    <a:schemeClr val="tx1"/>
                  </a:solidFill>
                </a:rPr>
                <a:t>(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class</a:t>
              </a:r>
              <a:r>
                <a:rPr lang="de-DE" sz="1000" dirty="0" smtClean="0">
                  <a:solidFill>
                    <a:schemeClr val="tx1"/>
                  </a:solidFill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mmu</a:t>
              </a:r>
              <a:r>
                <a:rPr lang="de-DE" sz="10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files</a:t>
              </a:r>
              <a:r>
                <a:rPr lang="de-DE" sz="1000" dirty="0" smtClean="0">
                  <a:solidFill>
                    <a:schemeClr val="tx1"/>
                  </a:solidFill>
                </a:rPr>
                <a:t>: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mmu.h/cpp</a:t>
              </a:r>
              <a:endParaRPr lang="de-DE" sz="1000" dirty="0" smtClean="0">
                <a:solidFill>
                  <a:schemeClr val="tx1"/>
                </a:solidFill>
              </a:endParaRPr>
            </a:p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054390" y="3175884"/>
              <a:ext cx="1431800" cy="56953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itlb_adaptor</a:t>
              </a:r>
              <a:r>
                <a:rPr lang="de-DE" sz="1200" dirty="0" smtClean="0">
                  <a:solidFill>
                    <a:schemeClr val="tx1"/>
                  </a:solidFill>
                </a:rPr>
                <a:t/>
              </a:r>
              <a:br>
                <a:rPr lang="de-DE" sz="1200" dirty="0" smtClean="0">
                  <a:solidFill>
                    <a:schemeClr val="tx1"/>
                  </a:solidFill>
                </a:rPr>
              </a:br>
              <a:r>
                <a:rPr lang="de-DE" sz="1000" dirty="0" smtClean="0">
                  <a:solidFill>
                    <a:schemeClr val="tx1"/>
                  </a:solidFill>
                </a:rPr>
                <a:t>(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class</a:t>
              </a:r>
              <a:r>
                <a:rPr lang="de-DE" sz="1000" dirty="0" smtClean="0">
                  <a:solidFill>
                    <a:schemeClr val="tx1"/>
                  </a:solidFill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tlb_adaptor</a:t>
              </a:r>
              <a:r>
                <a:rPr lang="de-DE" sz="10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files</a:t>
              </a:r>
              <a:r>
                <a:rPr lang="de-DE" sz="1000" dirty="0" smtClean="0">
                  <a:solidFill>
                    <a:schemeClr val="tx1"/>
                  </a:solidFill>
                </a:rPr>
                <a:t>: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tlb_adaptor.h/cpp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4673360" y="3175884"/>
              <a:ext cx="1504873" cy="56953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dtlb_adaptor</a:t>
              </a:r>
              <a:r>
                <a:rPr lang="de-DE" sz="1200" dirty="0" smtClean="0">
                  <a:solidFill>
                    <a:schemeClr val="tx1"/>
                  </a:solidFill>
                </a:rPr>
                <a:t/>
              </a:r>
              <a:br>
                <a:rPr lang="de-DE" sz="1200" dirty="0" smtClean="0">
                  <a:solidFill>
                    <a:schemeClr val="tx1"/>
                  </a:solidFill>
                </a:rPr>
              </a:br>
              <a:r>
                <a:rPr lang="de-DE" sz="1000" dirty="0" smtClean="0">
                  <a:solidFill>
                    <a:schemeClr val="tx1"/>
                  </a:solidFill>
                </a:rPr>
                <a:t>(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class</a:t>
              </a:r>
              <a:r>
                <a:rPr lang="de-DE" sz="1000" dirty="0" smtClean="0">
                  <a:solidFill>
                    <a:schemeClr val="tx1"/>
                  </a:solidFill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tlb_adaptor</a:t>
              </a:r>
              <a:r>
                <a:rPr lang="de-DE" sz="1000" dirty="0" smtClean="0">
                  <a:solidFill>
                    <a:schemeClr val="tx1"/>
                  </a:solidFill>
                </a:rPr>
                <a:t>)</a:t>
              </a:r>
              <a:br>
                <a:rPr lang="de-DE" sz="1000" dirty="0" smtClean="0">
                  <a:solidFill>
                    <a:schemeClr val="tx1"/>
                  </a:solidFill>
                </a:rPr>
              </a:br>
              <a:r>
                <a:rPr lang="de-DE" sz="1000" dirty="0" err="1" smtClean="0">
                  <a:solidFill>
                    <a:schemeClr val="tx1"/>
                  </a:solidFill>
                </a:rPr>
                <a:t>files</a:t>
              </a:r>
              <a:r>
                <a:rPr lang="de-DE" sz="1000" dirty="0" smtClean="0">
                  <a:solidFill>
                    <a:schemeClr val="tx1"/>
                  </a:solidFill>
                </a:rPr>
                <a:t>: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tlb_adaptor.h/cpp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32990" y="2450503"/>
              <a:ext cx="1208698" cy="5695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icache</a:t>
              </a:r>
              <a:r>
                <a:rPr lang="de-DE" sz="1000" dirty="0" smtClean="0">
                  <a:solidFill>
                    <a:schemeClr val="tx1"/>
                  </a:solidFill>
                </a:rPr>
                <a:t> in/out 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icio</a:t>
              </a:r>
              <a:endParaRPr lang="de-DE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(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tlm_utils::simple_target_socket</a:t>
              </a:r>
              <a:r>
                <a:rPr lang="de-DE" sz="1000" dirty="0" smtClean="0">
                  <a:solidFill>
                    <a:schemeClr val="tx1"/>
                  </a:solidFill>
                </a:rPr>
                <a:t>)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32990" y="4236107"/>
              <a:ext cx="1208698" cy="5695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dcache</a:t>
              </a:r>
              <a:r>
                <a:rPr lang="de-DE" sz="1000" dirty="0">
                  <a:solidFill>
                    <a:schemeClr val="tx1"/>
                  </a:solidFill>
                </a:rPr>
                <a:t> in/out </a:t>
              </a:r>
              <a:r>
                <a:rPr lang="de-DE" sz="1000" dirty="0" err="1">
                  <a:solidFill>
                    <a:schemeClr val="tx1"/>
                  </a:solidFill>
                </a:rPr>
                <a:t>dcio</a:t>
              </a:r>
              <a:endParaRPr lang="de-DE" sz="10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tlm_utils::simple_target_socket</a:t>
              </a:r>
              <a:r>
                <a:rPr lang="de-DE" sz="1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902312" y="3477801"/>
              <a:ext cx="1208698" cy="5695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ahb_master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amba::amba_master_socket</a:t>
              </a:r>
              <a:r>
                <a:rPr lang="de-DE" sz="1000" dirty="0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ierung 76"/>
          <p:cNvGrpSpPr/>
          <p:nvPr/>
        </p:nvGrpSpPr>
        <p:grpSpPr>
          <a:xfrm>
            <a:off x="1865110" y="279151"/>
            <a:ext cx="4711933" cy="6463072"/>
            <a:chOff x="1865110" y="279151"/>
            <a:chExt cx="4711933" cy="6463072"/>
          </a:xfrm>
        </p:grpSpPr>
        <p:sp>
          <p:nvSpPr>
            <p:cNvPr id="5" name="Pfeil nach links und rechts 4"/>
            <p:cNvSpPr/>
            <p:nvPr/>
          </p:nvSpPr>
          <p:spPr>
            <a:xfrm>
              <a:off x="2750521" y="3459515"/>
              <a:ext cx="2319378" cy="237947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/>
                <a:t>ahb_simple_bus (CT)</a:t>
              </a:r>
              <a:endParaRPr lang="de-DE" sz="10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3279042" y="279151"/>
              <a:ext cx="1250295" cy="58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Testbench</a:t>
              </a:r>
            </a:p>
            <a:p>
              <a:pPr algn="ctr"/>
              <a:r>
                <a:rPr lang="de-DE" sz="1000" dirty="0" smtClean="0"/>
                <a:t>(Processor)</a:t>
              </a:r>
              <a:endParaRPr lang="de-DE" sz="10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2848844" y="1367801"/>
              <a:ext cx="2138441" cy="1259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/>
                <a:t>mmu_cache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2925045" y="1878011"/>
              <a:ext cx="868402" cy="597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icache</a:t>
              </a:r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4029983" y="1878011"/>
              <a:ext cx="868402" cy="597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dcache</a:t>
              </a:r>
              <a:endParaRPr lang="de-DE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468872" y="859723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174298" y="859723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74298" y="1230574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468872" y="1230574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mit Pfeil 13"/>
            <p:cNvCxnSpPr>
              <a:stCxn id="10" idx="2"/>
              <a:endCxn id="13" idx="0"/>
            </p:cNvCxnSpPr>
            <p:nvPr/>
          </p:nvCxnSpPr>
          <p:spPr>
            <a:xfrm rot="5400000">
              <a:off x="3432086" y="1113762"/>
              <a:ext cx="2336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rot="5400000">
              <a:off x="4135205" y="1113762"/>
              <a:ext cx="2336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084686" y="958850"/>
              <a:ext cx="3653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icio</a:t>
              </a:r>
              <a:endParaRPr lang="de-DE" sz="10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315300" y="959644"/>
              <a:ext cx="4033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d</a:t>
              </a:r>
              <a:r>
                <a:rPr lang="de-DE" sz="1000" dirty="0" smtClean="0"/>
                <a:t>cio</a:t>
              </a:r>
              <a:endParaRPr lang="de-DE" sz="10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3834647" y="2627046"/>
              <a:ext cx="160052" cy="1372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830822" y="3369734"/>
              <a:ext cx="160052" cy="1372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3477339" y="2975942"/>
              <a:ext cx="868402" cy="1461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LT -&gt; CT</a:t>
              </a:r>
              <a:endParaRPr lang="de-DE" sz="1200" dirty="0"/>
            </a:p>
          </p:txBody>
        </p:sp>
        <p:cxnSp>
          <p:nvCxnSpPr>
            <p:cNvPr id="21" name="Gerade Verbindung mit Pfeil 20"/>
            <p:cNvCxnSpPr>
              <a:stCxn id="18" idx="2"/>
              <a:endCxn id="20" idx="0"/>
            </p:cNvCxnSpPr>
            <p:nvPr/>
          </p:nvCxnSpPr>
          <p:spPr>
            <a:xfrm rot="5400000">
              <a:off x="3807273" y="2868541"/>
              <a:ext cx="211669" cy="31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20" idx="2"/>
              <a:endCxn id="19" idx="0"/>
            </p:cNvCxnSpPr>
            <p:nvPr/>
          </p:nvCxnSpPr>
          <p:spPr>
            <a:xfrm rot="5400000">
              <a:off x="3787362" y="3245556"/>
              <a:ext cx="247664" cy="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/>
            <p:cNvSpPr/>
            <p:nvPr/>
          </p:nvSpPr>
          <p:spPr>
            <a:xfrm>
              <a:off x="1870486" y="4818675"/>
              <a:ext cx="1504114" cy="405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/>
                <a:t>mctrl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29457" y="3653012"/>
              <a:ext cx="160052" cy="1372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2542517" y="4681448"/>
              <a:ext cx="160052" cy="1372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2239834" y="4281306"/>
              <a:ext cx="763303" cy="1461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CT - &gt; LT</a:t>
              </a:r>
              <a:endParaRPr lang="de-DE" sz="1200" dirty="0"/>
            </a:p>
          </p:txBody>
        </p:sp>
        <p:cxnSp>
          <p:nvCxnSpPr>
            <p:cNvPr id="27" name="Gerade Verbindung mit Pfeil 26"/>
            <p:cNvCxnSpPr>
              <a:endCxn id="26" idx="0"/>
            </p:cNvCxnSpPr>
            <p:nvPr/>
          </p:nvCxnSpPr>
          <p:spPr>
            <a:xfrm rot="5400000">
              <a:off x="2434251" y="4093010"/>
              <a:ext cx="375531" cy="10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26" idx="2"/>
              <a:endCxn id="25" idx="0"/>
            </p:cNvCxnSpPr>
            <p:nvPr/>
          </p:nvCxnSpPr>
          <p:spPr>
            <a:xfrm rot="16200000" flipH="1">
              <a:off x="2495007" y="4553912"/>
              <a:ext cx="254014" cy="1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/>
            <p:cNvSpPr/>
            <p:nvPr/>
          </p:nvSpPr>
          <p:spPr>
            <a:xfrm>
              <a:off x="1927645" y="5223931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337590" y="5230637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2750145" y="5223931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161006" y="5230637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 rot="16200000">
              <a:off x="2716838" y="6097378"/>
              <a:ext cx="1044157" cy="2455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000" dirty="0" smtClean="0"/>
                <a:t>rom - memory</a:t>
              </a:r>
              <a:endParaRPr lang="de-DE" sz="1000" dirty="0"/>
            </a:p>
          </p:txBody>
        </p:sp>
        <p:sp>
          <p:nvSpPr>
            <p:cNvPr id="34" name="Rechteck 33"/>
            <p:cNvSpPr/>
            <p:nvPr/>
          </p:nvSpPr>
          <p:spPr>
            <a:xfrm rot="16200000">
              <a:off x="2301141" y="6097377"/>
              <a:ext cx="1044157" cy="2455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000" dirty="0"/>
                <a:t>i</a:t>
              </a:r>
              <a:r>
                <a:rPr lang="de-DE" sz="1000" dirty="0" smtClean="0"/>
                <a:t>o - memory</a:t>
              </a:r>
              <a:endParaRPr lang="de-DE" sz="1000" dirty="0"/>
            </a:p>
          </p:txBody>
        </p:sp>
        <p:sp>
          <p:nvSpPr>
            <p:cNvPr id="35" name="Rechteck 34"/>
            <p:cNvSpPr/>
            <p:nvPr/>
          </p:nvSpPr>
          <p:spPr>
            <a:xfrm rot="16200000">
              <a:off x="1885361" y="6097376"/>
              <a:ext cx="1044157" cy="2455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000" dirty="0" smtClean="0"/>
                <a:t>sram - memory</a:t>
              </a:r>
              <a:endParaRPr lang="de-DE" sz="1000" dirty="0"/>
            </a:p>
          </p:txBody>
        </p:sp>
        <p:sp>
          <p:nvSpPr>
            <p:cNvPr id="36" name="Rechteck 35"/>
            <p:cNvSpPr/>
            <p:nvPr/>
          </p:nvSpPr>
          <p:spPr>
            <a:xfrm rot="16200000">
              <a:off x="1479242" y="6097378"/>
              <a:ext cx="1044157" cy="2455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000" dirty="0" smtClean="0"/>
                <a:t>sdram - memory</a:t>
              </a:r>
              <a:endParaRPr lang="de-DE" sz="100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927639" y="5554137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337584" y="5552377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2750139" y="5554137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161000" y="5552377"/>
              <a:ext cx="160052" cy="137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mit Pfeil 40"/>
            <p:cNvCxnSpPr>
              <a:stCxn id="29" idx="2"/>
              <a:endCxn id="37" idx="0"/>
            </p:cNvCxnSpPr>
            <p:nvPr/>
          </p:nvCxnSpPr>
          <p:spPr>
            <a:xfrm rot="5400000">
              <a:off x="1911179" y="5457644"/>
              <a:ext cx="192979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2326675" y="5460118"/>
              <a:ext cx="184513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rot="5400000">
              <a:off x="2733075" y="5460119"/>
              <a:ext cx="184513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 rot="5400000">
              <a:off x="3157245" y="5460120"/>
              <a:ext cx="184513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 rot="5400000">
              <a:off x="3431722" y="4962004"/>
              <a:ext cx="760923" cy="15240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CT - &gt; LT</a:t>
              </a:r>
              <a:endParaRPr lang="de-DE" sz="120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374600" y="4971075"/>
              <a:ext cx="160052" cy="1372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mit Pfeil 46"/>
            <p:cNvCxnSpPr>
              <a:endCxn id="46" idx="3"/>
            </p:cNvCxnSpPr>
            <p:nvPr/>
          </p:nvCxnSpPr>
          <p:spPr>
            <a:xfrm rot="10800000" flipV="1">
              <a:off x="3534653" y="5034793"/>
              <a:ext cx="201331" cy="48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>
              <a:stCxn id="52" idx="2"/>
            </p:cNvCxnSpPr>
            <p:nvPr/>
          </p:nvCxnSpPr>
          <p:spPr>
            <a:xfrm rot="5400000">
              <a:off x="4521775" y="4808525"/>
              <a:ext cx="475031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10800000" flipV="1">
              <a:off x="3888386" y="5036248"/>
              <a:ext cx="870246" cy="48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feil nach links und rechts 49"/>
            <p:cNvSpPr/>
            <p:nvPr/>
          </p:nvSpPr>
          <p:spPr>
            <a:xfrm>
              <a:off x="3969759" y="4236856"/>
              <a:ext cx="1586491" cy="237947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/>
                <a:t>ahb_apb_bridge (CT)</a:t>
              </a:r>
              <a:endParaRPr lang="de-DE" sz="1000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4677556" y="4144155"/>
              <a:ext cx="160052" cy="1372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4679264" y="4433783"/>
              <a:ext cx="160052" cy="1372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 rot="5400000">
              <a:off x="4641428" y="4024436"/>
              <a:ext cx="238378" cy="10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V="1">
              <a:off x="2622546" y="3898195"/>
              <a:ext cx="3555685" cy="91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>
              <a:endCxn id="24" idx="2"/>
            </p:cNvCxnSpPr>
            <p:nvPr/>
          </p:nvCxnSpPr>
          <p:spPr>
            <a:xfrm rot="5400000" flipH="1" flipV="1">
              <a:off x="3849273" y="3848742"/>
              <a:ext cx="118713" cy="17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3021264" y="2609412"/>
              <a:ext cx="8130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a</a:t>
              </a:r>
              <a:r>
                <a:rPr lang="de-DE" sz="1000" dirty="0" smtClean="0"/>
                <a:t>hb_master</a:t>
              </a:r>
              <a:endParaRPr lang="de-DE" sz="1000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948660" y="3602212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master_sock</a:t>
              </a:r>
              <a:endParaRPr lang="de-DE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02946" y="4424908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master_sock</a:t>
              </a:r>
              <a:endParaRPr lang="de-DE" sz="10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3142534" y="3305889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slave_sock</a:t>
              </a:r>
              <a:endParaRPr lang="de-DE" sz="1000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656395" y="4571010"/>
              <a:ext cx="3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ahb</a:t>
              </a:r>
              <a:endParaRPr lang="de-DE" sz="1000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3316508" y="4724854"/>
              <a:ext cx="3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apb</a:t>
              </a:r>
              <a:endParaRPr lang="de-DE" sz="1000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4805858" y="4034475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slave_sock</a:t>
              </a:r>
              <a:endParaRPr lang="de-DE" sz="1000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687941" y="5166095"/>
              <a:ext cx="281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io</a:t>
              </a:r>
              <a:endParaRPr lang="de-DE" sz="10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098169" y="5166095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rom</a:t>
              </a:r>
              <a:endParaRPr lang="de-DE" sz="10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2280262" y="516609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sram</a:t>
              </a:r>
              <a:endParaRPr lang="de-DE" sz="1000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1865110" y="5172445"/>
              <a:ext cx="508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sdram</a:t>
              </a:r>
              <a:endParaRPr lang="de-DE" sz="1000" dirty="0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5796578" y="4281382"/>
              <a:ext cx="763303" cy="1461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CT - &gt; LT</a:t>
              </a:r>
              <a:endParaRPr lang="de-DE" sz="1200" dirty="0"/>
            </a:p>
          </p:txBody>
        </p:sp>
        <p:cxnSp>
          <p:nvCxnSpPr>
            <p:cNvPr id="71" name="Gerade Verbindung mit Pfeil 70"/>
            <p:cNvCxnSpPr/>
            <p:nvPr/>
          </p:nvCxnSpPr>
          <p:spPr>
            <a:xfrm rot="5400000">
              <a:off x="5990996" y="4085431"/>
              <a:ext cx="375531" cy="10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hteck 71"/>
            <p:cNvSpPr/>
            <p:nvPr/>
          </p:nvSpPr>
          <p:spPr>
            <a:xfrm>
              <a:off x="5777620" y="4840342"/>
              <a:ext cx="799423" cy="405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/>
                <a:t>PNP</a:t>
              </a:r>
              <a:endParaRPr lang="de-DE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099266" y="4694534"/>
              <a:ext cx="160052" cy="1372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 Verbindung mit Pfeil 73"/>
            <p:cNvCxnSpPr/>
            <p:nvPr/>
          </p:nvCxnSpPr>
          <p:spPr>
            <a:xfrm rot="16200000" flipH="1">
              <a:off x="6051753" y="4562492"/>
              <a:ext cx="254014" cy="1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>
            <a:xfrm>
              <a:off x="5412352" y="4601743"/>
              <a:ext cx="704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</a:t>
              </a:r>
              <a:r>
                <a:rPr lang="de-DE" sz="1000" dirty="0" smtClean="0"/>
                <a:t>hb_slave</a:t>
              </a:r>
              <a:endParaRPr lang="de-DE"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Bildschirmpräsentation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Folie 1</vt:lpstr>
      <vt:lpstr>Folie 2</vt:lpstr>
    </vt:vector>
  </TitlesOfParts>
  <Company>TU-BS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Schuster</dc:creator>
  <cp:lastModifiedBy>Thomas Schuster</cp:lastModifiedBy>
  <cp:revision>7</cp:revision>
  <dcterms:created xsi:type="dcterms:W3CDTF">2010-09-17T07:39:05Z</dcterms:created>
  <dcterms:modified xsi:type="dcterms:W3CDTF">2010-09-17T07:46:13Z</dcterms:modified>
</cp:coreProperties>
</file>