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>
        <p:scale>
          <a:sx n="200" d="100"/>
          <a:sy n="200" d="100"/>
        </p:scale>
        <p:origin x="-88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48B6-7630-6541-8FA3-0B0B3692E2C9}" type="datetimeFigureOut">
              <a:rPr lang="de-DE" smtClean="0"/>
              <a:t>08.03.2012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909-2C3B-054C-BE3C-32E7CC36535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48B6-7630-6541-8FA3-0B0B3692E2C9}" type="datetimeFigureOut">
              <a:rPr lang="de-DE" smtClean="0"/>
              <a:t>08.03.2012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909-2C3B-054C-BE3C-32E7CC36535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48B6-7630-6541-8FA3-0B0B3692E2C9}" type="datetimeFigureOut">
              <a:rPr lang="de-DE" smtClean="0"/>
              <a:t>08.03.2012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909-2C3B-054C-BE3C-32E7CC36535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48B6-7630-6541-8FA3-0B0B3692E2C9}" type="datetimeFigureOut">
              <a:rPr lang="de-DE" smtClean="0"/>
              <a:t>08.03.2012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909-2C3B-054C-BE3C-32E7CC36535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48B6-7630-6541-8FA3-0B0B3692E2C9}" type="datetimeFigureOut">
              <a:rPr lang="de-DE" smtClean="0"/>
              <a:t>08.03.2012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909-2C3B-054C-BE3C-32E7CC36535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48B6-7630-6541-8FA3-0B0B3692E2C9}" type="datetimeFigureOut">
              <a:rPr lang="de-DE" smtClean="0"/>
              <a:t>08.03.2012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909-2C3B-054C-BE3C-32E7CC36535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48B6-7630-6541-8FA3-0B0B3692E2C9}" type="datetimeFigureOut">
              <a:rPr lang="de-DE" smtClean="0"/>
              <a:t>08.03.2012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909-2C3B-054C-BE3C-32E7CC36535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48B6-7630-6541-8FA3-0B0B3692E2C9}" type="datetimeFigureOut">
              <a:rPr lang="de-DE" smtClean="0"/>
              <a:t>08.03.2012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909-2C3B-054C-BE3C-32E7CC36535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48B6-7630-6541-8FA3-0B0B3692E2C9}" type="datetimeFigureOut">
              <a:rPr lang="de-DE" smtClean="0"/>
              <a:t>08.03.2012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909-2C3B-054C-BE3C-32E7CC36535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48B6-7630-6541-8FA3-0B0B3692E2C9}" type="datetimeFigureOut">
              <a:rPr lang="de-DE" smtClean="0"/>
              <a:t>08.03.2012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909-2C3B-054C-BE3C-32E7CC36535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48B6-7630-6541-8FA3-0B0B3692E2C9}" type="datetimeFigureOut">
              <a:rPr lang="de-DE" smtClean="0"/>
              <a:t>08.03.2012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909-2C3B-054C-BE3C-32E7CC36535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448B6-7630-6541-8FA3-0B0B3692E2C9}" type="datetimeFigureOut">
              <a:rPr lang="de-DE" smtClean="0"/>
              <a:t>08.03.2012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13909-2C3B-054C-BE3C-32E7CC365354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/>
          <p:cNvSpPr/>
          <p:nvPr/>
        </p:nvSpPr>
        <p:spPr>
          <a:xfrm>
            <a:off x="3157267" y="432941"/>
            <a:ext cx="2952091" cy="31940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elle 20"/>
          <p:cNvGraphicFramePr>
            <a:graphicFrameLocks noGrp="1"/>
          </p:cNvGraphicFramePr>
          <p:nvPr/>
        </p:nvGraphicFramePr>
        <p:xfrm>
          <a:off x="3899558" y="540889"/>
          <a:ext cx="201004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76"/>
                <a:gridCol w="711200"/>
                <a:gridCol w="603250"/>
                <a:gridCol w="337214"/>
              </a:tblGrid>
              <a:tr h="207985">
                <a:tc gridSpan="4">
                  <a:txBody>
                    <a:bodyPr/>
                    <a:lstStyle/>
                    <a:p>
                      <a:pPr algn="ctr"/>
                      <a:r>
                        <a:rPr lang="en-US" sz="800" smtClean="0"/>
                        <a:t>Event DB</a:t>
                      </a:r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6191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10 ns</a:t>
                      </a:r>
                      <a:endParaRPr lang="en-US" sz="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leon</a:t>
                      </a:r>
                      <a:endParaRPr lang="en-US" sz="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600" dirty="0" smtClean="0">
                          <a:solidFill>
                            <a:schemeClr val="tx1"/>
                          </a:solidFill>
                        </a:rPr>
                        <a:t>load_op</a:t>
                      </a:r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600" dirty="0" smtClean="0">
                          <a:solidFill>
                            <a:schemeClr val="tx1"/>
                          </a:solidFill>
                        </a:rPr>
                        <a:t>on</a:t>
                      </a:r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/>
                </a:tc>
              </a:tr>
              <a:tr h="136191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10 ns</a:t>
                      </a:r>
                      <a:endParaRPr lang="en-US" sz="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mmu_cache..dcache</a:t>
                      </a:r>
                      <a:endParaRPr lang="en-US" sz="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set_read_1</a:t>
                      </a:r>
                      <a:endParaRPr lang="en-US" sz="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on</a:t>
                      </a:r>
                      <a:endParaRPr lang="en-US" sz="600" dirty="0"/>
                    </a:p>
                  </a:txBody>
                  <a:tcPr marL="36000" marR="36000"/>
                </a:tc>
              </a:tr>
              <a:tr h="136191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10 ns</a:t>
                      </a:r>
                      <a:endParaRPr lang="en-US" sz="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mmu_cache..dcache</a:t>
                      </a:r>
                      <a:endParaRPr lang="en-US" sz="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set_read_2</a:t>
                      </a:r>
                      <a:endParaRPr lang="en-US" sz="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on</a:t>
                      </a:r>
                      <a:endParaRPr lang="en-US" sz="600" dirty="0"/>
                    </a:p>
                  </a:txBody>
                  <a:tcPr marL="36000" marR="36000"/>
                </a:tc>
              </a:tr>
              <a:tr h="137946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10 ns</a:t>
                      </a:r>
                      <a:endParaRPr lang="en-US" sz="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ahbctrl</a:t>
                      </a:r>
                      <a:endParaRPr lang="en-US" sz="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600" smtClean="0"/>
                        <a:t>write</a:t>
                      </a:r>
                      <a:endParaRPr lang="en-US" sz="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on</a:t>
                      </a:r>
                      <a:endParaRPr lang="en-US" sz="600" dirty="0"/>
                    </a:p>
                  </a:txBody>
                  <a:tcPr marL="36000" marR="36000"/>
                </a:tc>
              </a:tr>
              <a:tr h="137946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20 ns</a:t>
                      </a:r>
                      <a:endParaRPr lang="en-US" sz="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leon</a:t>
                      </a:r>
                      <a:endParaRPr lang="en-US" sz="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load_op</a:t>
                      </a:r>
                      <a:endParaRPr lang="en-US" sz="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off</a:t>
                      </a:r>
                      <a:endParaRPr lang="en-US" sz="600" dirty="0"/>
                    </a:p>
                  </a:txBody>
                  <a:tcPr marL="36000" marR="36000"/>
                </a:tc>
              </a:tr>
              <a:tr h="137946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20 ns</a:t>
                      </a:r>
                      <a:endParaRPr lang="en-US" sz="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mmu_cache.dcache</a:t>
                      </a:r>
                      <a:endParaRPr lang="en-US" sz="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set_read_1</a:t>
                      </a:r>
                      <a:endParaRPr lang="en-US" sz="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off</a:t>
                      </a:r>
                      <a:endParaRPr lang="en-US" sz="600" dirty="0"/>
                    </a:p>
                  </a:txBody>
                  <a:tcPr marL="36000" marR="36000"/>
                </a:tc>
              </a:tr>
              <a:tr h="137946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20 ns</a:t>
                      </a:r>
                      <a:endParaRPr lang="en-US" sz="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mmu_cache.dcache</a:t>
                      </a:r>
                      <a:endParaRPr lang="en-US" sz="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set_read_2</a:t>
                      </a:r>
                      <a:endParaRPr lang="en-US" sz="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off</a:t>
                      </a:r>
                      <a:endParaRPr lang="en-US" sz="600" dirty="0"/>
                    </a:p>
                  </a:txBody>
                  <a:tcPr marL="36000" marR="36000"/>
                </a:tc>
              </a:tr>
              <a:tr h="137946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20 ns</a:t>
                      </a:r>
                      <a:endParaRPr lang="en-US" sz="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sram</a:t>
                      </a:r>
                      <a:endParaRPr lang="en-US" sz="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load_op</a:t>
                      </a:r>
                      <a:endParaRPr lang="en-US" sz="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on</a:t>
                      </a:r>
                      <a:endParaRPr lang="en-US" sz="600" dirty="0"/>
                    </a:p>
                  </a:txBody>
                  <a:tcPr marL="36000" marR="36000"/>
                </a:tc>
              </a:tr>
              <a:tr h="137946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30 ns</a:t>
                      </a:r>
                      <a:endParaRPr lang="en-US" sz="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sram</a:t>
                      </a:r>
                      <a:endParaRPr lang="en-US" sz="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load_op</a:t>
                      </a:r>
                      <a:endParaRPr lang="en-US" sz="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off</a:t>
                      </a:r>
                      <a:endParaRPr lang="en-US" sz="600" dirty="0"/>
                    </a:p>
                  </a:txBody>
                  <a:tcPr marL="36000" marR="36000"/>
                </a:tc>
              </a:tr>
              <a:tr h="137946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40 ns</a:t>
                      </a:r>
                      <a:endParaRPr lang="en-US" sz="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ahbctrl</a:t>
                      </a:r>
                      <a:endParaRPr lang="en-US" sz="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write</a:t>
                      </a:r>
                      <a:endParaRPr lang="en-US" sz="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off</a:t>
                      </a:r>
                      <a:endParaRPr lang="en-US" sz="600" dirty="0"/>
                    </a:p>
                  </a:txBody>
                  <a:tcPr marL="36000" marR="36000"/>
                </a:tc>
              </a:tr>
              <a:tr h="137946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40 ns</a:t>
                      </a:r>
                      <a:endParaRPr lang="en-US" sz="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mmu_cache.dcache</a:t>
                      </a:r>
                      <a:endParaRPr lang="en-US" sz="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set_write_1</a:t>
                      </a:r>
                      <a:endParaRPr lang="en-US" sz="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on</a:t>
                      </a:r>
                      <a:endParaRPr lang="en-US" sz="600" dirty="0"/>
                    </a:p>
                  </a:txBody>
                  <a:tcPr marL="36000" marR="36000"/>
                </a:tc>
              </a:tr>
              <a:tr h="137946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50 ns</a:t>
                      </a:r>
                      <a:endParaRPr lang="en-US" sz="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leon</a:t>
                      </a:r>
                      <a:endParaRPr lang="en-US" sz="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pipe_shift</a:t>
                      </a:r>
                      <a:endParaRPr lang="en-US" sz="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on</a:t>
                      </a:r>
                      <a:endParaRPr lang="en-US" sz="600" dirty="0"/>
                    </a:p>
                  </a:txBody>
                  <a:tcPr marL="36000" marR="36000"/>
                </a:tc>
              </a:tr>
              <a:tr h="137946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50 ns</a:t>
                      </a:r>
                      <a:endParaRPr lang="en-US" sz="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mmu_cache.dcache</a:t>
                      </a:r>
                      <a:endParaRPr lang="en-US" sz="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set_write_1</a:t>
                      </a:r>
                      <a:endParaRPr lang="en-US" sz="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off</a:t>
                      </a:r>
                      <a:endParaRPr lang="en-US" sz="600" dirty="0"/>
                    </a:p>
                  </a:txBody>
                  <a:tcPr marL="36000" marR="36000"/>
                </a:tc>
              </a:tr>
              <a:tr h="137946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60 ns</a:t>
                      </a:r>
                      <a:endParaRPr lang="en-US" sz="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leon</a:t>
                      </a:r>
                      <a:endParaRPr lang="en-US" sz="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pipe_shift</a:t>
                      </a:r>
                      <a:endParaRPr lang="en-US" sz="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off</a:t>
                      </a:r>
                      <a:endParaRPr lang="en-US" sz="600" dirty="0"/>
                    </a:p>
                  </a:txBody>
                  <a:tcPr marL="36000" marR="36000"/>
                </a:tc>
              </a:tr>
              <a:tr h="137946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…</a:t>
                      </a:r>
                      <a:endParaRPr lang="en-US" sz="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…</a:t>
                      </a:r>
                      <a:endParaRPr lang="en-US" sz="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…</a:t>
                      </a:r>
                      <a:endParaRPr lang="en-US" sz="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…</a:t>
                      </a:r>
                      <a:endParaRPr lang="en-US" sz="600" dirty="0"/>
                    </a:p>
                  </a:txBody>
                  <a:tcPr marL="36000" marR="36000"/>
                </a:tc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876295" y="1371766"/>
            <a:ext cx="1651663" cy="147857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1054759" y="1554942"/>
            <a:ext cx="533400" cy="393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Leon ISS</a:t>
            </a:r>
            <a:endParaRPr lang="en-US" sz="1200" dirty="0"/>
          </a:p>
        </p:txBody>
      </p:sp>
      <p:sp>
        <p:nvSpPr>
          <p:cNvPr id="7" name="Pfeil nach links und rechts 6"/>
          <p:cNvSpPr/>
          <p:nvPr/>
        </p:nvSpPr>
        <p:spPr>
          <a:xfrm>
            <a:off x="972209" y="2505327"/>
            <a:ext cx="1439333" cy="2413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AHBCTRL</a:t>
            </a:r>
            <a:endParaRPr lang="en-US" sz="900" dirty="0"/>
          </a:p>
        </p:txBody>
      </p:sp>
      <p:sp>
        <p:nvSpPr>
          <p:cNvPr id="8" name="Rechteck 7"/>
          <p:cNvSpPr/>
          <p:nvPr/>
        </p:nvSpPr>
        <p:spPr>
          <a:xfrm>
            <a:off x="1880258" y="2054474"/>
            <a:ext cx="406400" cy="3217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800" dirty="0" smtClean="0"/>
              <a:t>MCTRL</a:t>
            </a:r>
            <a:endParaRPr lang="en-US" sz="800" dirty="0"/>
          </a:p>
        </p:txBody>
      </p:sp>
      <p:sp>
        <p:nvSpPr>
          <p:cNvPr id="22" name="Rechteck 21"/>
          <p:cNvSpPr/>
          <p:nvPr/>
        </p:nvSpPr>
        <p:spPr>
          <a:xfrm>
            <a:off x="1054759" y="2113741"/>
            <a:ext cx="533400" cy="25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600" dirty="0" smtClean="0"/>
              <a:t>MMU_CACHE</a:t>
            </a:r>
            <a:endParaRPr lang="en-US" sz="600" dirty="0"/>
          </a:p>
        </p:txBody>
      </p:sp>
      <p:sp>
        <p:nvSpPr>
          <p:cNvPr id="23" name="Rechteck 22"/>
          <p:cNvSpPr/>
          <p:nvPr/>
        </p:nvSpPr>
        <p:spPr>
          <a:xfrm>
            <a:off x="1880258" y="1713692"/>
            <a:ext cx="406400" cy="2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800" dirty="0" smtClean="0"/>
              <a:t>SRAM</a:t>
            </a:r>
            <a:endParaRPr lang="en-US" sz="800" dirty="0"/>
          </a:p>
        </p:txBody>
      </p:sp>
      <p:sp>
        <p:nvSpPr>
          <p:cNvPr id="24" name="Rechteck 23"/>
          <p:cNvSpPr/>
          <p:nvPr/>
        </p:nvSpPr>
        <p:spPr>
          <a:xfrm>
            <a:off x="876295" y="1167425"/>
            <a:ext cx="1651663" cy="204341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System Simulation</a:t>
            </a:r>
            <a:endParaRPr lang="en-US" sz="1000" b="1" dirty="0"/>
          </a:p>
        </p:txBody>
      </p:sp>
      <p:sp>
        <p:nvSpPr>
          <p:cNvPr id="28" name="Rechteck 27"/>
          <p:cNvSpPr/>
          <p:nvPr/>
        </p:nvSpPr>
        <p:spPr>
          <a:xfrm>
            <a:off x="3036946" y="1155867"/>
            <a:ext cx="240641" cy="17622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Power API</a:t>
            </a:r>
            <a:endParaRPr lang="en-US" sz="1200" dirty="0"/>
          </a:p>
        </p:txBody>
      </p:sp>
      <p:sp>
        <p:nvSpPr>
          <p:cNvPr id="32" name="Rechteck 31"/>
          <p:cNvSpPr/>
          <p:nvPr/>
        </p:nvSpPr>
        <p:spPr>
          <a:xfrm>
            <a:off x="3150917" y="228600"/>
            <a:ext cx="2958441" cy="204341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Power Monitor</a:t>
            </a:r>
            <a:endParaRPr lang="en-US" sz="1000" b="1" dirty="0"/>
          </a:p>
        </p:txBody>
      </p:sp>
      <p:cxnSp>
        <p:nvCxnSpPr>
          <p:cNvPr id="43" name="Gerade Verbindung 42"/>
          <p:cNvCxnSpPr>
            <a:stCxn id="28" idx="3"/>
          </p:cNvCxnSpPr>
          <p:nvPr/>
        </p:nvCxnSpPr>
        <p:spPr>
          <a:xfrm>
            <a:off x="3277587" y="2036971"/>
            <a:ext cx="266371" cy="158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rot="5400000">
            <a:off x="2857400" y="2718180"/>
            <a:ext cx="1373912" cy="79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>
            <a:off x="3543958" y="3405533"/>
            <a:ext cx="323850" cy="1588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>
            <a:off x="2286658" y="1835314"/>
            <a:ext cx="743938" cy="158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>
            <a:off x="2293008" y="2222664"/>
            <a:ext cx="743938" cy="158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1594509" y="2310591"/>
            <a:ext cx="1442437" cy="8466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>
            <a:off x="1594509" y="1753380"/>
            <a:ext cx="1436087" cy="158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>
          <a:xfrm>
            <a:off x="2373442" y="2567808"/>
            <a:ext cx="657154" cy="158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Zylinder 63"/>
          <p:cNvSpPr/>
          <p:nvPr/>
        </p:nvSpPr>
        <p:spPr>
          <a:xfrm>
            <a:off x="6604369" y="1643842"/>
            <a:ext cx="647331" cy="76868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Power DB File</a:t>
            </a:r>
            <a:endParaRPr lang="en-US" sz="1200" dirty="0"/>
          </a:p>
        </p:txBody>
      </p:sp>
      <p:cxnSp>
        <p:nvCxnSpPr>
          <p:cNvPr id="69" name="Gerade Verbindung mit Pfeil 68"/>
          <p:cNvCxnSpPr>
            <a:stCxn id="30" idx="3"/>
          </p:cNvCxnSpPr>
          <p:nvPr/>
        </p:nvCxnSpPr>
        <p:spPr>
          <a:xfrm>
            <a:off x="6109358" y="2029965"/>
            <a:ext cx="488661" cy="16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feld 73"/>
          <p:cNvSpPr txBox="1"/>
          <p:nvPr/>
        </p:nvSpPr>
        <p:spPr>
          <a:xfrm>
            <a:off x="6073278" y="1764694"/>
            <a:ext cx="524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</a:rPr>
              <a:t>export</a:t>
            </a:r>
            <a:endParaRPr lang="en-US" sz="1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435600" y="1606550"/>
            <a:ext cx="1784350" cy="249555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uppierung 28"/>
          <p:cNvGrpSpPr/>
          <p:nvPr/>
        </p:nvGrpSpPr>
        <p:grpSpPr>
          <a:xfrm>
            <a:off x="3174909" y="2247900"/>
            <a:ext cx="1651663" cy="971550"/>
            <a:chOff x="3174909" y="2247900"/>
            <a:chExt cx="1651663" cy="971550"/>
          </a:xfrm>
        </p:grpSpPr>
        <p:sp>
          <p:nvSpPr>
            <p:cNvPr id="5" name="Rechteck 4"/>
            <p:cNvSpPr/>
            <p:nvPr/>
          </p:nvSpPr>
          <p:spPr>
            <a:xfrm>
              <a:off x="3174909" y="2247900"/>
              <a:ext cx="1651663" cy="254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/>
                <a:t>Power Analyzer</a:t>
              </a:r>
              <a:endParaRPr lang="en-US" sz="1000" b="1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3174909" y="2500154"/>
              <a:ext cx="1651663" cy="71929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4F81BD"/>
                  </a:solidFill>
                </a:rPr>
                <a:t>Data checking</a:t>
              </a:r>
            </a:p>
            <a:p>
              <a:pPr algn="ctr"/>
              <a:r>
                <a:rPr lang="en-US" sz="1000" dirty="0" smtClean="0">
                  <a:solidFill>
                    <a:srgbClr val="4F81BD"/>
                  </a:solidFill>
                </a:rPr>
                <a:t>Power annotation</a:t>
              </a:r>
              <a:br>
                <a:rPr lang="en-US" sz="1000" dirty="0" smtClean="0">
                  <a:solidFill>
                    <a:srgbClr val="4F81BD"/>
                  </a:solidFill>
                </a:rPr>
              </a:br>
              <a:r>
                <a:rPr lang="en-US" sz="1000" dirty="0" smtClean="0">
                  <a:solidFill>
                    <a:srgbClr val="4F81BD"/>
                  </a:solidFill>
                </a:rPr>
                <a:t>Accumulation/Interpolation</a:t>
              </a:r>
            </a:p>
          </p:txBody>
        </p:sp>
      </p:grp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5511800" y="1720850"/>
          <a:ext cx="1651000" cy="22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64"/>
                <a:gridCol w="579706"/>
                <a:gridCol w="465230"/>
              </a:tblGrid>
              <a:tr h="20060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Event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Power [nW]</a:t>
                      </a:r>
                      <a:endParaRPr lang="en-US" sz="800" dirty="0"/>
                    </a:p>
                  </a:txBody>
                  <a:tcPr/>
                </a:tc>
              </a:tr>
              <a:tr h="41158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leon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load_op</a:t>
                      </a:r>
                    </a:p>
                    <a:p>
                      <a:r>
                        <a:rPr lang="en-US" sz="800" dirty="0" smtClean="0"/>
                        <a:t>pipe_shift</a:t>
                      </a:r>
                    </a:p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br>
                        <a:rPr lang="en-US" sz="800" dirty="0" smtClean="0"/>
                      </a:br>
                      <a:r>
                        <a:rPr lang="en-US" sz="800" dirty="0" smtClean="0"/>
                        <a:t>100</a:t>
                      </a:r>
                    </a:p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</a:tr>
              <a:tr h="52622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mmu_cache.</a:t>
                      </a:r>
                      <a:br>
                        <a:rPr lang="en-US" sz="800" dirty="0" smtClean="0"/>
                      </a:br>
                      <a:r>
                        <a:rPr lang="en-US" sz="800" dirty="0" smtClean="0"/>
                        <a:t>dcache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set_read_1</a:t>
                      </a:r>
                    </a:p>
                    <a:p>
                      <a:r>
                        <a:rPr lang="en-US" sz="800" dirty="0" smtClean="0"/>
                        <a:t>set_read_2</a:t>
                      </a:r>
                    </a:p>
                    <a:p>
                      <a:r>
                        <a:rPr lang="en-US" sz="800" dirty="0" smtClean="0"/>
                        <a:t>set_write</a:t>
                      </a:r>
                    </a:p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50</a:t>
                      </a:r>
                    </a:p>
                    <a:p>
                      <a:r>
                        <a:rPr lang="en-US" sz="800" dirty="0" smtClean="0"/>
                        <a:t>50</a:t>
                      </a:r>
                    </a:p>
                    <a:p>
                      <a:r>
                        <a:rPr lang="en-US" sz="800" dirty="0" smtClean="0"/>
                        <a:t>70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</a:tr>
              <a:tr h="296958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ahbctrl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write</a:t>
                      </a:r>
                    </a:p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</a:tr>
              <a:tr h="296958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sram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write</a:t>
                      </a:r>
                    </a:p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80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</a:tr>
              <a:tr h="32913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….</a:t>
                      </a:r>
                      <a:endParaRPr lang="en-US" sz="800" dirty="0"/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5435600" y="1327150"/>
            <a:ext cx="1790700" cy="279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Techfile A</a:t>
            </a:r>
            <a:endParaRPr lang="en-US" sz="1000" b="1" dirty="0"/>
          </a:p>
        </p:txBody>
      </p:sp>
      <p:sp>
        <p:nvSpPr>
          <p:cNvPr id="9" name="Zylinder 8"/>
          <p:cNvSpPr/>
          <p:nvPr/>
        </p:nvSpPr>
        <p:spPr>
          <a:xfrm>
            <a:off x="1924419" y="2476500"/>
            <a:ext cx="647331" cy="76868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Power DB File</a:t>
            </a:r>
            <a:endParaRPr lang="en-US" sz="1200" dirty="0"/>
          </a:p>
        </p:txBody>
      </p:sp>
      <p:cxnSp>
        <p:nvCxnSpPr>
          <p:cNvPr id="14" name="Gerade Verbindung mit Pfeil 13"/>
          <p:cNvCxnSpPr>
            <a:stCxn id="9" idx="4"/>
            <a:endCxn id="6" idx="1"/>
          </p:cNvCxnSpPr>
          <p:nvPr/>
        </p:nvCxnSpPr>
        <p:spPr>
          <a:xfrm flipV="1">
            <a:off x="2571750" y="2859802"/>
            <a:ext cx="603159" cy="104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2574428" y="2620804"/>
            <a:ext cx="539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</a:rPr>
              <a:t>import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19" name="Gerade Verbindung mit Pfeil 18"/>
          <p:cNvCxnSpPr>
            <a:endCxn id="6" idx="3"/>
          </p:cNvCxnSpPr>
          <p:nvPr/>
        </p:nvCxnSpPr>
        <p:spPr>
          <a:xfrm rot="10800000">
            <a:off x="4826572" y="2859802"/>
            <a:ext cx="596328" cy="158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4880155" y="2608104"/>
            <a:ext cx="4890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</a:rPr>
              <a:t>select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23" name="Gerade Verbindung mit Pfeil 22"/>
          <p:cNvCxnSpPr>
            <a:stCxn id="6" idx="2"/>
          </p:cNvCxnSpPr>
          <p:nvPr/>
        </p:nvCxnSpPr>
        <p:spPr>
          <a:xfrm rot="5400000">
            <a:off x="3676181" y="3543772"/>
            <a:ext cx="648882" cy="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3068042" y="3924300"/>
            <a:ext cx="1864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4F81BD"/>
                </a:solidFill>
              </a:rPr>
              <a:t>Power Reports/Profiles</a:t>
            </a:r>
            <a:endParaRPr lang="en-US" sz="1400" dirty="0">
              <a:solidFill>
                <a:srgbClr val="4F81B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Macintosh PowerPoint</Application>
  <PresentationFormat>Bildschirmpräsentation (4:3)</PresentationFormat>
  <Paragraphs>107</Paragraphs>
  <Slides>2</Slides>
  <Notes>0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Office-Design</vt:lpstr>
      <vt:lpstr>Folie 1</vt:lpstr>
      <vt:lpstr>Folie 2</vt:lpstr>
    </vt:vector>
  </TitlesOfParts>
  <Company>TU-BS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Thomas Schuster</dc:creator>
  <cp:lastModifiedBy>Thomas Schuster</cp:lastModifiedBy>
  <cp:revision>6</cp:revision>
  <dcterms:created xsi:type="dcterms:W3CDTF">2012-03-08T10:52:48Z</dcterms:created>
  <dcterms:modified xsi:type="dcterms:W3CDTF">2012-03-08T16:18:25Z</dcterms:modified>
</cp:coreProperties>
</file>