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847" autoAdjust="0"/>
  </p:normalViewPr>
  <p:slideViewPr>
    <p:cSldViewPr snapToGrid="0" snapToObjects="1" showGuides="1">
      <p:cViewPr>
        <p:scale>
          <a:sx n="150" d="100"/>
          <a:sy n="150" d="100"/>
        </p:scale>
        <p:origin x="-125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6118-738F-1C4E-8D54-680CFAF96838}" type="datetimeFigureOut">
              <a:rPr lang="de-DE" smtClean="0"/>
              <a:pPr/>
              <a:t>19.03.2012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ung 29"/>
          <p:cNvGrpSpPr/>
          <p:nvPr/>
        </p:nvGrpSpPr>
        <p:grpSpPr>
          <a:xfrm>
            <a:off x="2981354" y="549464"/>
            <a:ext cx="4073522" cy="5690470"/>
            <a:chOff x="2981354" y="549464"/>
            <a:chExt cx="4073522" cy="5690470"/>
          </a:xfrm>
        </p:grpSpPr>
        <p:cxnSp>
          <p:nvCxnSpPr>
            <p:cNvPr id="136" name="Gewinkelte Verbindung 135"/>
            <p:cNvCxnSpPr>
              <a:stCxn id="120" idx="4"/>
              <a:endCxn id="41" idx="0"/>
            </p:cNvCxnSpPr>
            <p:nvPr/>
          </p:nvCxnSpPr>
          <p:spPr>
            <a:xfrm rot="16200000" flipH="1">
              <a:off x="4689991" y="4618926"/>
              <a:ext cx="1181479" cy="15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winkelte Verbindung 132"/>
            <p:cNvCxnSpPr>
              <a:endCxn id="120" idx="0"/>
            </p:cNvCxnSpPr>
            <p:nvPr/>
          </p:nvCxnSpPr>
          <p:spPr>
            <a:xfrm rot="5400000">
              <a:off x="4981746" y="2829383"/>
              <a:ext cx="596466" cy="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/>
            <p:cNvSpPr/>
            <p:nvPr/>
          </p:nvSpPr>
          <p:spPr>
            <a:xfrm>
              <a:off x="4258958" y="2246541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Setup Template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4849680" y="5210453"/>
              <a:ext cx="863674" cy="55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Check Design Goals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981354" y="549464"/>
              <a:ext cx="3314655" cy="394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Design Idea / Reference Software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073164" y="1476657"/>
              <a:ext cx="1243153" cy="46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Dev. custom components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Gewinkelte Verbindung 66"/>
            <p:cNvCxnSpPr/>
            <p:nvPr/>
          </p:nvCxnSpPr>
          <p:spPr>
            <a:xfrm rot="5400000">
              <a:off x="5752116" y="2092237"/>
              <a:ext cx="308608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ylinder 79"/>
            <p:cNvSpPr/>
            <p:nvPr/>
          </p:nvSpPr>
          <p:spPr>
            <a:xfrm>
              <a:off x="4281648" y="1348725"/>
              <a:ext cx="627301" cy="65694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SoCR IP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Gerade Verbindung mit Pfeil 83"/>
            <p:cNvCxnSpPr>
              <a:stCxn id="80" idx="3"/>
            </p:cNvCxnSpPr>
            <p:nvPr/>
          </p:nvCxnSpPr>
          <p:spPr>
            <a:xfrm rot="16200000" flipH="1">
              <a:off x="4474861" y="2126105"/>
              <a:ext cx="2408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Gefaltete Ecke 85"/>
            <p:cNvSpPr/>
            <p:nvPr/>
          </p:nvSpPr>
          <p:spPr>
            <a:xfrm>
              <a:off x="3006755" y="1468190"/>
              <a:ext cx="1101517" cy="461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Application Software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Form 87"/>
            <p:cNvCxnSpPr>
              <a:stCxn id="86" idx="2"/>
              <a:endCxn id="128" idx="1"/>
            </p:cNvCxnSpPr>
            <p:nvPr/>
          </p:nvCxnSpPr>
          <p:spPr>
            <a:xfrm rot="16200000" flipH="1">
              <a:off x="2677246" y="2809733"/>
              <a:ext cx="2461980" cy="70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feil nach unten 89"/>
            <p:cNvSpPr/>
            <p:nvPr/>
          </p:nvSpPr>
          <p:spPr>
            <a:xfrm>
              <a:off x="4506198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Pfeil nach unten 90"/>
            <p:cNvSpPr/>
            <p:nvPr/>
          </p:nvSpPr>
          <p:spPr>
            <a:xfrm>
              <a:off x="5610077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Pfeil nach unten 91"/>
            <p:cNvSpPr/>
            <p:nvPr/>
          </p:nvSpPr>
          <p:spPr>
            <a:xfrm>
              <a:off x="3447446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4258958" y="264505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Configure Template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ing 119"/>
            <p:cNvSpPr/>
            <p:nvPr/>
          </p:nvSpPr>
          <p:spPr>
            <a:xfrm>
              <a:off x="4788945" y="3127650"/>
              <a:ext cx="981998" cy="901324"/>
            </a:xfrm>
            <a:prstGeom prst="donut">
              <a:avLst>
                <a:gd name="adj" fmla="val 94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258958" y="425145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Map Application SW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4258958" y="469380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Simulate &amp; Extract results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388608" y="3836643"/>
              <a:ext cx="1797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Generate Virtual Prototyp</a:t>
              </a:r>
              <a:endParaRPr lang="en-US" sz="1200" dirty="0"/>
            </a:p>
          </p:txBody>
        </p:sp>
        <p:cxnSp>
          <p:nvCxnSpPr>
            <p:cNvPr id="139" name="Form 138"/>
            <p:cNvCxnSpPr>
              <a:stCxn id="41" idx="3"/>
              <a:endCxn id="118" idx="3"/>
            </p:cNvCxnSpPr>
            <p:nvPr/>
          </p:nvCxnSpPr>
          <p:spPr>
            <a:xfrm flipV="1">
              <a:off x="5713354" y="2785045"/>
              <a:ext cx="581861" cy="2703763"/>
            </a:xfrm>
            <a:prstGeom prst="bentConnector3">
              <a:avLst>
                <a:gd name="adj1" fmla="val 2280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Bild 145" descr="SoCRocket_trans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9747" y="3246189"/>
              <a:ext cx="1028700" cy="720090"/>
            </a:xfrm>
            <a:prstGeom prst="rect">
              <a:avLst/>
            </a:prstGeom>
          </p:spPr>
        </p:pic>
        <p:cxnSp>
          <p:nvCxnSpPr>
            <p:cNvPr id="160" name="Form 159"/>
            <p:cNvCxnSpPr>
              <a:endCxn id="65" idx="3"/>
            </p:cNvCxnSpPr>
            <p:nvPr/>
          </p:nvCxnSpPr>
          <p:spPr>
            <a:xfrm rot="16200000" flipV="1">
              <a:off x="5647175" y="1395375"/>
              <a:ext cx="2038506" cy="7408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stCxn id="41" idx="2"/>
            </p:cNvCxnSpPr>
            <p:nvPr/>
          </p:nvCxnSpPr>
          <p:spPr>
            <a:xfrm rot="16200000" flipH="1">
              <a:off x="5145673" y="5903005"/>
              <a:ext cx="2716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/>
            <p:cNvSpPr txBox="1"/>
            <p:nvPr/>
          </p:nvSpPr>
          <p:spPr>
            <a:xfrm>
              <a:off x="6265515" y="749519"/>
              <a:ext cx="789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Optimize</a:t>
              </a:r>
              <a:br>
                <a:rPr lang="en-US" sz="1000" dirty="0" smtClean="0"/>
              </a:br>
              <a:r>
                <a:rPr lang="en-US" sz="1000" dirty="0" smtClean="0"/>
                <a:t>Partitioning</a:t>
              </a:r>
              <a:endParaRPr lang="en-US" sz="1000" dirty="0"/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6252880" y="2391117"/>
              <a:ext cx="651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Optimize </a:t>
              </a:r>
              <a:br>
                <a:rPr lang="en-US" sz="1000" dirty="0" smtClean="0"/>
              </a:br>
              <a:r>
                <a:rPr lang="en-US" sz="1000" dirty="0" smtClean="0"/>
                <a:t>Configur.</a:t>
              </a:r>
              <a:endParaRPr lang="en-US" sz="1000" dirty="0"/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5690594" y="5251054"/>
              <a:ext cx="600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not met</a:t>
              </a:r>
              <a:endParaRPr lang="en-US" sz="1000" dirty="0"/>
            </a:p>
          </p:txBody>
        </p:sp>
        <p:sp>
          <p:nvSpPr>
            <p:cNvPr id="179" name="Textfeld 178"/>
            <p:cNvSpPr txBox="1"/>
            <p:nvPr/>
          </p:nvSpPr>
          <p:spPr>
            <a:xfrm>
              <a:off x="4870272" y="5784162"/>
              <a:ext cx="393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met</a:t>
              </a:r>
              <a:endParaRPr lang="en-US" sz="10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5170317" y="6047317"/>
              <a:ext cx="222946" cy="192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/>
        </p:nvGrpSpPr>
        <p:grpSpPr>
          <a:xfrm>
            <a:off x="2311407" y="3039533"/>
            <a:ext cx="4571987" cy="795867"/>
            <a:chOff x="2311407" y="3039533"/>
            <a:chExt cx="4571987" cy="795867"/>
          </a:xfrm>
        </p:grpSpPr>
        <p:sp>
          <p:nvSpPr>
            <p:cNvPr id="4" name="Rechteck 3"/>
            <p:cNvSpPr/>
            <p:nvPr/>
          </p:nvSpPr>
          <p:spPr>
            <a:xfrm>
              <a:off x="4034366" y="3039533"/>
              <a:ext cx="1075267" cy="778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FFT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Sechseck 4"/>
            <p:cNvSpPr/>
            <p:nvPr/>
          </p:nvSpPr>
          <p:spPr>
            <a:xfrm>
              <a:off x="2311407" y="3039533"/>
              <a:ext cx="1016000" cy="79586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Sensor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926660" y="3039533"/>
              <a:ext cx="956734" cy="778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SoCWire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dirty="0" smtClean="0">
                  <a:solidFill>
                    <a:srgbClr val="000000"/>
                  </a:solidFill>
                </a:rPr>
                <a:t>Link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Pfeil nach rechts 6"/>
            <p:cNvSpPr/>
            <p:nvPr/>
          </p:nvSpPr>
          <p:spPr>
            <a:xfrm>
              <a:off x="3454400" y="3365500"/>
              <a:ext cx="465667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feil nach rechts 7"/>
            <p:cNvSpPr/>
            <p:nvPr/>
          </p:nvSpPr>
          <p:spPr>
            <a:xfrm>
              <a:off x="5300132" y="3357033"/>
              <a:ext cx="465667" cy="1439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links und rechts 3"/>
          <p:cNvSpPr/>
          <p:nvPr/>
        </p:nvSpPr>
        <p:spPr>
          <a:xfrm>
            <a:off x="1490133" y="2929466"/>
            <a:ext cx="3725334" cy="2201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80271" y="1985425"/>
            <a:ext cx="736601" cy="66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LEON II</a:t>
            </a:r>
          </a:p>
        </p:txBody>
      </p:sp>
      <p:sp>
        <p:nvSpPr>
          <p:cNvPr id="8" name="Rechteck 7"/>
          <p:cNvSpPr/>
          <p:nvPr/>
        </p:nvSpPr>
        <p:spPr>
          <a:xfrm>
            <a:off x="4203699" y="3420533"/>
            <a:ext cx="736601" cy="66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SoC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Wire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rot="5400000">
            <a:off x="4396318" y="3244851"/>
            <a:ext cx="351364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740696" y="3429004"/>
            <a:ext cx="736601" cy="3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MCTRL</a:t>
            </a:r>
          </a:p>
        </p:txBody>
      </p:sp>
      <p:sp>
        <p:nvSpPr>
          <p:cNvPr id="13" name="Rechteck 12"/>
          <p:cNvSpPr/>
          <p:nvPr/>
        </p:nvSpPr>
        <p:spPr>
          <a:xfrm>
            <a:off x="1752602" y="1985425"/>
            <a:ext cx="736601" cy="66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Sensor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0" name="Gerade Verbindung mit Pfeil 19"/>
          <p:cNvCxnSpPr>
            <a:endCxn id="12" idx="0"/>
          </p:cNvCxnSpPr>
          <p:nvPr/>
        </p:nvCxnSpPr>
        <p:spPr>
          <a:xfrm rot="5400000">
            <a:off x="1948129" y="3263907"/>
            <a:ext cx="325966" cy="4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40696" y="3937001"/>
            <a:ext cx="253997" cy="728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SRAM</a:t>
            </a:r>
          </a:p>
        </p:txBody>
      </p:sp>
      <p:sp>
        <p:nvSpPr>
          <p:cNvPr id="24" name="Rechteck 23"/>
          <p:cNvSpPr/>
          <p:nvPr/>
        </p:nvSpPr>
        <p:spPr>
          <a:xfrm>
            <a:off x="2231767" y="3937001"/>
            <a:ext cx="253997" cy="728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ROM</a:t>
            </a:r>
          </a:p>
        </p:txBody>
      </p:sp>
      <p:cxnSp>
        <p:nvCxnSpPr>
          <p:cNvPr id="27" name="Gerade Verbindung 26"/>
          <p:cNvCxnSpPr>
            <a:endCxn id="23" idx="0"/>
          </p:cNvCxnSpPr>
          <p:nvPr/>
        </p:nvCxnSpPr>
        <p:spPr>
          <a:xfrm rot="5400000">
            <a:off x="1791497" y="3860801"/>
            <a:ext cx="15239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5400000">
            <a:off x="2282559" y="3860799"/>
            <a:ext cx="15239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orm 50"/>
          <p:cNvCxnSpPr/>
          <p:nvPr/>
        </p:nvCxnSpPr>
        <p:spPr>
          <a:xfrm rot="5400000" flipH="1" flipV="1">
            <a:off x="3962012" y="3353192"/>
            <a:ext cx="8467" cy="498746"/>
          </a:xfrm>
          <a:prstGeom prst="bentConnector4">
            <a:avLst>
              <a:gd name="adj1" fmla="val -1449970"/>
              <a:gd name="adj2" fmla="val 610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>
            <a:off x="3187699" y="2823639"/>
            <a:ext cx="325966" cy="4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13" idx="2"/>
          </p:cNvCxnSpPr>
          <p:nvPr/>
        </p:nvCxnSpPr>
        <p:spPr>
          <a:xfrm rot="16200000" flipH="1">
            <a:off x="1954076" y="2821117"/>
            <a:ext cx="334446" cy="7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4309533" y="4089399"/>
            <a:ext cx="93927" cy="5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4737100" y="4089399"/>
            <a:ext cx="93927" cy="5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4195666" y="4076010"/>
            <a:ext cx="320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RX</a:t>
            </a:r>
            <a:endParaRPr lang="en-US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27907" y="4079901"/>
            <a:ext cx="313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TX</a:t>
            </a:r>
            <a:endParaRPr lang="en-US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4060500" y="2724089"/>
            <a:ext cx="49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AHB</a:t>
            </a:r>
            <a:endParaRPr lang="en-US" sz="1400" dirty="0"/>
          </a:p>
        </p:txBody>
      </p:sp>
      <p:sp>
        <p:nvSpPr>
          <p:cNvPr id="31" name="Pfeil nach links und rechts 30"/>
          <p:cNvSpPr/>
          <p:nvPr/>
        </p:nvSpPr>
        <p:spPr>
          <a:xfrm>
            <a:off x="2872714" y="3386665"/>
            <a:ext cx="948265" cy="2201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rot="5400000">
            <a:off x="3190216" y="3255437"/>
            <a:ext cx="325966" cy="4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766086" y="3814230"/>
            <a:ext cx="545307" cy="3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IRQMP</a:t>
            </a:r>
          </a:p>
        </p:txBody>
      </p:sp>
      <p:sp>
        <p:nvSpPr>
          <p:cNvPr id="34" name="Rechteck 33"/>
          <p:cNvSpPr/>
          <p:nvPr/>
        </p:nvSpPr>
        <p:spPr>
          <a:xfrm>
            <a:off x="3395138" y="3814230"/>
            <a:ext cx="545307" cy="3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Timer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rot="5400000">
            <a:off x="3045489" y="3678766"/>
            <a:ext cx="270928" cy="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>
            <a:off x="3397654" y="3678769"/>
            <a:ext cx="270929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953884" y="3242389"/>
            <a:ext cx="3948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APB</a:t>
            </a:r>
            <a:endParaRPr lang="en-US" sz="1000" dirty="0"/>
          </a:p>
        </p:txBody>
      </p:sp>
      <p:cxnSp>
        <p:nvCxnSpPr>
          <p:cNvPr id="69" name="Form 68"/>
          <p:cNvCxnSpPr/>
          <p:nvPr/>
        </p:nvCxnSpPr>
        <p:spPr>
          <a:xfrm>
            <a:off x="2468025" y="3598331"/>
            <a:ext cx="518989" cy="8468"/>
          </a:xfrm>
          <a:prstGeom prst="bentConnector4">
            <a:avLst>
              <a:gd name="adj1" fmla="val 36133"/>
              <a:gd name="adj2" fmla="val 149978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295400" y="795859"/>
            <a:ext cx="4275557" cy="5469473"/>
            <a:chOff x="1295400" y="795859"/>
            <a:chExt cx="4275557" cy="5469473"/>
          </a:xfrm>
        </p:grpSpPr>
        <p:sp>
          <p:nvSpPr>
            <p:cNvPr id="4" name="Rechteck 3"/>
            <p:cNvSpPr/>
            <p:nvPr/>
          </p:nvSpPr>
          <p:spPr>
            <a:xfrm>
              <a:off x="2108200" y="838193"/>
              <a:ext cx="2142067" cy="5427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/>
            <p:cNvSpPr/>
            <p:nvPr/>
          </p:nvSpPr>
          <p:spPr>
            <a:xfrm>
              <a:off x="2108200" y="838195"/>
              <a:ext cx="2142067" cy="710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PROM – 1MB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(haddr: 0x000, hmask: 0xfff)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2112800" y="2132885"/>
              <a:ext cx="2142067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SDRAM – 16MB</a:t>
              </a:r>
              <a:br>
                <a:rPr lang="en-US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(haddr: 0x400, hmask: 0xff0)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295400" y="79585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0x00000000</a:t>
              </a:r>
              <a:endParaRPr lang="en-US" sz="10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295400" y="134549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0x00100000</a:t>
              </a:r>
              <a:endParaRPr lang="en-US" sz="1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316934" y="209055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0x40000000</a:t>
              </a:r>
              <a:endParaRPr lang="en-US" sz="10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312334" y="3918666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0x41000000</a:t>
              </a:r>
              <a:endParaRPr lang="en-US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16934" y="46136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0x80000000</a:t>
              </a:r>
              <a:endParaRPr lang="en-US" sz="10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312334" y="5181586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0x80100000</a:t>
              </a:r>
              <a:endParaRPr lang="en-US" sz="10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112800" y="4674282"/>
              <a:ext cx="2142067" cy="710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APBCTRL – 1MB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(haddr: 0x800, hmask: 0xfff)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Geschweifte Klammer rechts 13"/>
            <p:cNvSpPr/>
            <p:nvPr/>
          </p:nvSpPr>
          <p:spPr>
            <a:xfrm>
              <a:off x="4368800" y="838195"/>
              <a:ext cx="203200" cy="7105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eschweifte Klammer rechts 14"/>
            <p:cNvSpPr/>
            <p:nvPr/>
          </p:nvSpPr>
          <p:spPr>
            <a:xfrm>
              <a:off x="4368800" y="2132885"/>
              <a:ext cx="203200" cy="1981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62423" y="1025146"/>
              <a:ext cx="1008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prom.sparc</a:t>
              </a:r>
              <a:endParaRPr lang="en-US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70890" y="2964029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fft64.sparc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Bildschirmpräsentation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Folie 1</vt:lpstr>
      <vt:lpstr>Folie 2</vt:lpstr>
      <vt:lpstr>Folie 3</vt:lpstr>
      <vt:lpstr>Folie 4</vt:lpstr>
    </vt:vector>
  </TitlesOfParts>
  <Company>TU-BS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Schuster</dc:creator>
  <cp:lastModifiedBy>Thomas Schuster</cp:lastModifiedBy>
  <cp:revision>17</cp:revision>
  <dcterms:created xsi:type="dcterms:W3CDTF">2012-03-19T15:02:28Z</dcterms:created>
  <dcterms:modified xsi:type="dcterms:W3CDTF">2012-03-19T16:32:12Z</dcterms:modified>
</cp:coreProperties>
</file>