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амый крутой кликер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Самый крутой кликер</a:t>
            </a:r>
          </a:p>
        </p:txBody>
      </p:sp>
      <p:sp>
        <p:nvSpPr>
          <p:cNvPr id="152" name="Много функционал данного клакера поразит ваше воображение о кликерах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Много функционал данного клакера поразит ваше воображение о кликерах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 разработке принимали участие :"/>
          <p:cNvSpPr txBox="1"/>
          <p:nvPr>
            <p:ph type="title"/>
          </p:nvPr>
        </p:nvSpPr>
        <p:spPr>
          <a:xfrm>
            <a:off x="976961" y="948957"/>
            <a:ext cx="21971001" cy="1433164"/>
          </a:xfrm>
          <a:prstGeom prst="rect">
            <a:avLst/>
          </a:prstGeom>
        </p:spPr>
        <p:txBody>
          <a:bodyPr/>
          <a:lstStyle>
            <a:lvl1pPr defTabSz="2145738">
              <a:defRPr spc="-174" sz="8712"/>
            </a:lvl1pPr>
          </a:lstStyle>
          <a:p>
            <a:pPr/>
            <a:r>
              <a:t>В разработке принимали участие :</a:t>
            </a:r>
          </a:p>
        </p:txBody>
      </p:sp>
      <p:sp>
        <p:nvSpPr>
          <p:cNvPr id="155" name="NeXon192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599" indent="-609599">
              <a:defRPr sz="11900"/>
            </a:pPr>
            <a:r>
              <a:t>NeXon1922</a:t>
            </a:r>
          </a:p>
          <a:p>
            <a:pPr marL="609599" indent="-609599">
              <a:defRPr sz="11900"/>
            </a:pPr>
            <a:r>
              <a:t>Ega562000</a:t>
            </a:r>
          </a:p>
          <a:p>
            <a:pPr marL="609599" indent="-609599">
              <a:defRPr sz="11900"/>
            </a:pPr>
            <a:r>
              <a:t>Sasha82233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Роль в разработк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Роль в разработке</a:t>
            </a:r>
          </a:p>
        </p:txBody>
      </p:sp>
      <p:sp>
        <p:nvSpPr>
          <p:cNvPr id="158" name="NeXon1922…"/>
          <p:cNvSpPr txBox="1"/>
          <p:nvPr/>
        </p:nvSpPr>
        <p:spPr>
          <a:xfrm>
            <a:off x="1044723" y="2991979"/>
            <a:ext cx="9164721" cy="622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11900"/>
            </a:pPr>
            <a:r>
              <a:t>NeXon1922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11900"/>
            </a:pPr>
            <a:r>
              <a:t>Ega562000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11900"/>
            </a:pPr>
            <a:r>
              <a:t>Sasha82233</a:t>
            </a:r>
          </a:p>
        </p:txBody>
      </p:sp>
      <p:sp>
        <p:nvSpPr>
          <p:cNvPr id="159" name="Маркетинг"/>
          <p:cNvSpPr txBox="1"/>
          <p:nvPr/>
        </p:nvSpPr>
        <p:spPr>
          <a:xfrm>
            <a:off x="10814818" y="3289047"/>
            <a:ext cx="6337713" cy="12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Маркетинг</a:t>
            </a:r>
          </a:p>
        </p:txBody>
      </p:sp>
      <p:sp>
        <p:nvSpPr>
          <p:cNvPr id="160" name="Дизайн"/>
          <p:cNvSpPr txBox="1"/>
          <p:nvPr/>
        </p:nvSpPr>
        <p:spPr>
          <a:xfrm>
            <a:off x="11481230" y="5501718"/>
            <a:ext cx="5004890" cy="12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Дизайн</a:t>
            </a:r>
          </a:p>
        </p:txBody>
      </p:sp>
      <p:sp>
        <p:nvSpPr>
          <p:cNvPr id="161" name="Программный код"/>
          <p:cNvSpPr txBox="1"/>
          <p:nvPr/>
        </p:nvSpPr>
        <p:spPr>
          <a:xfrm>
            <a:off x="11732971" y="7773894"/>
            <a:ext cx="8450969" cy="12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Программный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именые сроки окончания работы: 24 04 202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Применые сроки окончания работы: 24 04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Идея :"/>
          <p:cNvSpPr txBox="1"/>
          <p:nvPr>
            <p:ph type="ctrTitle"/>
          </p:nvPr>
        </p:nvSpPr>
        <p:spPr>
          <a:xfrm>
            <a:off x="747420" y="-1238872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Идея :</a:t>
            </a:r>
          </a:p>
        </p:txBody>
      </p:sp>
      <p:sp>
        <p:nvSpPr>
          <p:cNvPr id="167" name="Нажимая на кнопку в будете получать 1 рубль затем на накликанные деньги вы сможете покупать донат рубли умножитель очков  на которые вы сможете купить прокачку и вымышленное имущество"/>
          <p:cNvSpPr txBox="1"/>
          <p:nvPr>
            <p:ph type="subTitle" idx="1"/>
          </p:nvPr>
        </p:nvSpPr>
        <p:spPr>
          <a:xfrm>
            <a:off x="1206500" y="4179121"/>
            <a:ext cx="22352928" cy="7373701"/>
          </a:xfrm>
          <a:prstGeom prst="rect">
            <a:avLst/>
          </a:prstGeom>
        </p:spPr>
        <p:txBody>
          <a:bodyPr/>
          <a:lstStyle/>
          <a:p>
            <a:pPr/>
            <a:r>
              <a:t>Нажимая на кнопку в будете получать 1 рубль затем на накликанные деньги вы сможете покупать донат рубли умножитель очков  на которые вы сможете купить прокачку и вымышленное имущество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Скачай его по братски"/>
          <p:cNvSpPr txBox="1"/>
          <p:nvPr>
            <p:ph type="body" idx="21"/>
          </p:nvPr>
        </p:nvSpPr>
        <p:spPr>
          <a:xfrm>
            <a:off x="6786039" y="13342097"/>
            <a:ext cx="10382334" cy="3910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30200">
              <a:defRPr sz="2200"/>
            </a:lvl1pPr>
          </a:lstStyle>
          <a:p>
            <a:pPr/>
            <a:r>
              <a:t>Скачай его по братски </a:t>
            </a:r>
          </a:p>
        </p:txBody>
      </p:sp>
      <p:sp>
        <p:nvSpPr>
          <p:cNvPr id="170" name="Данный клике станет эволюцией среди кликеров и если вы скачаете данный клике вы будете в восторг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1219169">
              <a:defRPr spc="-125" sz="12500"/>
            </a:lvl1pPr>
          </a:lstStyle>
          <a:p>
            <a:pPr/>
            <a:r>
              <a:t>Данный клике станет эволюцией среди кликеров и если вы скачаете данный клике вы будете в восторге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