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6341-9AAF-33B1-857D-88A7A72CE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C6109-0D53-1588-6C1D-4800E6B30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2ECA-78CA-B4F6-E11F-E968590D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1F68-5FAB-3611-A1C2-84D56A14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9E3A-1E8C-D01A-758B-3CE07F73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0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A00B-4DA6-52BC-75A8-917E8E7C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45E6C-441C-5AAF-5FB1-8911A6770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2A69-D971-00F3-16EE-99B185B0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631D-63FA-AB96-482F-FDE31F87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E397-B637-91BC-B5B3-C35EA9A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347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D77D2-0565-0DA9-22D1-F3318B7DF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72479-19B0-D661-CFAB-5733FA0BA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3B6F-0C50-9EF3-D26D-E03CC636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71CC-CFF4-70D1-0882-7688C595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B2F5-0855-46BB-21C5-3F84950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356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C68B-1E66-C203-C904-5D84A200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EA67-993C-C81C-B523-32102782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FE76-1627-D031-56FD-83D1D4DE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7D19-8D73-167B-DA6C-E66EF553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BE82-7BB8-1897-7518-58F0EE6C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5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D5B9-8FF7-8538-BFC8-9FC4411B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3328-37C4-260D-552C-96A6CA91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41EBE-F626-0846-9086-67DF1FDE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75B1-0BAE-08EE-9A8A-D25C83EE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0FB5-29F8-1F3F-9335-809FB64D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788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1353-BDF7-9ECE-E704-2090BCAB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8632-A149-18F8-7B4A-DD2FCF8D6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0006-866D-DFF7-8E45-D791E8D0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01AB-7E62-3ECF-1F82-4507EF22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2A48-DE8F-48CE-775B-2E703377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DAB8C-0AF2-8AFA-5C63-9536394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872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53E7-23BD-E324-4207-B97FEF70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06E3E-64AF-456F-8F78-46E59C21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38F16-94B9-8F3F-5A39-3384A1318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6020B-80E5-9582-3333-9AE0D829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183DD-6962-38D0-6A82-4F65A805E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89B5-745A-297B-1F04-881031B8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F5025-FF12-F05B-1213-D4602247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C8CF0-AEEB-C4AB-759A-8D81A8A1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34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9514-22F6-F5C1-BA2D-F8772A72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AF53E-DFBA-B9A0-734A-937C345E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748C6-C49B-42FC-1E68-FA2D9E93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9D691-ABE1-5346-922D-3B34FBDD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1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4A095-C5D4-DA50-8B37-449C4730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CF0DD-D3C2-D9F1-977E-CAD8ACA4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09F4E-D18C-0796-928B-FC9D8C13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9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D2E-AEA2-9D15-41CC-C2D008B9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8233-E653-B21D-3F9E-002296E2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0408F-487B-4FCB-A66C-9ECE4EF6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2643D-BD80-E4DE-8200-639B7038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1D6E4-CCD7-D11A-EE76-662F4A9D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E451C-0AAC-D2D5-B40F-2C337EA9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128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F91-9DBA-ED28-8BF6-D8EFCE85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952C7-26C1-87FB-DBE6-41744CAF9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4B8-BF52-7949-8920-17DBFE8C2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F7B9-4A7D-15F4-54F2-EEFF7DEA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FD34-1260-2009-EB3E-719A97FA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37813-DEBA-484B-00EA-E167DD93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630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99550-CC7D-FC39-F90C-F2BCB44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D280-1FA3-3910-30E1-E1F429C6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D42C-6DA6-8530-2B17-138ECF9C0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31AF3-1FBD-47FE-90E2-9A45BA986480}" type="datetimeFigureOut">
              <a:rPr lang="LID4096" smtClean="0"/>
              <a:t>10/15/2025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9CBB-F72B-F181-9C9F-2CB47A0C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29F9-9FC0-6BD8-796C-2BC701353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61CD1-4473-4289-9042-35620DC81A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78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anda in a rainbow circle&#10;&#10;AI-generated content may be incorrect.">
            <a:extLst>
              <a:ext uri="{FF2B5EF4-FFF2-40B4-BE49-F238E27FC236}">
                <a16:creationId xmlns:a16="http://schemas.microsoft.com/office/drawing/2014/main" id="{7E6587B9-6240-5A84-8DCB-38B533D7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941" l="13770" r="84961">
                        <a14:foregroundMark x1="68750" y1="58984" x2="58984" y2="69141"/>
                        <a14:foregroundMark x1="58984" y1="69141" x2="38965" y2="72754"/>
                        <a14:foregroundMark x1="38965" y1="72754" x2="31250" y2="64355"/>
                        <a14:foregroundMark x1="31250" y1="64355" x2="29102" y2="48633"/>
                        <a14:foregroundMark x1="29102" y1="48633" x2="40723" y2="38184"/>
                        <a14:foregroundMark x1="40723" y1="38184" x2="61133" y2="37695"/>
                        <a14:foregroundMark x1="61133" y1="37695" x2="69629" y2="51270"/>
                        <a14:foregroundMark x1="56539" y1="61107" x2="53125" y2="63672"/>
                        <a14:foregroundMark x1="69629" y1="51270" x2="61362" y2="57482"/>
                        <a14:foregroundMark x1="53125" y1="63672" x2="45801" y2="56348"/>
                        <a14:foregroundMark x1="45801" y1="56348" x2="55273" y2="59668"/>
                        <a14:foregroundMark x1="55089" y1="58036" x2="53809" y2="46680"/>
                        <a14:foregroundMark x1="53809" y1="46680" x2="55615" y2="57754"/>
                        <a14:foregroundMark x1="56055" y1="60449" x2="48926" y2="64258"/>
                        <a14:foregroundMark x1="47616" y1="59863" x2="44531" y2="49512"/>
                        <a14:foregroundMark x1="48926" y1="64258" x2="47616" y2="59863"/>
                        <a14:foregroundMark x1="44531" y1="49512" x2="50879" y2="57813"/>
                        <a14:foregroundMark x1="50879" y1="57813" x2="46089" y2="58996"/>
                        <a14:foregroundMark x1="44229" y1="59162" x2="50391" y2="56543"/>
                        <a14:foregroundMark x1="50391" y1="56543" x2="53125" y2="41504"/>
                        <a14:foregroundMark x1="53125" y1="41504" x2="68262" y2="42480"/>
                        <a14:foregroundMark x1="68262" y1="42480" x2="71289" y2="52344"/>
                        <a14:foregroundMark x1="71289" y1="52344" x2="60449" y2="63770"/>
                        <a14:foregroundMark x1="60449" y1="63770" x2="45313" y2="67676"/>
                        <a14:foregroundMark x1="45313" y1="67676" x2="31934" y2="57129"/>
                        <a14:foregroundMark x1="31934" y1="57129" x2="29980" y2="46484"/>
                        <a14:foregroundMark x1="84961" y1="46094" x2="84375" y2="55371"/>
                        <a14:foregroundMark x1="84375" y1="55371" x2="84570" y2="45703"/>
                        <a14:foregroundMark x1="77734" y1="70410" x2="64355" y2="80078"/>
                        <a14:foregroundMark x1="64355" y1="80078" x2="54785" y2="83496"/>
                        <a14:foregroundMark x1="56348" y1="60449" x2="54785" y2="60449"/>
                        <a14:backgroundMark x1="61523" y1="23828" x2="44922" y2="22266"/>
                        <a14:backgroundMark x1="44922" y1="22266" x2="38086" y2="24023"/>
                        <a14:backgroundMark x1="38086" y1="24023" x2="36816" y2="25098"/>
                        <a14:backgroundMark x1="59863" y1="58203" x2="59863" y2="58203"/>
                        <a14:backgroundMark x1="57715" y1="59180" x2="57715" y2="59180"/>
                        <a14:backgroundMark x1="59082" y1="58691" x2="59082" y2="58691"/>
                        <a14:backgroundMark x1="59375" y1="58398" x2="59375" y2="58398"/>
                        <a14:backgroundMark x1="61035" y1="57129" x2="55964" y2="59846"/>
                        <a14:backgroundMark x1="45605" y1="59863" x2="45605" y2="59863"/>
                        <a14:backgroundMark x1="45410" y1="59863" x2="45410" y2="59863"/>
                        <a14:backgroundMark x1="44434" y1="59570" x2="45410" y2="59863"/>
                        <a14:backgroundMark x1="44434" y1="59570" x2="40137" y2="57617"/>
                      </a14:backgroundRemoval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31" r="6181"/>
          <a:stretch>
            <a:fillRect/>
          </a:stretch>
        </p:blipFill>
        <p:spPr>
          <a:xfrm>
            <a:off x="6234564" y="10"/>
            <a:ext cx="6095980" cy="6857990"/>
          </a:xfrm>
          <a:prstGeom prst="rect">
            <a:avLst/>
          </a:prstGeom>
        </p:spPr>
      </p:pic>
      <p:pic>
        <p:nvPicPr>
          <p:cNvPr id="7" name="Picture 6" descr="A panda with rainbow colored ribbon around its face&#10;&#10;AI-generated content may be incorrect.">
            <a:extLst>
              <a:ext uri="{FF2B5EF4-FFF2-40B4-BE49-F238E27FC236}">
                <a16:creationId xmlns:a16="http://schemas.microsoft.com/office/drawing/2014/main" id="{41BA5229-5615-7193-F6F3-994488BF3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6547" r="87658">
                        <a14:foregroundMark x1="47266" y1="41992" x2="47656" y2="48926"/>
                        <a14:foregroundMark x1="47656" y1="48926" x2="41602" y2="57227"/>
                        <a14:foregroundMark x1="41602" y1="57227" x2="58887" y2="55957"/>
                        <a14:foregroundMark x1="58887" y1="55957" x2="65137" y2="46680"/>
                        <a14:foregroundMark x1="65137" y1="46680" x2="77441" y2="43750"/>
                        <a14:foregroundMark x1="77441" y1="43750" x2="61426" y2="29492"/>
                        <a14:foregroundMark x1="61426" y1="29492" x2="48730" y2="24219"/>
                        <a14:foregroundMark x1="48730" y1="24219" x2="32910" y2="29785"/>
                        <a14:foregroundMark x1="32910" y1="29785" x2="33887" y2="41406"/>
                        <a14:foregroundMark x1="33887" y1="41406" x2="37793" y2="34180"/>
                        <a14:foregroundMark x1="37793" y1="34180" x2="19238" y2="59277"/>
                        <a14:foregroundMark x1="19238" y1="59277" x2="18262" y2="70508"/>
                        <a14:foregroundMark x1="18262" y1="70508" x2="27539" y2="51660"/>
                        <a14:foregroundMark x1="27539" y1="51660" x2="64746" y2="47070"/>
                        <a14:foregroundMark x1="64746" y1="47070" x2="77051" y2="51367"/>
                        <a14:foregroundMark x1="77051" y1="51367" x2="68555" y2="35742"/>
                        <a14:foregroundMark x1="68555" y1="35742" x2="54492" y2="33008"/>
                        <a14:foregroundMark x1="54492" y1="33008" x2="37012" y2="40039"/>
                        <a14:foregroundMark x1="37012" y1="40039" x2="34863" y2="53320"/>
                        <a14:foregroundMark x1="34863" y1="53320" x2="39453" y2="60449"/>
                        <a14:foregroundMark x1="39453" y1="60449" x2="55371" y2="60059"/>
                        <a14:foregroundMark x1="55371" y1="60059" x2="51074" y2="51367"/>
                        <a14:foregroundMark x1="51074" y1="51367" x2="31543" y2="37793"/>
                        <a14:foregroundMark x1="31543" y1="37793" x2="44629" y2="36719"/>
                        <a14:foregroundMark x1="44629" y1="36719" x2="69043" y2="41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58" r="3453"/>
          <a:stretch>
            <a:fillRect/>
          </a:stretch>
        </p:blipFill>
        <p:spPr>
          <a:xfrm>
            <a:off x="443344" y="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1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110DC0-A798-F7FC-05B0-686320A4C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66AA21-6224-CA93-6DEB-0B76BDCF0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anda in a rainbow circle&#10;&#10;AI-generated content may be incorrect.">
            <a:extLst>
              <a:ext uri="{FF2B5EF4-FFF2-40B4-BE49-F238E27FC236}">
                <a16:creationId xmlns:a16="http://schemas.microsoft.com/office/drawing/2014/main" id="{96001D90-8B5A-E67F-2468-20A4BAA07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941" l="13770" r="84961">
                        <a14:foregroundMark x1="68750" y1="58984" x2="58984" y2="69141"/>
                        <a14:foregroundMark x1="58984" y1="69141" x2="38965" y2="72754"/>
                        <a14:foregroundMark x1="38965" y1="72754" x2="31250" y2="64355"/>
                        <a14:foregroundMark x1="31250" y1="64355" x2="29102" y2="48633"/>
                        <a14:foregroundMark x1="29102" y1="48633" x2="40723" y2="38184"/>
                        <a14:foregroundMark x1="40723" y1="38184" x2="61133" y2="37695"/>
                        <a14:foregroundMark x1="61133" y1="37695" x2="69629" y2="51270"/>
                        <a14:foregroundMark x1="56539" y1="61107" x2="53125" y2="63672"/>
                        <a14:foregroundMark x1="69629" y1="51270" x2="61362" y2="57482"/>
                        <a14:foregroundMark x1="53125" y1="63672" x2="45801" y2="56348"/>
                        <a14:foregroundMark x1="45801" y1="56348" x2="55273" y2="59668"/>
                        <a14:foregroundMark x1="55089" y1="58036" x2="53809" y2="46680"/>
                        <a14:foregroundMark x1="53809" y1="46680" x2="55615" y2="57754"/>
                        <a14:foregroundMark x1="56055" y1="60449" x2="48926" y2="64258"/>
                        <a14:foregroundMark x1="47616" y1="59863" x2="44531" y2="49512"/>
                        <a14:foregroundMark x1="48926" y1="64258" x2="47616" y2="59863"/>
                        <a14:foregroundMark x1="44531" y1="49512" x2="50879" y2="57813"/>
                        <a14:foregroundMark x1="50879" y1="57813" x2="46089" y2="58996"/>
                        <a14:foregroundMark x1="44229" y1="59162" x2="50391" y2="56543"/>
                        <a14:foregroundMark x1="50391" y1="56543" x2="53125" y2="41504"/>
                        <a14:foregroundMark x1="53125" y1="41504" x2="68262" y2="42480"/>
                        <a14:foregroundMark x1="68262" y1="42480" x2="71289" y2="52344"/>
                        <a14:foregroundMark x1="71289" y1="52344" x2="60449" y2="63770"/>
                        <a14:foregroundMark x1="60449" y1="63770" x2="45313" y2="67676"/>
                        <a14:foregroundMark x1="45313" y1="67676" x2="31934" y2="57129"/>
                        <a14:foregroundMark x1="31934" y1="57129" x2="29980" y2="46484"/>
                        <a14:foregroundMark x1="56348" y1="60449" x2="54785" y2="60449"/>
                        <a14:backgroundMark x1="61523" y1="23828" x2="44922" y2="22266"/>
                        <a14:backgroundMark x1="44922" y1="22266" x2="38086" y2="24023"/>
                        <a14:backgroundMark x1="38086" y1="24023" x2="36816" y2="25098"/>
                        <a14:backgroundMark x1="59863" y1="58203" x2="59863" y2="58203"/>
                        <a14:backgroundMark x1="57715" y1="59180" x2="57715" y2="59180"/>
                        <a14:backgroundMark x1="59082" y1="58691" x2="59082" y2="58691"/>
                        <a14:backgroundMark x1="59375" y1="58398" x2="59375" y2="58398"/>
                        <a14:backgroundMark x1="61035" y1="57129" x2="55964" y2="59846"/>
                        <a14:backgroundMark x1="45605" y1="59863" x2="45605" y2="59863"/>
                        <a14:backgroundMark x1="45410" y1="59863" x2="45410" y2="59863"/>
                        <a14:backgroundMark x1="44434" y1="59570" x2="45410" y2="59863"/>
                        <a14:backgroundMark x1="44434" y1="59570" x2="40137" y2="57617"/>
                        <a14:backgroundMark x1="38086" y1="20020" x2="28418" y2="27539"/>
                        <a14:backgroundMark x1="28418" y1="27539" x2="14941" y2="48633"/>
                        <a14:backgroundMark x1="14941" y1="48633" x2="20508" y2="33398"/>
                        <a14:backgroundMark x1="20508" y1="33398" x2="32617" y2="19531"/>
                        <a14:backgroundMark x1="32617" y1="19531" x2="21484" y2="35059"/>
                        <a14:backgroundMark x1="21484" y1="35059" x2="17969" y2="54492"/>
                        <a14:backgroundMark x1="17969" y1="54492" x2="20215" y2="62305"/>
                        <a14:backgroundMark x1="20215" y1="62305" x2="16113" y2="51367"/>
                        <a14:backgroundMark x1="16113" y1="51367" x2="30273" y2="79004"/>
                        <a14:backgroundMark x1="30273" y1="79004" x2="52930" y2="84375"/>
                        <a14:backgroundMark x1="52930" y1="84375" x2="63965" y2="80469"/>
                        <a14:backgroundMark x1="63965" y1="80469" x2="76758" y2="68457"/>
                        <a14:backgroundMark x1="76758" y1="68457" x2="83203" y2="57129"/>
                        <a14:backgroundMark x1="83203" y1="57129" x2="83105" y2="48730"/>
                        <a14:backgroundMark x1="83105" y1="48730" x2="76758" y2="31152"/>
                        <a14:backgroundMark x1="76758" y1="31152" x2="60254" y2="17090"/>
                        <a14:backgroundMark x1="60254" y1="17090" x2="53027" y2="17285"/>
                        <a14:backgroundMark x1="53027" y1="17285" x2="60645" y2="18262"/>
                        <a14:backgroundMark x1="60645" y1="18262" x2="37012" y2="20996"/>
                        <a14:backgroundMark x1="37012" y1="20996" x2="43848" y2="17773"/>
                        <a14:backgroundMark x1="43848" y1="17773" x2="51367" y2="16602"/>
                        <a14:backgroundMark x1="51367" y1="16602" x2="51953" y2="16797"/>
                        <a14:backgroundMark x1="84570" y1="43848" x2="81152" y2="66406"/>
                        <a14:backgroundMark x1="81152" y1="66406" x2="69531" y2="79102"/>
                        <a14:backgroundMark x1="69531" y1="79102" x2="64355" y2="82227"/>
                      </a14:backgroundRemoval>
                    </a14:imgEffect>
                    <a14:imgEffect>
                      <a14:saturation sat="200000"/>
                    </a14:imgEffect>
                    <a14:imgEffect>
                      <a14:brightnessContrast bright="-3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31" r="6181"/>
          <a:stretch>
            <a:fillRect/>
          </a:stretch>
        </p:blipFill>
        <p:spPr>
          <a:xfrm>
            <a:off x="6442384" y="-207808"/>
            <a:ext cx="6095980" cy="6857990"/>
          </a:xfrm>
          <a:prstGeom prst="rect">
            <a:avLst/>
          </a:prstGeom>
        </p:spPr>
      </p:pic>
      <p:pic>
        <p:nvPicPr>
          <p:cNvPr id="7" name="Picture 6" descr="A panda with rainbow colored ribbon around its face&#10;&#10;AI-generated content may be incorrect.">
            <a:extLst>
              <a:ext uri="{FF2B5EF4-FFF2-40B4-BE49-F238E27FC236}">
                <a16:creationId xmlns:a16="http://schemas.microsoft.com/office/drawing/2014/main" id="{930A5492-BCFA-FC54-C7D8-8E2815E3C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6547" r="87658">
                        <a14:foregroundMark x1="47266" y1="41992" x2="47656" y2="48926"/>
                        <a14:foregroundMark x1="47656" y1="48926" x2="41602" y2="57227"/>
                        <a14:foregroundMark x1="41602" y1="57227" x2="58887" y2="55957"/>
                        <a14:foregroundMark x1="58887" y1="55957" x2="65137" y2="46680"/>
                        <a14:foregroundMark x1="65137" y1="46680" x2="77441" y2="43750"/>
                        <a14:foregroundMark x1="77441" y1="43750" x2="61426" y2="29492"/>
                        <a14:foregroundMark x1="61426" y1="29492" x2="48730" y2="24219"/>
                        <a14:foregroundMark x1="48730" y1="24219" x2="32910" y2="29785"/>
                        <a14:foregroundMark x1="32910" y1="29785" x2="33887" y2="41406"/>
                        <a14:foregroundMark x1="33887" y1="41406" x2="37793" y2="34180"/>
                        <a14:foregroundMark x1="37793" y1="34180" x2="19238" y2="59277"/>
                        <a14:foregroundMark x1="19238" y1="59277" x2="18262" y2="70508"/>
                        <a14:foregroundMark x1="18262" y1="70508" x2="27539" y2="51660"/>
                        <a14:foregroundMark x1="27539" y1="51660" x2="64746" y2="47070"/>
                        <a14:foregroundMark x1="64746" y1="47070" x2="77051" y2="51367"/>
                        <a14:foregroundMark x1="77051" y1="51367" x2="68555" y2="35742"/>
                        <a14:foregroundMark x1="68555" y1="35742" x2="54492" y2="33008"/>
                        <a14:foregroundMark x1="54492" y1="33008" x2="37012" y2="40039"/>
                        <a14:foregroundMark x1="37012" y1="40039" x2="34863" y2="53320"/>
                        <a14:foregroundMark x1="34863" y1="53320" x2="39453" y2="60449"/>
                        <a14:foregroundMark x1="39453" y1="60449" x2="55371" y2="60059"/>
                        <a14:foregroundMark x1="55371" y1="60059" x2="51074" y2="51367"/>
                        <a14:foregroundMark x1="51074" y1="51367" x2="31543" y2="37793"/>
                        <a14:foregroundMark x1="31543" y1="37793" x2="44629" y2="36719"/>
                        <a14:foregroundMark x1="44629" y1="36719" x2="69043" y2="41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58" r="3453"/>
          <a:stretch>
            <a:fillRect/>
          </a:stretch>
        </p:blipFill>
        <p:spPr>
          <a:xfrm>
            <a:off x="346384" y="-110826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Eyal Gaber</dc:creator>
  <cp:lastModifiedBy>Eyal Gaber</cp:lastModifiedBy>
  <cp:revision>3</cp:revision>
  <dcterms:created xsi:type="dcterms:W3CDTF">2025-10-14T14:48:51Z</dcterms:created>
  <dcterms:modified xsi:type="dcterms:W3CDTF">2025-10-15T06:57:11Z</dcterms:modified>
</cp:coreProperties>
</file>