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4"/>
  </p:sldMasterIdLst>
  <p:notesMasterIdLst>
    <p:notesMasterId r:id="rId36"/>
  </p:notesMasterIdLst>
  <p:handoutMasterIdLst>
    <p:handoutMasterId r:id="rId37"/>
  </p:handoutMasterIdLst>
  <p:sldIdLst>
    <p:sldId id="394" r:id="rId5"/>
    <p:sldId id="389" r:id="rId6"/>
    <p:sldId id="428" r:id="rId7"/>
    <p:sldId id="429" r:id="rId8"/>
    <p:sldId id="402" r:id="rId9"/>
    <p:sldId id="430" r:id="rId10"/>
    <p:sldId id="404" r:id="rId11"/>
    <p:sldId id="410" r:id="rId12"/>
    <p:sldId id="419" r:id="rId13"/>
    <p:sldId id="403" r:id="rId14"/>
    <p:sldId id="397" r:id="rId15"/>
    <p:sldId id="398" r:id="rId16"/>
    <p:sldId id="405" r:id="rId17"/>
    <p:sldId id="412" r:id="rId18"/>
    <p:sldId id="413" r:id="rId19"/>
    <p:sldId id="414" r:id="rId20"/>
    <p:sldId id="415" r:id="rId21"/>
    <p:sldId id="406" r:id="rId22"/>
    <p:sldId id="426" r:id="rId23"/>
    <p:sldId id="411" r:id="rId24"/>
    <p:sldId id="407" r:id="rId25"/>
    <p:sldId id="418" r:id="rId26"/>
    <p:sldId id="417" r:id="rId27"/>
    <p:sldId id="408" r:id="rId28"/>
    <p:sldId id="420" r:id="rId29"/>
    <p:sldId id="409" r:id="rId30"/>
    <p:sldId id="421" r:id="rId31"/>
    <p:sldId id="422" r:id="rId32"/>
    <p:sldId id="427" r:id="rId33"/>
    <p:sldId id="423" r:id="rId34"/>
    <p:sldId id="425" r:id="rId35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01">
          <p15:clr>
            <a:srgbClr val="A4A3A4"/>
          </p15:clr>
        </p15:guide>
        <p15:guide id="2" pos="1152">
          <p15:clr>
            <a:srgbClr val="A4A3A4"/>
          </p15:clr>
        </p15:guide>
        <p15:guide id="3" pos="3487">
          <p15:clr>
            <a:srgbClr val="A4A3A4"/>
          </p15:clr>
        </p15:guide>
        <p15:guide id="4" pos="57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4C5"/>
    <a:srgbClr val="AAABAC"/>
    <a:srgbClr val="B9BABB"/>
    <a:srgbClr val="464748"/>
    <a:srgbClr val="6DD17B"/>
    <a:srgbClr val="59CFF9"/>
    <a:srgbClr val="7CD4F0"/>
    <a:srgbClr val="4A206A"/>
    <a:srgbClr val="FF75C7"/>
    <a:srgbClr val="F19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940" autoAdjust="0"/>
    <p:restoredTop sz="94530" autoAdjust="0"/>
  </p:normalViewPr>
  <p:slideViewPr>
    <p:cSldViewPr snapToGrid="0">
      <p:cViewPr varScale="1">
        <p:scale>
          <a:sx n="88" d="100"/>
          <a:sy n="88" d="100"/>
        </p:scale>
        <p:origin x="102" y="486"/>
      </p:cViewPr>
      <p:guideLst>
        <p:guide orient="horz" pos="3801"/>
        <p:guide pos="1152"/>
        <p:guide pos="3487"/>
        <p:guide pos="5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640" y="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3/25/2014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7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3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0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96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6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DIA Title Slide Mast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roup 748"/>
          <p:cNvGrpSpPr/>
          <p:nvPr userDrawn="1"/>
        </p:nvGrpSpPr>
        <p:grpSpPr>
          <a:xfrm>
            <a:off x="5070354" y="4252479"/>
            <a:ext cx="4517246" cy="1918764"/>
            <a:chOff x="4739563" y="3062529"/>
            <a:chExt cx="4867917" cy="2067715"/>
          </a:xfrm>
        </p:grpSpPr>
        <p:sp>
          <p:nvSpPr>
            <p:cNvPr id="750" name="Parallelogram 749"/>
            <p:cNvSpPr/>
            <p:nvPr userDrawn="1"/>
          </p:nvSpPr>
          <p:spPr>
            <a:xfrm>
              <a:off x="5334407" y="3062529"/>
              <a:ext cx="4273073" cy="2067715"/>
            </a:xfrm>
            <a:prstGeom prst="parallelogram">
              <a:avLst>
                <a:gd name="adj" fmla="val 57897"/>
              </a:avLst>
            </a:prstGeom>
            <a:solidFill>
              <a:srgbClr val="FFFFFF">
                <a:alpha val="1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51" name="Parallelogram 750"/>
            <p:cNvSpPr/>
            <p:nvPr userDrawn="1"/>
          </p:nvSpPr>
          <p:spPr>
            <a:xfrm>
              <a:off x="4739563" y="3544115"/>
              <a:ext cx="3277847" cy="1586129"/>
            </a:xfrm>
            <a:prstGeom prst="parallelogram">
              <a:avLst>
                <a:gd name="adj" fmla="val 57897"/>
              </a:avLst>
            </a:prstGeom>
            <a:solidFill>
              <a:srgbClr val="FFFFFF">
                <a:alpha val="1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pic>
        <p:nvPicPr>
          <p:cNvPr id="298" name="Picture 29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5445" b="36453"/>
          <a:stretch/>
        </p:blipFill>
        <p:spPr>
          <a:xfrm>
            <a:off x="5336334" y="2806378"/>
            <a:ext cx="5636466" cy="3364866"/>
          </a:xfrm>
          <a:prstGeom prst="rect">
            <a:avLst/>
          </a:prstGeom>
        </p:spPr>
      </p:pic>
      <p:grpSp>
        <p:nvGrpSpPr>
          <p:cNvPr id="412" name="Group 411"/>
          <p:cNvGrpSpPr/>
          <p:nvPr userDrawn="1"/>
        </p:nvGrpSpPr>
        <p:grpSpPr>
          <a:xfrm>
            <a:off x="-456390" y="-59806"/>
            <a:ext cx="7465728" cy="2873165"/>
            <a:chOff x="-456390" y="-59806"/>
            <a:chExt cx="7465728" cy="2873165"/>
          </a:xfrm>
        </p:grpSpPr>
        <p:sp>
          <p:nvSpPr>
            <p:cNvPr id="413" name="Freeform 1828"/>
            <p:cNvSpPr>
              <a:spLocks/>
            </p:cNvSpPr>
            <p:nvPr userDrawn="1"/>
          </p:nvSpPr>
          <p:spPr bwMode="auto">
            <a:xfrm>
              <a:off x="-456390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 1829"/>
            <p:cNvSpPr>
              <a:spLocks/>
            </p:cNvSpPr>
            <p:nvPr userDrawn="1"/>
          </p:nvSpPr>
          <p:spPr bwMode="auto">
            <a:xfrm>
              <a:off x="95166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 1830"/>
            <p:cNvSpPr>
              <a:spLocks/>
            </p:cNvSpPr>
            <p:nvPr userDrawn="1"/>
          </p:nvSpPr>
          <p:spPr bwMode="auto">
            <a:xfrm>
              <a:off x="373761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 1831"/>
            <p:cNvSpPr>
              <a:spLocks/>
            </p:cNvSpPr>
            <p:nvPr userDrawn="1"/>
          </p:nvSpPr>
          <p:spPr bwMode="auto">
            <a:xfrm>
              <a:off x="-180612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 1832"/>
            <p:cNvSpPr>
              <a:spLocks/>
            </p:cNvSpPr>
            <p:nvPr userDrawn="1"/>
          </p:nvSpPr>
          <p:spPr bwMode="auto">
            <a:xfrm>
              <a:off x="649539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 1833"/>
            <p:cNvSpPr>
              <a:spLocks/>
            </p:cNvSpPr>
            <p:nvPr userDrawn="1"/>
          </p:nvSpPr>
          <p:spPr bwMode="auto">
            <a:xfrm>
              <a:off x="1201097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1834"/>
            <p:cNvSpPr>
              <a:spLocks/>
            </p:cNvSpPr>
            <p:nvPr userDrawn="1"/>
          </p:nvSpPr>
          <p:spPr bwMode="auto">
            <a:xfrm>
              <a:off x="1479690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1835"/>
            <p:cNvSpPr>
              <a:spLocks/>
            </p:cNvSpPr>
            <p:nvPr userDrawn="1"/>
          </p:nvSpPr>
          <p:spPr bwMode="auto">
            <a:xfrm>
              <a:off x="925318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1836"/>
            <p:cNvSpPr>
              <a:spLocks/>
            </p:cNvSpPr>
            <p:nvPr userDrawn="1"/>
          </p:nvSpPr>
          <p:spPr bwMode="auto">
            <a:xfrm>
              <a:off x="1755468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1837"/>
            <p:cNvSpPr>
              <a:spLocks/>
            </p:cNvSpPr>
            <p:nvPr userDrawn="1"/>
          </p:nvSpPr>
          <p:spPr bwMode="auto">
            <a:xfrm>
              <a:off x="2307026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1838"/>
            <p:cNvSpPr>
              <a:spLocks/>
            </p:cNvSpPr>
            <p:nvPr userDrawn="1"/>
          </p:nvSpPr>
          <p:spPr bwMode="auto">
            <a:xfrm>
              <a:off x="2585619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1839"/>
            <p:cNvSpPr>
              <a:spLocks/>
            </p:cNvSpPr>
            <p:nvPr userDrawn="1"/>
          </p:nvSpPr>
          <p:spPr bwMode="auto">
            <a:xfrm>
              <a:off x="2031247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1840"/>
            <p:cNvSpPr>
              <a:spLocks/>
            </p:cNvSpPr>
            <p:nvPr userDrawn="1"/>
          </p:nvSpPr>
          <p:spPr bwMode="auto">
            <a:xfrm>
              <a:off x="2861399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1841"/>
            <p:cNvSpPr>
              <a:spLocks/>
            </p:cNvSpPr>
            <p:nvPr userDrawn="1"/>
          </p:nvSpPr>
          <p:spPr bwMode="auto">
            <a:xfrm>
              <a:off x="341295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1842"/>
            <p:cNvSpPr>
              <a:spLocks/>
            </p:cNvSpPr>
            <p:nvPr userDrawn="1"/>
          </p:nvSpPr>
          <p:spPr bwMode="auto">
            <a:xfrm>
              <a:off x="3691548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1843"/>
            <p:cNvSpPr>
              <a:spLocks/>
            </p:cNvSpPr>
            <p:nvPr userDrawn="1"/>
          </p:nvSpPr>
          <p:spPr bwMode="auto">
            <a:xfrm>
              <a:off x="3137177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1844"/>
            <p:cNvSpPr>
              <a:spLocks/>
            </p:cNvSpPr>
            <p:nvPr userDrawn="1"/>
          </p:nvSpPr>
          <p:spPr bwMode="auto">
            <a:xfrm>
              <a:off x="3967327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1845"/>
            <p:cNvSpPr>
              <a:spLocks/>
            </p:cNvSpPr>
            <p:nvPr userDrawn="1"/>
          </p:nvSpPr>
          <p:spPr bwMode="auto">
            <a:xfrm>
              <a:off x="451888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1846"/>
            <p:cNvSpPr>
              <a:spLocks/>
            </p:cNvSpPr>
            <p:nvPr userDrawn="1"/>
          </p:nvSpPr>
          <p:spPr bwMode="auto">
            <a:xfrm>
              <a:off x="4797479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1847"/>
            <p:cNvSpPr>
              <a:spLocks/>
            </p:cNvSpPr>
            <p:nvPr userDrawn="1"/>
          </p:nvSpPr>
          <p:spPr bwMode="auto">
            <a:xfrm>
              <a:off x="4243106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Freeform 1848"/>
            <p:cNvSpPr>
              <a:spLocks/>
            </p:cNvSpPr>
            <p:nvPr userDrawn="1"/>
          </p:nvSpPr>
          <p:spPr bwMode="auto">
            <a:xfrm>
              <a:off x="5073258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Freeform 1849"/>
            <p:cNvSpPr>
              <a:spLocks/>
            </p:cNvSpPr>
            <p:nvPr userDrawn="1"/>
          </p:nvSpPr>
          <p:spPr bwMode="auto">
            <a:xfrm>
              <a:off x="562481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Freeform 1850"/>
            <p:cNvSpPr>
              <a:spLocks/>
            </p:cNvSpPr>
            <p:nvPr userDrawn="1"/>
          </p:nvSpPr>
          <p:spPr bwMode="auto">
            <a:xfrm>
              <a:off x="5903407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Freeform 1851"/>
            <p:cNvSpPr>
              <a:spLocks/>
            </p:cNvSpPr>
            <p:nvPr userDrawn="1"/>
          </p:nvSpPr>
          <p:spPr bwMode="auto">
            <a:xfrm>
              <a:off x="5349036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Freeform 1852"/>
            <p:cNvSpPr>
              <a:spLocks/>
            </p:cNvSpPr>
            <p:nvPr userDrawn="1"/>
          </p:nvSpPr>
          <p:spPr bwMode="auto">
            <a:xfrm>
              <a:off x="6179186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Freeform 1855"/>
            <p:cNvSpPr>
              <a:spLocks/>
            </p:cNvSpPr>
            <p:nvPr userDrawn="1"/>
          </p:nvSpPr>
          <p:spPr bwMode="auto">
            <a:xfrm>
              <a:off x="6454965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Freeform 1989"/>
            <p:cNvSpPr>
              <a:spLocks/>
            </p:cNvSpPr>
            <p:nvPr userDrawn="1"/>
          </p:nvSpPr>
          <p:spPr bwMode="auto">
            <a:xfrm>
              <a:off x="-180612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Freeform 1990"/>
            <p:cNvSpPr>
              <a:spLocks/>
            </p:cNvSpPr>
            <p:nvPr userDrawn="1"/>
          </p:nvSpPr>
          <p:spPr bwMode="auto">
            <a:xfrm>
              <a:off x="95166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1" name="Freeform 1991"/>
            <p:cNvSpPr>
              <a:spLocks/>
            </p:cNvSpPr>
            <p:nvPr userDrawn="1"/>
          </p:nvSpPr>
          <p:spPr bwMode="auto">
            <a:xfrm>
              <a:off x="-456390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2" name="Freeform 1992"/>
            <p:cNvSpPr>
              <a:spLocks/>
            </p:cNvSpPr>
            <p:nvPr userDrawn="1"/>
          </p:nvSpPr>
          <p:spPr bwMode="auto">
            <a:xfrm>
              <a:off x="373761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Freeform 1993"/>
            <p:cNvSpPr>
              <a:spLocks/>
            </p:cNvSpPr>
            <p:nvPr userDrawn="1"/>
          </p:nvSpPr>
          <p:spPr bwMode="auto">
            <a:xfrm>
              <a:off x="925318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Freeform 1994"/>
            <p:cNvSpPr>
              <a:spLocks/>
            </p:cNvSpPr>
            <p:nvPr userDrawn="1"/>
          </p:nvSpPr>
          <p:spPr bwMode="auto">
            <a:xfrm>
              <a:off x="1201097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Freeform 1995"/>
            <p:cNvSpPr>
              <a:spLocks/>
            </p:cNvSpPr>
            <p:nvPr userDrawn="1"/>
          </p:nvSpPr>
          <p:spPr bwMode="auto">
            <a:xfrm>
              <a:off x="649539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Freeform 1996"/>
            <p:cNvSpPr>
              <a:spLocks/>
            </p:cNvSpPr>
            <p:nvPr userDrawn="1"/>
          </p:nvSpPr>
          <p:spPr bwMode="auto">
            <a:xfrm>
              <a:off x="1479690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Freeform 1997"/>
            <p:cNvSpPr>
              <a:spLocks/>
            </p:cNvSpPr>
            <p:nvPr userDrawn="1"/>
          </p:nvSpPr>
          <p:spPr bwMode="auto">
            <a:xfrm>
              <a:off x="2031247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1998"/>
            <p:cNvSpPr>
              <a:spLocks/>
            </p:cNvSpPr>
            <p:nvPr userDrawn="1"/>
          </p:nvSpPr>
          <p:spPr bwMode="auto">
            <a:xfrm>
              <a:off x="2307026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1999"/>
            <p:cNvSpPr>
              <a:spLocks/>
            </p:cNvSpPr>
            <p:nvPr userDrawn="1"/>
          </p:nvSpPr>
          <p:spPr bwMode="auto">
            <a:xfrm>
              <a:off x="1755468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2000"/>
            <p:cNvSpPr>
              <a:spLocks/>
            </p:cNvSpPr>
            <p:nvPr userDrawn="1"/>
          </p:nvSpPr>
          <p:spPr bwMode="auto">
            <a:xfrm>
              <a:off x="2585619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2001"/>
            <p:cNvSpPr>
              <a:spLocks/>
            </p:cNvSpPr>
            <p:nvPr userDrawn="1"/>
          </p:nvSpPr>
          <p:spPr bwMode="auto">
            <a:xfrm>
              <a:off x="3137177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2002"/>
            <p:cNvSpPr>
              <a:spLocks/>
            </p:cNvSpPr>
            <p:nvPr userDrawn="1"/>
          </p:nvSpPr>
          <p:spPr bwMode="auto">
            <a:xfrm>
              <a:off x="3412955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2003"/>
            <p:cNvSpPr>
              <a:spLocks/>
            </p:cNvSpPr>
            <p:nvPr userDrawn="1"/>
          </p:nvSpPr>
          <p:spPr bwMode="auto">
            <a:xfrm>
              <a:off x="2861399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2004"/>
            <p:cNvSpPr>
              <a:spLocks/>
            </p:cNvSpPr>
            <p:nvPr userDrawn="1"/>
          </p:nvSpPr>
          <p:spPr bwMode="auto">
            <a:xfrm>
              <a:off x="3691548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2005"/>
            <p:cNvSpPr>
              <a:spLocks/>
            </p:cNvSpPr>
            <p:nvPr userDrawn="1"/>
          </p:nvSpPr>
          <p:spPr bwMode="auto">
            <a:xfrm>
              <a:off x="4243106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2006"/>
            <p:cNvSpPr>
              <a:spLocks/>
            </p:cNvSpPr>
            <p:nvPr userDrawn="1"/>
          </p:nvSpPr>
          <p:spPr bwMode="auto">
            <a:xfrm>
              <a:off x="4518885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2007"/>
            <p:cNvSpPr>
              <a:spLocks/>
            </p:cNvSpPr>
            <p:nvPr userDrawn="1"/>
          </p:nvSpPr>
          <p:spPr bwMode="auto">
            <a:xfrm>
              <a:off x="3967327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Freeform 457"/>
            <p:cNvSpPr>
              <a:spLocks/>
            </p:cNvSpPr>
            <p:nvPr userDrawn="1"/>
          </p:nvSpPr>
          <p:spPr bwMode="auto">
            <a:xfrm>
              <a:off x="-456390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458"/>
            <p:cNvSpPr>
              <a:spLocks/>
            </p:cNvSpPr>
            <p:nvPr userDrawn="1"/>
          </p:nvSpPr>
          <p:spPr bwMode="auto">
            <a:xfrm>
              <a:off x="95166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459"/>
            <p:cNvSpPr>
              <a:spLocks/>
            </p:cNvSpPr>
            <p:nvPr userDrawn="1"/>
          </p:nvSpPr>
          <p:spPr bwMode="auto">
            <a:xfrm>
              <a:off x="373761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460"/>
            <p:cNvSpPr>
              <a:spLocks/>
            </p:cNvSpPr>
            <p:nvPr userDrawn="1"/>
          </p:nvSpPr>
          <p:spPr bwMode="auto">
            <a:xfrm>
              <a:off x="-180612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461"/>
            <p:cNvSpPr>
              <a:spLocks/>
            </p:cNvSpPr>
            <p:nvPr userDrawn="1"/>
          </p:nvSpPr>
          <p:spPr bwMode="auto">
            <a:xfrm>
              <a:off x="649539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462"/>
            <p:cNvSpPr>
              <a:spLocks/>
            </p:cNvSpPr>
            <p:nvPr userDrawn="1"/>
          </p:nvSpPr>
          <p:spPr bwMode="auto">
            <a:xfrm>
              <a:off x="1201097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Freeform 463"/>
            <p:cNvSpPr>
              <a:spLocks/>
            </p:cNvSpPr>
            <p:nvPr userDrawn="1"/>
          </p:nvSpPr>
          <p:spPr bwMode="auto">
            <a:xfrm>
              <a:off x="1479690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464"/>
            <p:cNvSpPr>
              <a:spLocks/>
            </p:cNvSpPr>
            <p:nvPr userDrawn="1"/>
          </p:nvSpPr>
          <p:spPr bwMode="auto">
            <a:xfrm>
              <a:off x="925318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Freeform 465"/>
            <p:cNvSpPr>
              <a:spLocks/>
            </p:cNvSpPr>
            <p:nvPr userDrawn="1"/>
          </p:nvSpPr>
          <p:spPr bwMode="auto">
            <a:xfrm>
              <a:off x="1755468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Freeform 466"/>
            <p:cNvSpPr>
              <a:spLocks/>
            </p:cNvSpPr>
            <p:nvPr userDrawn="1"/>
          </p:nvSpPr>
          <p:spPr bwMode="auto">
            <a:xfrm>
              <a:off x="2307026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Freeform 467"/>
            <p:cNvSpPr>
              <a:spLocks/>
            </p:cNvSpPr>
            <p:nvPr userDrawn="1"/>
          </p:nvSpPr>
          <p:spPr bwMode="auto">
            <a:xfrm>
              <a:off x="2585619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Freeform 468"/>
            <p:cNvSpPr>
              <a:spLocks/>
            </p:cNvSpPr>
            <p:nvPr userDrawn="1"/>
          </p:nvSpPr>
          <p:spPr bwMode="auto">
            <a:xfrm>
              <a:off x="2031247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Freeform 469"/>
            <p:cNvSpPr>
              <a:spLocks/>
            </p:cNvSpPr>
            <p:nvPr userDrawn="1"/>
          </p:nvSpPr>
          <p:spPr bwMode="auto">
            <a:xfrm>
              <a:off x="2861399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Freeform 470"/>
            <p:cNvSpPr>
              <a:spLocks/>
            </p:cNvSpPr>
            <p:nvPr userDrawn="1"/>
          </p:nvSpPr>
          <p:spPr bwMode="auto">
            <a:xfrm>
              <a:off x="3412955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Freeform 471"/>
            <p:cNvSpPr>
              <a:spLocks/>
            </p:cNvSpPr>
            <p:nvPr userDrawn="1"/>
          </p:nvSpPr>
          <p:spPr bwMode="auto">
            <a:xfrm>
              <a:off x="3691548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Freeform 472"/>
            <p:cNvSpPr>
              <a:spLocks/>
            </p:cNvSpPr>
            <p:nvPr userDrawn="1"/>
          </p:nvSpPr>
          <p:spPr bwMode="auto">
            <a:xfrm>
              <a:off x="3137177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4" name="Freeform 473"/>
            <p:cNvSpPr>
              <a:spLocks/>
            </p:cNvSpPr>
            <p:nvPr userDrawn="1"/>
          </p:nvSpPr>
          <p:spPr bwMode="auto">
            <a:xfrm>
              <a:off x="3967327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5" name="Freeform 474"/>
            <p:cNvSpPr>
              <a:spLocks/>
            </p:cNvSpPr>
            <p:nvPr userDrawn="1"/>
          </p:nvSpPr>
          <p:spPr bwMode="auto">
            <a:xfrm>
              <a:off x="4243106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6" name="Freeform 2312"/>
            <p:cNvSpPr>
              <a:spLocks/>
            </p:cNvSpPr>
            <p:nvPr userDrawn="1"/>
          </p:nvSpPr>
          <p:spPr bwMode="auto">
            <a:xfrm>
              <a:off x="-180612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7" name="Freeform 2313"/>
            <p:cNvSpPr>
              <a:spLocks/>
            </p:cNvSpPr>
            <p:nvPr userDrawn="1"/>
          </p:nvSpPr>
          <p:spPr bwMode="auto">
            <a:xfrm>
              <a:off x="95166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Freeform 2314"/>
            <p:cNvSpPr>
              <a:spLocks/>
            </p:cNvSpPr>
            <p:nvPr userDrawn="1"/>
          </p:nvSpPr>
          <p:spPr bwMode="auto">
            <a:xfrm>
              <a:off x="-456390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9" name="Freeform 2315"/>
            <p:cNvSpPr>
              <a:spLocks/>
            </p:cNvSpPr>
            <p:nvPr userDrawn="1"/>
          </p:nvSpPr>
          <p:spPr bwMode="auto">
            <a:xfrm>
              <a:off x="373761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Freeform 2316"/>
            <p:cNvSpPr>
              <a:spLocks/>
            </p:cNvSpPr>
            <p:nvPr userDrawn="1"/>
          </p:nvSpPr>
          <p:spPr bwMode="auto">
            <a:xfrm>
              <a:off x="925318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1" name="Freeform 2317"/>
            <p:cNvSpPr>
              <a:spLocks/>
            </p:cNvSpPr>
            <p:nvPr userDrawn="1"/>
          </p:nvSpPr>
          <p:spPr bwMode="auto">
            <a:xfrm>
              <a:off x="1201097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2" name="Freeform 2318"/>
            <p:cNvSpPr>
              <a:spLocks/>
            </p:cNvSpPr>
            <p:nvPr userDrawn="1"/>
          </p:nvSpPr>
          <p:spPr bwMode="auto">
            <a:xfrm>
              <a:off x="649539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Freeform 2319"/>
            <p:cNvSpPr>
              <a:spLocks/>
            </p:cNvSpPr>
            <p:nvPr userDrawn="1"/>
          </p:nvSpPr>
          <p:spPr bwMode="auto">
            <a:xfrm>
              <a:off x="1479690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Freeform 2320"/>
            <p:cNvSpPr>
              <a:spLocks/>
            </p:cNvSpPr>
            <p:nvPr userDrawn="1"/>
          </p:nvSpPr>
          <p:spPr bwMode="auto">
            <a:xfrm>
              <a:off x="2031247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2321"/>
            <p:cNvSpPr>
              <a:spLocks/>
            </p:cNvSpPr>
            <p:nvPr userDrawn="1"/>
          </p:nvSpPr>
          <p:spPr bwMode="auto">
            <a:xfrm>
              <a:off x="2307026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Freeform 2322"/>
            <p:cNvSpPr>
              <a:spLocks/>
            </p:cNvSpPr>
            <p:nvPr userDrawn="1"/>
          </p:nvSpPr>
          <p:spPr bwMode="auto">
            <a:xfrm>
              <a:off x="1755468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7" name="Freeform 2323"/>
            <p:cNvSpPr>
              <a:spLocks/>
            </p:cNvSpPr>
            <p:nvPr userDrawn="1"/>
          </p:nvSpPr>
          <p:spPr bwMode="auto">
            <a:xfrm>
              <a:off x="2585619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2" name="Freeform 2324"/>
            <p:cNvSpPr>
              <a:spLocks/>
            </p:cNvSpPr>
            <p:nvPr userDrawn="1"/>
          </p:nvSpPr>
          <p:spPr bwMode="auto">
            <a:xfrm>
              <a:off x="3137177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3" name="Freeform 2325"/>
            <p:cNvSpPr>
              <a:spLocks/>
            </p:cNvSpPr>
            <p:nvPr userDrawn="1"/>
          </p:nvSpPr>
          <p:spPr bwMode="auto">
            <a:xfrm>
              <a:off x="3412955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4" name="Freeform 2326"/>
            <p:cNvSpPr>
              <a:spLocks/>
            </p:cNvSpPr>
            <p:nvPr userDrawn="1"/>
          </p:nvSpPr>
          <p:spPr bwMode="auto">
            <a:xfrm>
              <a:off x="2861399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5" name="Freeform 2473"/>
            <p:cNvSpPr>
              <a:spLocks/>
            </p:cNvSpPr>
            <p:nvPr userDrawn="1"/>
          </p:nvSpPr>
          <p:spPr bwMode="auto">
            <a:xfrm>
              <a:off x="-456390" y="185657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6" name="Freeform 2474"/>
            <p:cNvSpPr>
              <a:spLocks/>
            </p:cNvSpPr>
            <p:nvPr userDrawn="1"/>
          </p:nvSpPr>
          <p:spPr bwMode="auto">
            <a:xfrm>
              <a:off x="95166" y="185657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7" name="Freeform 2475"/>
            <p:cNvSpPr>
              <a:spLocks/>
            </p:cNvSpPr>
            <p:nvPr userDrawn="1"/>
          </p:nvSpPr>
          <p:spPr bwMode="auto">
            <a:xfrm>
              <a:off x="373761" y="185657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8" name="Freeform 2476"/>
            <p:cNvSpPr>
              <a:spLocks/>
            </p:cNvSpPr>
            <p:nvPr userDrawn="1"/>
          </p:nvSpPr>
          <p:spPr bwMode="auto">
            <a:xfrm>
              <a:off x="-180612" y="185657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9" name="Freeform 2635"/>
            <p:cNvSpPr>
              <a:spLocks/>
            </p:cNvSpPr>
            <p:nvPr userDrawn="1"/>
          </p:nvSpPr>
          <p:spPr bwMode="auto">
            <a:xfrm>
              <a:off x="-180612" y="2334967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0" name="Freeform 2636"/>
            <p:cNvSpPr>
              <a:spLocks/>
            </p:cNvSpPr>
            <p:nvPr userDrawn="1"/>
          </p:nvSpPr>
          <p:spPr bwMode="auto">
            <a:xfrm>
              <a:off x="95166" y="2334967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1" name="Freeform 2637"/>
            <p:cNvSpPr>
              <a:spLocks/>
            </p:cNvSpPr>
            <p:nvPr userDrawn="1"/>
          </p:nvSpPr>
          <p:spPr bwMode="auto">
            <a:xfrm>
              <a:off x="-456390" y="2334967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2" name="Group 501"/>
          <p:cNvGrpSpPr/>
          <p:nvPr userDrawn="1"/>
        </p:nvGrpSpPr>
        <p:grpSpPr>
          <a:xfrm>
            <a:off x="2861694" y="1857272"/>
            <a:ext cx="8568843" cy="4313972"/>
            <a:chOff x="2861694" y="1857272"/>
            <a:chExt cx="8568843" cy="4313972"/>
          </a:xfrm>
        </p:grpSpPr>
        <p:sp>
          <p:nvSpPr>
            <p:cNvPr id="503" name="Freeform 2182"/>
            <p:cNvSpPr>
              <a:spLocks/>
            </p:cNvSpPr>
            <p:nvPr userDrawn="1"/>
          </p:nvSpPr>
          <p:spPr bwMode="auto">
            <a:xfrm>
              <a:off x="9497271" y="1857272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4" name="Freeform 2183"/>
            <p:cNvSpPr>
              <a:spLocks/>
            </p:cNvSpPr>
            <p:nvPr userDrawn="1"/>
          </p:nvSpPr>
          <p:spPr bwMode="auto">
            <a:xfrm>
              <a:off x="10048828" y="1857272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5" name="Freeform 2184"/>
            <p:cNvSpPr>
              <a:spLocks/>
            </p:cNvSpPr>
            <p:nvPr userDrawn="1"/>
          </p:nvSpPr>
          <p:spPr bwMode="auto">
            <a:xfrm>
              <a:off x="10324607" y="1857272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6" name="Freeform 2185"/>
            <p:cNvSpPr>
              <a:spLocks/>
            </p:cNvSpPr>
            <p:nvPr userDrawn="1"/>
          </p:nvSpPr>
          <p:spPr bwMode="auto">
            <a:xfrm>
              <a:off x="9773050" y="1857272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7" name="Freeform 2186"/>
            <p:cNvSpPr>
              <a:spLocks/>
            </p:cNvSpPr>
            <p:nvPr userDrawn="1"/>
          </p:nvSpPr>
          <p:spPr bwMode="auto">
            <a:xfrm>
              <a:off x="10600387" y="1857272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8" name="Freeform 2189"/>
            <p:cNvSpPr>
              <a:spLocks/>
            </p:cNvSpPr>
            <p:nvPr userDrawn="1"/>
          </p:nvSpPr>
          <p:spPr bwMode="auto">
            <a:xfrm>
              <a:off x="10878980" y="1857272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9" name="Freeform 2340"/>
            <p:cNvSpPr>
              <a:spLocks/>
            </p:cNvSpPr>
            <p:nvPr userDrawn="1"/>
          </p:nvSpPr>
          <p:spPr bwMode="auto">
            <a:xfrm>
              <a:off x="8667121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0" name="Freeform 2341"/>
            <p:cNvSpPr>
              <a:spLocks/>
            </p:cNvSpPr>
            <p:nvPr userDrawn="1"/>
          </p:nvSpPr>
          <p:spPr bwMode="auto">
            <a:xfrm>
              <a:off x="8942900" y="2338479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1" name="Freeform 2343"/>
            <p:cNvSpPr>
              <a:spLocks/>
            </p:cNvSpPr>
            <p:nvPr userDrawn="1"/>
          </p:nvSpPr>
          <p:spPr bwMode="auto">
            <a:xfrm>
              <a:off x="9221492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Freeform 2344"/>
            <p:cNvSpPr>
              <a:spLocks/>
            </p:cNvSpPr>
            <p:nvPr userDrawn="1"/>
          </p:nvSpPr>
          <p:spPr bwMode="auto">
            <a:xfrm>
              <a:off x="9773050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3" name="Freeform 2345"/>
            <p:cNvSpPr>
              <a:spLocks/>
            </p:cNvSpPr>
            <p:nvPr userDrawn="1"/>
          </p:nvSpPr>
          <p:spPr bwMode="auto">
            <a:xfrm>
              <a:off x="10048828" y="2338479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4" name="Freeform 2346"/>
            <p:cNvSpPr>
              <a:spLocks/>
            </p:cNvSpPr>
            <p:nvPr userDrawn="1"/>
          </p:nvSpPr>
          <p:spPr bwMode="auto">
            <a:xfrm>
              <a:off x="9497271" y="2338479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Freeform 2347"/>
            <p:cNvSpPr>
              <a:spLocks/>
            </p:cNvSpPr>
            <p:nvPr userDrawn="1"/>
          </p:nvSpPr>
          <p:spPr bwMode="auto">
            <a:xfrm>
              <a:off x="10324607" y="2338479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6" name="Freeform 2348"/>
            <p:cNvSpPr>
              <a:spLocks/>
            </p:cNvSpPr>
            <p:nvPr userDrawn="1"/>
          </p:nvSpPr>
          <p:spPr bwMode="auto">
            <a:xfrm>
              <a:off x="10878980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7" name="Freeform 2350"/>
            <p:cNvSpPr>
              <a:spLocks/>
            </p:cNvSpPr>
            <p:nvPr userDrawn="1"/>
          </p:nvSpPr>
          <p:spPr bwMode="auto">
            <a:xfrm>
              <a:off x="10600387" y="2338479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8" name="Freeform 2501"/>
            <p:cNvSpPr>
              <a:spLocks/>
            </p:cNvSpPr>
            <p:nvPr userDrawn="1"/>
          </p:nvSpPr>
          <p:spPr bwMode="auto">
            <a:xfrm>
              <a:off x="8391342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9" name="Freeform 2502"/>
            <p:cNvSpPr>
              <a:spLocks/>
            </p:cNvSpPr>
            <p:nvPr userDrawn="1"/>
          </p:nvSpPr>
          <p:spPr bwMode="auto">
            <a:xfrm>
              <a:off x="8942900" y="2816870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0" name="Freeform 2503"/>
            <p:cNvSpPr>
              <a:spLocks/>
            </p:cNvSpPr>
            <p:nvPr userDrawn="1"/>
          </p:nvSpPr>
          <p:spPr bwMode="auto">
            <a:xfrm>
              <a:off x="9218678" y="2816870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1" name="Freeform 2504"/>
            <p:cNvSpPr>
              <a:spLocks/>
            </p:cNvSpPr>
            <p:nvPr userDrawn="1"/>
          </p:nvSpPr>
          <p:spPr bwMode="auto">
            <a:xfrm>
              <a:off x="8667121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2" name="Freeform 2505"/>
            <p:cNvSpPr>
              <a:spLocks/>
            </p:cNvSpPr>
            <p:nvPr userDrawn="1"/>
          </p:nvSpPr>
          <p:spPr bwMode="auto">
            <a:xfrm>
              <a:off x="9497271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Freeform 2506"/>
            <p:cNvSpPr>
              <a:spLocks/>
            </p:cNvSpPr>
            <p:nvPr userDrawn="1"/>
          </p:nvSpPr>
          <p:spPr bwMode="auto">
            <a:xfrm>
              <a:off x="10048828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Freeform 2507"/>
            <p:cNvSpPr>
              <a:spLocks/>
            </p:cNvSpPr>
            <p:nvPr userDrawn="1"/>
          </p:nvSpPr>
          <p:spPr bwMode="auto">
            <a:xfrm>
              <a:off x="10324607" y="2816870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Freeform 2508"/>
            <p:cNvSpPr>
              <a:spLocks/>
            </p:cNvSpPr>
            <p:nvPr userDrawn="1"/>
          </p:nvSpPr>
          <p:spPr bwMode="auto">
            <a:xfrm>
              <a:off x="9773050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Freeform 2509"/>
            <p:cNvSpPr>
              <a:spLocks/>
            </p:cNvSpPr>
            <p:nvPr userDrawn="1"/>
          </p:nvSpPr>
          <p:spPr bwMode="auto">
            <a:xfrm>
              <a:off x="10600387" y="2816870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Freeform 2512"/>
            <p:cNvSpPr>
              <a:spLocks/>
            </p:cNvSpPr>
            <p:nvPr userDrawn="1"/>
          </p:nvSpPr>
          <p:spPr bwMode="auto">
            <a:xfrm>
              <a:off x="10878980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Freeform 2655"/>
            <p:cNvSpPr>
              <a:spLocks/>
            </p:cNvSpPr>
            <p:nvPr userDrawn="1"/>
          </p:nvSpPr>
          <p:spPr bwMode="auto">
            <a:xfrm>
              <a:off x="6455262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Freeform 2656"/>
            <p:cNvSpPr>
              <a:spLocks/>
            </p:cNvSpPr>
            <p:nvPr userDrawn="1"/>
          </p:nvSpPr>
          <p:spPr bwMode="auto">
            <a:xfrm>
              <a:off x="6731041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0" name="Freeform 2658"/>
            <p:cNvSpPr>
              <a:spLocks/>
            </p:cNvSpPr>
            <p:nvPr userDrawn="1"/>
          </p:nvSpPr>
          <p:spPr bwMode="auto">
            <a:xfrm>
              <a:off x="7009633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Freeform 2659"/>
            <p:cNvSpPr>
              <a:spLocks/>
            </p:cNvSpPr>
            <p:nvPr userDrawn="1"/>
          </p:nvSpPr>
          <p:spPr bwMode="auto">
            <a:xfrm>
              <a:off x="7561191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2" name="Freeform 2660"/>
            <p:cNvSpPr>
              <a:spLocks/>
            </p:cNvSpPr>
            <p:nvPr userDrawn="1"/>
          </p:nvSpPr>
          <p:spPr bwMode="auto">
            <a:xfrm>
              <a:off x="7836969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3" name="Freeform 2661"/>
            <p:cNvSpPr>
              <a:spLocks/>
            </p:cNvSpPr>
            <p:nvPr userDrawn="1"/>
          </p:nvSpPr>
          <p:spPr bwMode="auto">
            <a:xfrm>
              <a:off x="7285412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4" name="Freeform 2662"/>
            <p:cNvSpPr>
              <a:spLocks/>
            </p:cNvSpPr>
            <p:nvPr userDrawn="1"/>
          </p:nvSpPr>
          <p:spPr bwMode="auto">
            <a:xfrm>
              <a:off x="8115564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5" name="Freeform 2663"/>
            <p:cNvSpPr>
              <a:spLocks/>
            </p:cNvSpPr>
            <p:nvPr userDrawn="1"/>
          </p:nvSpPr>
          <p:spPr bwMode="auto">
            <a:xfrm>
              <a:off x="8667121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6" name="Freeform 2664"/>
            <p:cNvSpPr>
              <a:spLocks/>
            </p:cNvSpPr>
            <p:nvPr userDrawn="1"/>
          </p:nvSpPr>
          <p:spPr bwMode="auto">
            <a:xfrm>
              <a:off x="8942900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7" name="Freeform 2665"/>
            <p:cNvSpPr>
              <a:spLocks/>
            </p:cNvSpPr>
            <p:nvPr userDrawn="1"/>
          </p:nvSpPr>
          <p:spPr bwMode="auto">
            <a:xfrm>
              <a:off x="8391342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8" name="Freeform 2666"/>
            <p:cNvSpPr>
              <a:spLocks/>
            </p:cNvSpPr>
            <p:nvPr userDrawn="1"/>
          </p:nvSpPr>
          <p:spPr bwMode="auto">
            <a:xfrm>
              <a:off x="9221492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9" name="Freeform 2667"/>
            <p:cNvSpPr>
              <a:spLocks/>
            </p:cNvSpPr>
            <p:nvPr userDrawn="1"/>
          </p:nvSpPr>
          <p:spPr bwMode="auto">
            <a:xfrm>
              <a:off x="9773050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0" name="Freeform 2668"/>
            <p:cNvSpPr>
              <a:spLocks/>
            </p:cNvSpPr>
            <p:nvPr userDrawn="1"/>
          </p:nvSpPr>
          <p:spPr bwMode="auto">
            <a:xfrm>
              <a:off x="10048828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1" name="Freeform 2669"/>
            <p:cNvSpPr>
              <a:spLocks/>
            </p:cNvSpPr>
            <p:nvPr userDrawn="1"/>
          </p:nvSpPr>
          <p:spPr bwMode="auto">
            <a:xfrm>
              <a:off x="9497271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2" name="Freeform 2670"/>
            <p:cNvSpPr>
              <a:spLocks/>
            </p:cNvSpPr>
            <p:nvPr userDrawn="1"/>
          </p:nvSpPr>
          <p:spPr bwMode="auto">
            <a:xfrm>
              <a:off x="10324607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3" name="Freeform 2671"/>
            <p:cNvSpPr>
              <a:spLocks/>
            </p:cNvSpPr>
            <p:nvPr userDrawn="1"/>
          </p:nvSpPr>
          <p:spPr bwMode="auto">
            <a:xfrm>
              <a:off x="10878980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Freeform 2673"/>
            <p:cNvSpPr>
              <a:spLocks/>
            </p:cNvSpPr>
            <p:nvPr userDrawn="1"/>
          </p:nvSpPr>
          <p:spPr bwMode="auto">
            <a:xfrm>
              <a:off x="10600387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5" name="Freeform 2811"/>
            <p:cNvSpPr>
              <a:spLocks/>
            </p:cNvSpPr>
            <p:nvPr userDrawn="1"/>
          </p:nvSpPr>
          <p:spPr bwMode="auto">
            <a:xfrm>
              <a:off x="5073553" y="3773655"/>
              <a:ext cx="551557" cy="481205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6" name="Freeform 2812"/>
            <p:cNvSpPr>
              <a:spLocks/>
            </p:cNvSpPr>
            <p:nvPr userDrawn="1"/>
          </p:nvSpPr>
          <p:spPr bwMode="auto">
            <a:xfrm>
              <a:off x="5625111" y="3773655"/>
              <a:ext cx="554373" cy="481205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Freeform 2813"/>
            <p:cNvSpPr>
              <a:spLocks/>
            </p:cNvSpPr>
            <p:nvPr userDrawn="1"/>
          </p:nvSpPr>
          <p:spPr bwMode="auto">
            <a:xfrm>
              <a:off x="5903705" y="3773655"/>
              <a:ext cx="551557" cy="481205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8" name="Freeform 2814"/>
            <p:cNvSpPr>
              <a:spLocks/>
            </p:cNvSpPr>
            <p:nvPr userDrawn="1"/>
          </p:nvSpPr>
          <p:spPr bwMode="auto">
            <a:xfrm>
              <a:off x="5349332" y="3773655"/>
              <a:ext cx="554373" cy="481205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9" name="Freeform 2815"/>
            <p:cNvSpPr>
              <a:spLocks/>
            </p:cNvSpPr>
            <p:nvPr userDrawn="1"/>
          </p:nvSpPr>
          <p:spPr bwMode="auto">
            <a:xfrm>
              <a:off x="6179484" y="3773655"/>
              <a:ext cx="551557" cy="481205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0" name="Freeform 2816"/>
            <p:cNvSpPr>
              <a:spLocks/>
            </p:cNvSpPr>
            <p:nvPr userDrawn="1"/>
          </p:nvSpPr>
          <p:spPr bwMode="auto">
            <a:xfrm>
              <a:off x="6731041" y="3773655"/>
              <a:ext cx="554373" cy="481205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1" name="Freeform 2817"/>
            <p:cNvSpPr>
              <a:spLocks/>
            </p:cNvSpPr>
            <p:nvPr userDrawn="1"/>
          </p:nvSpPr>
          <p:spPr bwMode="auto">
            <a:xfrm>
              <a:off x="7009633" y="3773655"/>
              <a:ext cx="551557" cy="481205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2" name="Freeform 2819"/>
            <p:cNvSpPr>
              <a:spLocks/>
            </p:cNvSpPr>
            <p:nvPr userDrawn="1"/>
          </p:nvSpPr>
          <p:spPr bwMode="auto">
            <a:xfrm>
              <a:off x="6455262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Freeform 2820"/>
            <p:cNvSpPr>
              <a:spLocks/>
            </p:cNvSpPr>
            <p:nvPr userDrawn="1"/>
          </p:nvSpPr>
          <p:spPr bwMode="auto">
            <a:xfrm>
              <a:off x="7285412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4" name="Freeform 2821"/>
            <p:cNvSpPr>
              <a:spLocks/>
            </p:cNvSpPr>
            <p:nvPr userDrawn="1"/>
          </p:nvSpPr>
          <p:spPr bwMode="auto">
            <a:xfrm>
              <a:off x="7836969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5" name="Freeform 2822"/>
            <p:cNvSpPr>
              <a:spLocks/>
            </p:cNvSpPr>
            <p:nvPr userDrawn="1"/>
          </p:nvSpPr>
          <p:spPr bwMode="auto">
            <a:xfrm>
              <a:off x="8115564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6" name="Freeform 2823"/>
            <p:cNvSpPr>
              <a:spLocks/>
            </p:cNvSpPr>
            <p:nvPr userDrawn="1"/>
          </p:nvSpPr>
          <p:spPr bwMode="auto">
            <a:xfrm>
              <a:off x="7561191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7" name="Freeform 2824"/>
            <p:cNvSpPr>
              <a:spLocks/>
            </p:cNvSpPr>
            <p:nvPr userDrawn="1"/>
          </p:nvSpPr>
          <p:spPr bwMode="auto">
            <a:xfrm>
              <a:off x="8391342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8" name="Freeform 2825"/>
            <p:cNvSpPr>
              <a:spLocks/>
            </p:cNvSpPr>
            <p:nvPr userDrawn="1"/>
          </p:nvSpPr>
          <p:spPr bwMode="auto">
            <a:xfrm>
              <a:off x="8942900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9" name="Freeform 2826"/>
            <p:cNvSpPr>
              <a:spLocks/>
            </p:cNvSpPr>
            <p:nvPr userDrawn="1"/>
          </p:nvSpPr>
          <p:spPr bwMode="auto">
            <a:xfrm>
              <a:off x="9218678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0" name="Freeform 2827"/>
            <p:cNvSpPr>
              <a:spLocks/>
            </p:cNvSpPr>
            <p:nvPr userDrawn="1"/>
          </p:nvSpPr>
          <p:spPr bwMode="auto">
            <a:xfrm>
              <a:off x="8667121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1" name="Freeform 2828"/>
            <p:cNvSpPr>
              <a:spLocks/>
            </p:cNvSpPr>
            <p:nvPr userDrawn="1"/>
          </p:nvSpPr>
          <p:spPr bwMode="auto">
            <a:xfrm>
              <a:off x="9497271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2" name="Freeform 2829"/>
            <p:cNvSpPr>
              <a:spLocks/>
            </p:cNvSpPr>
            <p:nvPr userDrawn="1"/>
          </p:nvSpPr>
          <p:spPr bwMode="auto">
            <a:xfrm>
              <a:off x="10048828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3" name="Freeform 2830"/>
            <p:cNvSpPr>
              <a:spLocks/>
            </p:cNvSpPr>
            <p:nvPr userDrawn="1"/>
          </p:nvSpPr>
          <p:spPr bwMode="auto">
            <a:xfrm>
              <a:off x="10324607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4" name="Freeform 2831"/>
            <p:cNvSpPr>
              <a:spLocks/>
            </p:cNvSpPr>
            <p:nvPr userDrawn="1"/>
          </p:nvSpPr>
          <p:spPr bwMode="auto">
            <a:xfrm>
              <a:off x="9773050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5" name="Freeform 2832"/>
            <p:cNvSpPr>
              <a:spLocks/>
            </p:cNvSpPr>
            <p:nvPr userDrawn="1"/>
          </p:nvSpPr>
          <p:spPr bwMode="auto">
            <a:xfrm>
              <a:off x="10600387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6" name="Freeform 2835"/>
            <p:cNvSpPr>
              <a:spLocks/>
            </p:cNvSpPr>
            <p:nvPr userDrawn="1"/>
          </p:nvSpPr>
          <p:spPr bwMode="auto">
            <a:xfrm>
              <a:off x="10878980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7" name="Freeform 2972"/>
            <p:cNvSpPr>
              <a:spLocks/>
            </p:cNvSpPr>
            <p:nvPr userDrawn="1"/>
          </p:nvSpPr>
          <p:spPr bwMode="auto">
            <a:xfrm>
              <a:off x="4797774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8" name="Freeform 2973"/>
            <p:cNvSpPr>
              <a:spLocks/>
            </p:cNvSpPr>
            <p:nvPr userDrawn="1"/>
          </p:nvSpPr>
          <p:spPr bwMode="auto">
            <a:xfrm>
              <a:off x="5349332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9" name="Freeform 2974"/>
            <p:cNvSpPr>
              <a:spLocks/>
            </p:cNvSpPr>
            <p:nvPr userDrawn="1"/>
          </p:nvSpPr>
          <p:spPr bwMode="auto">
            <a:xfrm>
              <a:off x="5625111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0" name="Freeform 2975"/>
            <p:cNvSpPr>
              <a:spLocks/>
            </p:cNvSpPr>
            <p:nvPr userDrawn="1"/>
          </p:nvSpPr>
          <p:spPr bwMode="auto">
            <a:xfrm>
              <a:off x="5073553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1" name="Freeform 2976"/>
            <p:cNvSpPr>
              <a:spLocks/>
            </p:cNvSpPr>
            <p:nvPr userDrawn="1"/>
          </p:nvSpPr>
          <p:spPr bwMode="auto">
            <a:xfrm>
              <a:off x="5903705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2" name="Freeform 2977"/>
            <p:cNvSpPr>
              <a:spLocks/>
            </p:cNvSpPr>
            <p:nvPr userDrawn="1"/>
          </p:nvSpPr>
          <p:spPr bwMode="auto">
            <a:xfrm>
              <a:off x="6455262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3" name="Freeform 2978"/>
            <p:cNvSpPr>
              <a:spLocks/>
            </p:cNvSpPr>
            <p:nvPr userDrawn="1"/>
          </p:nvSpPr>
          <p:spPr bwMode="auto">
            <a:xfrm>
              <a:off x="6731041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4" name="Freeform 2979"/>
            <p:cNvSpPr>
              <a:spLocks/>
            </p:cNvSpPr>
            <p:nvPr userDrawn="1"/>
          </p:nvSpPr>
          <p:spPr bwMode="auto">
            <a:xfrm>
              <a:off x="6179484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5" name="Freeform 2980"/>
            <p:cNvSpPr>
              <a:spLocks/>
            </p:cNvSpPr>
            <p:nvPr userDrawn="1"/>
          </p:nvSpPr>
          <p:spPr bwMode="auto">
            <a:xfrm>
              <a:off x="7009633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6" name="Freeform 2981"/>
            <p:cNvSpPr>
              <a:spLocks/>
            </p:cNvSpPr>
            <p:nvPr userDrawn="1"/>
          </p:nvSpPr>
          <p:spPr bwMode="auto">
            <a:xfrm>
              <a:off x="7561191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7" name="Freeform 2982"/>
            <p:cNvSpPr>
              <a:spLocks/>
            </p:cNvSpPr>
            <p:nvPr userDrawn="1"/>
          </p:nvSpPr>
          <p:spPr bwMode="auto">
            <a:xfrm>
              <a:off x="7836969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8" name="Freeform 2983"/>
            <p:cNvSpPr>
              <a:spLocks/>
            </p:cNvSpPr>
            <p:nvPr userDrawn="1"/>
          </p:nvSpPr>
          <p:spPr bwMode="auto">
            <a:xfrm>
              <a:off x="7285412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9" name="Freeform 2984"/>
            <p:cNvSpPr>
              <a:spLocks/>
            </p:cNvSpPr>
            <p:nvPr userDrawn="1"/>
          </p:nvSpPr>
          <p:spPr bwMode="auto">
            <a:xfrm>
              <a:off x="8115564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0" name="Freeform 2985"/>
            <p:cNvSpPr>
              <a:spLocks/>
            </p:cNvSpPr>
            <p:nvPr userDrawn="1"/>
          </p:nvSpPr>
          <p:spPr bwMode="auto">
            <a:xfrm>
              <a:off x="8667121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1" name="Freeform 2986"/>
            <p:cNvSpPr>
              <a:spLocks/>
            </p:cNvSpPr>
            <p:nvPr userDrawn="1"/>
          </p:nvSpPr>
          <p:spPr bwMode="auto">
            <a:xfrm>
              <a:off x="8942900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8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2" name="Freeform 2987"/>
            <p:cNvSpPr>
              <a:spLocks/>
            </p:cNvSpPr>
            <p:nvPr userDrawn="1"/>
          </p:nvSpPr>
          <p:spPr bwMode="auto">
            <a:xfrm>
              <a:off x="8391342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3" name="Freeform 2988"/>
            <p:cNvSpPr>
              <a:spLocks/>
            </p:cNvSpPr>
            <p:nvPr userDrawn="1"/>
          </p:nvSpPr>
          <p:spPr bwMode="auto">
            <a:xfrm>
              <a:off x="9221492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4" name="Freeform 2989"/>
            <p:cNvSpPr>
              <a:spLocks/>
            </p:cNvSpPr>
            <p:nvPr userDrawn="1"/>
          </p:nvSpPr>
          <p:spPr bwMode="auto">
            <a:xfrm>
              <a:off x="9773050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5" name="Freeform 2990"/>
            <p:cNvSpPr>
              <a:spLocks/>
            </p:cNvSpPr>
            <p:nvPr userDrawn="1"/>
          </p:nvSpPr>
          <p:spPr bwMode="auto">
            <a:xfrm>
              <a:off x="10048828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6" name="Freeform 2991"/>
            <p:cNvSpPr>
              <a:spLocks/>
            </p:cNvSpPr>
            <p:nvPr userDrawn="1"/>
          </p:nvSpPr>
          <p:spPr bwMode="auto">
            <a:xfrm>
              <a:off x="9497271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7" name="Freeform 2992"/>
            <p:cNvSpPr>
              <a:spLocks/>
            </p:cNvSpPr>
            <p:nvPr userDrawn="1"/>
          </p:nvSpPr>
          <p:spPr bwMode="auto">
            <a:xfrm>
              <a:off x="10324607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8" name="Freeform 2993"/>
            <p:cNvSpPr>
              <a:spLocks/>
            </p:cNvSpPr>
            <p:nvPr userDrawn="1"/>
          </p:nvSpPr>
          <p:spPr bwMode="auto">
            <a:xfrm>
              <a:off x="10878980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9" name="Freeform 2995"/>
            <p:cNvSpPr>
              <a:spLocks/>
            </p:cNvSpPr>
            <p:nvPr userDrawn="1"/>
          </p:nvSpPr>
          <p:spPr bwMode="auto">
            <a:xfrm>
              <a:off x="10600387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0" name="Freeform 3130"/>
            <p:cNvSpPr>
              <a:spLocks/>
            </p:cNvSpPr>
            <p:nvPr userDrawn="1"/>
          </p:nvSpPr>
          <p:spPr bwMode="auto">
            <a:xfrm>
              <a:off x="3967625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1" name="Freeform 3131"/>
            <p:cNvSpPr>
              <a:spLocks/>
            </p:cNvSpPr>
            <p:nvPr userDrawn="1"/>
          </p:nvSpPr>
          <p:spPr bwMode="auto">
            <a:xfrm>
              <a:off x="451918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2" name="Freeform 3132"/>
            <p:cNvSpPr>
              <a:spLocks/>
            </p:cNvSpPr>
            <p:nvPr userDrawn="1"/>
          </p:nvSpPr>
          <p:spPr bwMode="auto">
            <a:xfrm>
              <a:off x="4797774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3" name="Freeform 3133"/>
            <p:cNvSpPr>
              <a:spLocks/>
            </p:cNvSpPr>
            <p:nvPr userDrawn="1"/>
          </p:nvSpPr>
          <p:spPr bwMode="auto">
            <a:xfrm>
              <a:off x="4243403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4" name="Freeform 3134"/>
            <p:cNvSpPr>
              <a:spLocks/>
            </p:cNvSpPr>
            <p:nvPr userDrawn="1"/>
          </p:nvSpPr>
          <p:spPr bwMode="auto">
            <a:xfrm>
              <a:off x="5073553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5" name="Freeform 3135"/>
            <p:cNvSpPr>
              <a:spLocks/>
            </p:cNvSpPr>
            <p:nvPr userDrawn="1"/>
          </p:nvSpPr>
          <p:spPr bwMode="auto">
            <a:xfrm>
              <a:off x="562511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6" name="Freeform 3136"/>
            <p:cNvSpPr>
              <a:spLocks/>
            </p:cNvSpPr>
            <p:nvPr userDrawn="1"/>
          </p:nvSpPr>
          <p:spPr bwMode="auto">
            <a:xfrm>
              <a:off x="5903705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7" name="Freeform 3137"/>
            <p:cNvSpPr>
              <a:spLocks/>
            </p:cNvSpPr>
            <p:nvPr userDrawn="1"/>
          </p:nvSpPr>
          <p:spPr bwMode="auto">
            <a:xfrm>
              <a:off x="5349332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8" name="Freeform 3138"/>
            <p:cNvSpPr>
              <a:spLocks/>
            </p:cNvSpPr>
            <p:nvPr userDrawn="1"/>
          </p:nvSpPr>
          <p:spPr bwMode="auto">
            <a:xfrm>
              <a:off x="6179484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9" name="Freeform 3139"/>
            <p:cNvSpPr>
              <a:spLocks/>
            </p:cNvSpPr>
            <p:nvPr userDrawn="1"/>
          </p:nvSpPr>
          <p:spPr bwMode="auto">
            <a:xfrm>
              <a:off x="673104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0" name="Freeform 3140"/>
            <p:cNvSpPr>
              <a:spLocks/>
            </p:cNvSpPr>
            <p:nvPr userDrawn="1"/>
          </p:nvSpPr>
          <p:spPr bwMode="auto">
            <a:xfrm>
              <a:off x="7009633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1" name="Freeform 3141"/>
            <p:cNvSpPr>
              <a:spLocks/>
            </p:cNvSpPr>
            <p:nvPr userDrawn="1"/>
          </p:nvSpPr>
          <p:spPr bwMode="auto">
            <a:xfrm>
              <a:off x="6455262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2" name="Freeform 3142"/>
            <p:cNvSpPr>
              <a:spLocks/>
            </p:cNvSpPr>
            <p:nvPr userDrawn="1"/>
          </p:nvSpPr>
          <p:spPr bwMode="auto">
            <a:xfrm>
              <a:off x="7285412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3" name="Freeform 3143"/>
            <p:cNvSpPr>
              <a:spLocks/>
            </p:cNvSpPr>
            <p:nvPr userDrawn="1"/>
          </p:nvSpPr>
          <p:spPr bwMode="auto">
            <a:xfrm>
              <a:off x="7836969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4" name="Freeform 3144"/>
            <p:cNvSpPr>
              <a:spLocks/>
            </p:cNvSpPr>
            <p:nvPr userDrawn="1"/>
          </p:nvSpPr>
          <p:spPr bwMode="auto">
            <a:xfrm>
              <a:off x="8115564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5" name="Freeform 3145"/>
            <p:cNvSpPr>
              <a:spLocks/>
            </p:cNvSpPr>
            <p:nvPr userDrawn="1"/>
          </p:nvSpPr>
          <p:spPr bwMode="auto">
            <a:xfrm>
              <a:off x="7561191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6" name="Freeform 3146"/>
            <p:cNvSpPr>
              <a:spLocks/>
            </p:cNvSpPr>
            <p:nvPr userDrawn="1"/>
          </p:nvSpPr>
          <p:spPr bwMode="auto">
            <a:xfrm>
              <a:off x="8391342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7" name="Freeform 3147"/>
            <p:cNvSpPr>
              <a:spLocks/>
            </p:cNvSpPr>
            <p:nvPr userDrawn="1"/>
          </p:nvSpPr>
          <p:spPr bwMode="auto">
            <a:xfrm>
              <a:off x="8942900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8" name="Freeform 3148"/>
            <p:cNvSpPr>
              <a:spLocks/>
            </p:cNvSpPr>
            <p:nvPr userDrawn="1"/>
          </p:nvSpPr>
          <p:spPr bwMode="auto">
            <a:xfrm>
              <a:off x="9218678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9" name="Freeform 3149"/>
            <p:cNvSpPr>
              <a:spLocks/>
            </p:cNvSpPr>
            <p:nvPr userDrawn="1"/>
          </p:nvSpPr>
          <p:spPr bwMode="auto">
            <a:xfrm>
              <a:off x="8667121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0" name="Freeform 3150"/>
            <p:cNvSpPr>
              <a:spLocks/>
            </p:cNvSpPr>
            <p:nvPr userDrawn="1"/>
          </p:nvSpPr>
          <p:spPr bwMode="auto">
            <a:xfrm>
              <a:off x="9497271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1" name="Freeform 3151"/>
            <p:cNvSpPr>
              <a:spLocks/>
            </p:cNvSpPr>
            <p:nvPr userDrawn="1"/>
          </p:nvSpPr>
          <p:spPr bwMode="auto">
            <a:xfrm>
              <a:off x="10048828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2" name="Freeform 3152"/>
            <p:cNvSpPr>
              <a:spLocks/>
            </p:cNvSpPr>
            <p:nvPr userDrawn="1"/>
          </p:nvSpPr>
          <p:spPr bwMode="auto">
            <a:xfrm>
              <a:off x="10324607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3" name="Freeform 3153"/>
            <p:cNvSpPr>
              <a:spLocks/>
            </p:cNvSpPr>
            <p:nvPr userDrawn="1"/>
          </p:nvSpPr>
          <p:spPr bwMode="auto">
            <a:xfrm>
              <a:off x="9773050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4" name="Freeform 3154"/>
            <p:cNvSpPr>
              <a:spLocks/>
            </p:cNvSpPr>
            <p:nvPr userDrawn="1"/>
          </p:nvSpPr>
          <p:spPr bwMode="auto">
            <a:xfrm>
              <a:off x="10600387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5" name="Freeform 3157"/>
            <p:cNvSpPr>
              <a:spLocks/>
            </p:cNvSpPr>
            <p:nvPr userDrawn="1"/>
          </p:nvSpPr>
          <p:spPr bwMode="auto">
            <a:xfrm>
              <a:off x="10878980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6" name="Freeform 3288"/>
            <p:cNvSpPr>
              <a:spLocks/>
            </p:cNvSpPr>
            <p:nvPr userDrawn="1"/>
          </p:nvSpPr>
          <p:spPr bwMode="auto">
            <a:xfrm>
              <a:off x="3137473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7" name="Freeform 3289"/>
            <p:cNvSpPr>
              <a:spLocks/>
            </p:cNvSpPr>
            <p:nvPr userDrawn="1"/>
          </p:nvSpPr>
          <p:spPr bwMode="auto">
            <a:xfrm>
              <a:off x="3413252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8" name="Freeform 3291"/>
            <p:cNvSpPr>
              <a:spLocks/>
            </p:cNvSpPr>
            <p:nvPr userDrawn="1"/>
          </p:nvSpPr>
          <p:spPr bwMode="auto">
            <a:xfrm>
              <a:off x="3691845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9" name="Freeform 3292"/>
            <p:cNvSpPr>
              <a:spLocks/>
            </p:cNvSpPr>
            <p:nvPr userDrawn="1"/>
          </p:nvSpPr>
          <p:spPr bwMode="auto">
            <a:xfrm>
              <a:off x="4243403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0" name="Freeform 3293"/>
            <p:cNvSpPr>
              <a:spLocks/>
            </p:cNvSpPr>
            <p:nvPr userDrawn="1"/>
          </p:nvSpPr>
          <p:spPr bwMode="auto">
            <a:xfrm>
              <a:off x="451918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1" name="Freeform 3294"/>
            <p:cNvSpPr>
              <a:spLocks/>
            </p:cNvSpPr>
            <p:nvPr userDrawn="1"/>
          </p:nvSpPr>
          <p:spPr bwMode="auto">
            <a:xfrm>
              <a:off x="3967625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2" name="Freeform 3295"/>
            <p:cNvSpPr>
              <a:spLocks/>
            </p:cNvSpPr>
            <p:nvPr userDrawn="1"/>
          </p:nvSpPr>
          <p:spPr bwMode="auto">
            <a:xfrm>
              <a:off x="4797774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3" name="Freeform 3296"/>
            <p:cNvSpPr>
              <a:spLocks/>
            </p:cNvSpPr>
            <p:nvPr userDrawn="1"/>
          </p:nvSpPr>
          <p:spPr bwMode="auto">
            <a:xfrm>
              <a:off x="5349332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4" name="Freeform 3297"/>
            <p:cNvSpPr>
              <a:spLocks/>
            </p:cNvSpPr>
            <p:nvPr userDrawn="1"/>
          </p:nvSpPr>
          <p:spPr bwMode="auto">
            <a:xfrm>
              <a:off x="562511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5" name="Freeform 3298"/>
            <p:cNvSpPr>
              <a:spLocks/>
            </p:cNvSpPr>
            <p:nvPr userDrawn="1"/>
          </p:nvSpPr>
          <p:spPr bwMode="auto">
            <a:xfrm>
              <a:off x="5073553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6" name="Freeform 3299"/>
            <p:cNvSpPr>
              <a:spLocks/>
            </p:cNvSpPr>
            <p:nvPr userDrawn="1"/>
          </p:nvSpPr>
          <p:spPr bwMode="auto">
            <a:xfrm>
              <a:off x="5903705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7" name="Freeform 3300"/>
            <p:cNvSpPr>
              <a:spLocks/>
            </p:cNvSpPr>
            <p:nvPr userDrawn="1"/>
          </p:nvSpPr>
          <p:spPr bwMode="auto">
            <a:xfrm>
              <a:off x="6455262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8" name="Freeform 3301"/>
            <p:cNvSpPr>
              <a:spLocks/>
            </p:cNvSpPr>
            <p:nvPr userDrawn="1"/>
          </p:nvSpPr>
          <p:spPr bwMode="auto">
            <a:xfrm>
              <a:off x="673104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9" name="Freeform 3302"/>
            <p:cNvSpPr>
              <a:spLocks/>
            </p:cNvSpPr>
            <p:nvPr userDrawn="1"/>
          </p:nvSpPr>
          <p:spPr bwMode="auto">
            <a:xfrm>
              <a:off x="6179484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0" name="Freeform 3303"/>
            <p:cNvSpPr>
              <a:spLocks/>
            </p:cNvSpPr>
            <p:nvPr userDrawn="1"/>
          </p:nvSpPr>
          <p:spPr bwMode="auto">
            <a:xfrm>
              <a:off x="7009633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1" name="Freeform 3304"/>
            <p:cNvSpPr>
              <a:spLocks/>
            </p:cNvSpPr>
            <p:nvPr userDrawn="1"/>
          </p:nvSpPr>
          <p:spPr bwMode="auto">
            <a:xfrm>
              <a:off x="7561191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2" name="Freeform 3305"/>
            <p:cNvSpPr>
              <a:spLocks/>
            </p:cNvSpPr>
            <p:nvPr userDrawn="1"/>
          </p:nvSpPr>
          <p:spPr bwMode="auto">
            <a:xfrm>
              <a:off x="7836969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3" name="Freeform 3306"/>
            <p:cNvSpPr>
              <a:spLocks/>
            </p:cNvSpPr>
            <p:nvPr userDrawn="1"/>
          </p:nvSpPr>
          <p:spPr bwMode="auto">
            <a:xfrm>
              <a:off x="7285412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4" name="Freeform 3307"/>
            <p:cNvSpPr>
              <a:spLocks/>
            </p:cNvSpPr>
            <p:nvPr userDrawn="1"/>
          </p:nvSpPr>
          <p:spPr bwMode="auto">
            <a:xfrm>
              <a:off x="8115564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5" name="Freeform 3308"/>
            <p:cNvSpPr>
              <a:spLocks/>
            </p:cNvSpPr>
            <p:nvPr userDrawn="1"/>
          </p:nvSpPr>
          <p:spPr bwMode="auto">
            <a:xfrm>
              <a:off x="8667121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6" name="Freeform 3309"/>
            <p:cNvSpPr>
              <a:spLocks/>
            </p:cNvSpPr>
            <p:nvPr userDrawn="1"/>
          </p:nvSpPr>
          <p:spPr bwMode="auto">
            <a:xfrm>
              <a:off x="8942900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7" name="Freeform 3310"/>
            <p:cNvSpPr>
              <a:spLocks/>
            </p:cNvSpPr>
            <p:nvPr userDrawn="1"/>
          </p:nvSpPr>
          <p:spPr bwMode="auto">
            <a:xfrm>
              <a:off x="8391342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8" name="Freeform 3311"/>
            <p:cNvSpPr>
              <a:spLocks/>
            </p:cNvSpPr>
            <p:nvPr userDrawn="1"/>
          </p:nvSpPr>
          <p:spPr bwMode="auto">
            <a:xfrm>
              <a:off x="9221492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9" name="Freeform 3312"/>
            <p:cNvSpPr>
              <a:spLocks/>
            </p:cNvSpPr>
            <p:nvPr userDrawn="1"/>
          </p:nvSpPr>
          <p:spPr bwMode="auto">
            <a:xfrm>
              <a:off x="9773050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0" name="Freeform 3313"/>
            <p:cNvSpPr>
              <a:spLocks/>
            </p:cNvSpPr>
            <p:nvPr userDrawn="1"/>
          </p:nvSpPr>
          <p:spPr bwMode="auto">
            <a:xfrm>
              <a:off x="10048828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1" name="Freeform 3314"/>
            <p:cNvSpPr>
              <a:spLocks/>
            </p:cNvSpPr>
            <p:nvPr userDrawn="1"/>
          </p:nvSpPr>
          <p:spPr bwMode="auto">
            <a:xfrm>
              <a:off x="9497271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2" name="Freeform 3315"/>
            <p:cNvSpPr>
              <a:spLocks/>
            </p:cNvSpPr>
            <p:nvPr userDrawn="1"/>
          </p:nvSpPr>
          <p:spPr bwMode="auto">
            <a:xfrm>
              <a:off x="10324607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3" name="Freeform 3316"/>
            <p:cNvSpPr>
              <a:spLocks/>
            </p:cNvSpPr>
            <p:nvPr userDrawn="1"/>
          </p:nvSpPr>
          <p:spPr bwMode="auto">
            <a:xfrm>
              <a:off x="10878980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4" name="Freeform 3318"/>
            <p:cNvSpPr>
              <a:spLocks/>
            </p:cNvSpPr>
            <p:nvPr userDrawn="1"/>
          </p:nvSpPr>
          <p:spPr bwMode="auto">
            <a:xfrm>
              <a:off x="10600387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5" name="Freeform 3449"/>
            <p:cNvSpPr>
              <a:spLocks/>
            </p:cNvSpPr>
            <p:nvPr userDrawn="1"/>
          </p:nvSpPr>
          <p:spPr bwMode="auto">
            <a:xfrm>
              <a:off x="2861694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6" name="Freeform 3450"/>
            <p:cNvSpPr>
              <a:spLocks/>
            </p:cNvSpPr>
            <p:nvPr userDrawn="1"/>
          </p:nvSpPr>
          <p:spPr bwMode="auto">
            <a:xfrm>
              <a:off x="3413252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7" name="Freeform 3451"/>
            <p:cNvSpPr>
              <a:spLocks/>
            </p:cNvSpPr>
            <p:nvPr userDrawn="1"/>
          </p:nvSpPr>
          <p:spPr bwMode="auto">
            <a:xfrm>
              <a:off x="3691845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8" name="Freeform 3452"/>
            <p:cNvSpPr>
              <a:spLocks/>
            </p:cNvSpPr>
            <p:nvPr userDrawn="1"/>
          </p:nvSpPr>
          <p:spPr bwMode="auto">
            <a:xfrm>
              <a:off x="3137473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9" name="Freeform 3453"/>
            <p:cNvSpPr>
              <a:spLocks/>
            </p:cNvSpPr>
            <p:nvPr userDrawn="1"/>
          </p:nvSpPr>
          <p:spPr bwMode="auto">
            <a:xfrm>
              <a:off x="3967625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0" name="Freeform 3454"/>
            <p:cNvSpPr>
              <a:spLocks/>
            </p:cNvSpPr>
            <p:nvPr userDrawn="1"/>
          </p:nvSpPr>
          <p:spPr bwMode="auto">
            <a:xfrm>
              <a:off x="451918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1" name="Freeform 3455"/>
            <p:cNvSpPr>
              <a:spLocks/>
            </p:cNvSpPr>
            <p:nvPr userDrawn="1"/>
          </p:nvSpPr>
          <p:spPr bwMode="auto">
            <a:xfrm>
              <a:off x="4797774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2" name="Freeform 3456"/>
            <p:cNvSpPr>
              <a:spLocks/>
            </p:cNvSpPr>
            <p:nvPr userDrawn="1"/>
          </p:nvSpPr>
          <p:spPr bwMode="auto">
            <a:xfrm>
              <a:off x="4243403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3" name="Freeform 3457"/>
            <p:cNvSpPr>
              <a:spLocks/>
            </p:cNvSpPr>
            <p:nvPr userDrawn="1"/>
          </p:nvSpPr>
          <p:spPr bwMode="auto">
            <a:xfrm>
              <a:off x="5073553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4" name="Freeform 3458"/>
            <p:cNvSpPr>
              <a:spLocks/>
            </p:cNvSpPr>
            <p:nvPr userDrawn="1"/>
          </p:nvSpPr>
          <p:spPr bwMode="auto">
            <a:xfrm>
              <a:off x="562511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5" name="Freeform 3459"/>
            <p:cNvSpPr>
              <a:spLocks/>
            </p:cNvSpPr>
            <p:nvPr userDrawn="1"/>
          </p:nvSpPr>
          <p:spPr bwMode="auto">
            <a:xfrm>
              <a:off x="5903705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6" name="Freeform 3460"/>
            <p:cNvSpPr>
              <a:spLocks/>
            </p:cNvSpPr>
            <p:nvPr userDrawn="1"/>
          </p:nvSpPr>
          <p:spPr bwMode="auto">
            <a:xfrm>
              <a:off x="5349332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7" name="Freeform 3461"/>
            <p:cNvSpPr>
              <a:spLocks/>
            </p:cNvSpPr>
            <p:nvPr userDrawn="1"/>
          </p:nvSpPr>
          <p:spPr bwMode="auto">
            <a:xfrm>
              <a:off x="6179484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8" name="Freeform 3462"/>
            <p:cNvSpPr>
              <a:spLocks/>
            </p:cNvSpPr>
            <p:nvPr userDrawn="1"/>
          </p:nvSpPr>
          <p:spPr bwMode="auto">
            <a:xfrm>
              <a:off x="673104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9" name="Freeform 3463"/>
            <p:cNvSpPr>
              <a:spLocks/>
            </p:cNvSpPr>
            <p:nvPr userDrawn="1"/>
          </p:nvSpPr>
          <p:spPr bwMode="auto">
            <a:xfrm>
              <a:off x="7009633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0" name="Freeform 3464"/>
            <p:cNvSpPr>
              <a:spLocks/>
            </p:cNvSpPr>
            <p:nvPr userDrawn="1"/>
          </p:nvSpPr>
          <p:spPr bwMode="auto">
            <a:xfrm>
              <a:off x="6455262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1" name="Freeform 3465"/>
            <p:cNvSpPr>
              <a:spLocks/>
            </p:cNvSpPr>
            <p:nvPr userDrawn="1"/>
          </p:nvSpPr>
          <p:spPr bwMode="auto">
            <a:xfrm>
              <a:off x="7285412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2" name="Freeform 3466"/>
            <p:cNvSpPr>
              <a:spLocks/>
            </p:cNvSpPr>
            <p:nvPr userDrawn="1"/>
          </p:nvSpPr>
          <p:spPr bwMode="auto">
            <a:xfrm>
              <a:off x="7836969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3" name="Freeform 3467"/>
            <p:cNvSpPr>
              <a:spLocks/>
            </p:cNvSpPr>
            <p:nvPr userDrawn="1"/>
          </p:nvSpPr>
          <p:spPr bwMode="auto">
            <a:xfrm>
              <a:off x="8115564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4" name="Freeform 3468"/>
            <p:cNvSpPr>
              <a:spLocks/>
            </p:cNvSpPr>
            <p:nvPr userDrawn="1"/>
          </p:nvSpPr>
          <p:spPr bwMode="auto">
            <a:xfrm>
              <a:off x="7561191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5" name="Freeform 3469"/>
            <p:cNvSpPr>
              <a:spLocks/>
            </p:cNvSpPr>
            <p:nvPr userDrawn="1"/>
          </p:nvSpPr>
          <p:spPr bwMode="auto">
            <a:xfrm>
              <a:off x="8391342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6" name="Freeform 3470"/>
            <p:cNvSpPr>
              <a:spLocks/>
            </p:cNvSpPr>
            <p:nvPr userDrawn="1"/>
          </p:nvSpPr>
          <p:spPr bwMode="auto">
            <a:xfrm>
              <a:off x="8942900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7" name="Freeform 3471"/>
            <p:cNvSpPr>
              <a:spLocks/>
            </p:cNvSpPr>
            <p:nvPr userDrawn="1"/>
          </p:nvSpPr>
          <p:spPr bwMode="auto">
            <a:xfrm>
              <a:off x="9218678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8" name="Freeform 3472"/>
            <p:cNvSpPr>
              <a:spLocks/>
            </p:cNvSpPr>
            <p:nvPr userDrawn="1"/>
          </p:nvSpPr>
          <p:spPr bwMode="auto">
            <a:xfrm>
              <a:off x="8667121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9" name="Freeform 3473"/>
            <p:cNvSpPr>
              <a:spLocks/>
            </p:cNvSpPr>
            <p:nvPr userDrawn="1"/>
          </p:nvSpPr>
          <p:spPr bwMode="auto">
            <a:xfrm>
              <a:off x="9497271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0" name="Freeform 3474"/>
            <p:cNvSpPr>
              <a:spLocks/>
            </p:cNvSpPr>
            <p:nvPr userDrawn="1"/>
          </p:nvSpPr>
          <p:spPr bwMode="auto">
            <a:xfrm>
              <a:off x="10048828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1" name="Freeform 3475"/>
            <p:cNvSpPr>
              <a:spLocks/>
            </p:cNvSpPr>
            <p:nvPr userDrawn="1"/>
          </p:nvSpPr>
          <p:spPr bwMode="auto">
            <a:xfrm>
              <a:off x="10324607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2" name="Freeform 3476"/>
            <p:cNvSpPr>
              <a:spLocks/>
            </p:cNvSpPr>
            <p:nvPr userDrawn="1"/>
          </p:nvSpPr>
          <p:spPr bwMode="auto">
            <a:xfrm>
              <a:off x="9773050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3" name="Freeform 3477"/>
            <p:cNvSpPr>
              <a:spLocks/>
            </p:cNvSpPr>
            <p:nvPr userDrawn="1"/>
          </p:nvSpPr>
          <p:spPr bwMode="auto">
            <a:xfrm>
              <a:off x="10600387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4" name="Freeform 3480"/>
            <p:cNvSpPr>
              <a:spLocks/>
            </p:cNvSpPr>
            <p:nvPr userDrawn="1"/>
          </p:nvSpPr>
          <p:spPr bwMode="auto">
            <a:xfrm>
              <a:off x="10878980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97" name="Group 896"/>
          <p:cNvGrpSpPr/>
          <p:nvPr userDrawn="1"/>
        </p:nvGrpSpPr>
        <p:grpSpPr>
          <a:xfrm>
            <a:off x="98242" y="421922"/>
            <a:ext cx="3866268" cy="1440375"/>
            <a:chOff x="1135063" y="-1804988"/>
            <a:chExt cx="3886200" cy="1447800"/>
          </a:xfrm>
        </p:grpSpPr>
        <p:sp>
          <p:nvSpPr>
            <p:cNvPr id="898" name="Freeform 7105"/>
            <p:cNvSpPr>
              <a:spLocks/>
            </p:cNvSpPr>
            <p:nvPr userDrawn="1"/>
          </p:nvSpPr>
          <p:spPr bwMode="auto">
            <a:xfrm>
              <a:off x="1135063" y="-1804988"/>
              <a:ext cx="3886200" cy="963613"/>
            </a:xfrm>
            <a:custGeom>
              <a:avLst/>
              <a:gdLst>
                <a:gd name="T0" fmla="*/ 2099 w 2448"/>
                <a:gd name="T1" fmla="*/ 607 h 607"/>
                <a:gd name="T2" fmla="*/ 0 w 2448"/>
                <a:gd name="T3" fmla="*/ 607 h 607"/>
                <a:gd name="T4" fmla="*/ 351 w 2448"/>
                <a:gd name="T5" fmla="*/ 0 h 607"/>
                <a:gd name="T6" fmla="*/ 2448 w 2448"/>
                <a:gd name="T7" fmla="*/ 0 h 607"/>
                <a:gd name="T8" fmla="*/ 2099 w 2448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8" h="607">
                  <a:moveTo>
                    <a:pt x="2099" y="607"/>
                  </a:moveTo>
                  <a:lnTo>
                    <a:pt x="0" y="607"/>
                  </a:lnTo>
                  <a:lnTo>
                    <a:pt x="351" y="0"/>
                  </a:lnTo>
                  <a:lnTo>
                    <a:pt x="2448" y="0"/>
                  </a:lnTo>
                  <a:lnTo>
                    <a:pt x="2099" y="607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Freeform 7106"/>
            <p:cNvSpPr>
              <a:spLocks/>
            </p:cNvSpPr>
            <p:nvPr userDrawn="1"/>
          </p:nvSpPr>
          <p:spPr bwMode="auto">
            <a:xfrm>
              <a:off x="1590676" y="-1400176"/>
              <a:ext cx="323850" cy="427038"/>
            </a:xfrm>
            <a:custGeom>
              <a:avLst/>
              <a:gdLst>
                <a:gd name="T0" fmla="*/ 75 w 86"/>
                <a:gd name="T1" fmla="*/ 100 h 113"/>
                <a:gd name="T2" fmla="*/ 43 w 86"/>
                <a:gd name="T3" fmla="*/ 113 h 113"/>
                <a:gd name="T4" fmla="*/ 12 w 86"/>
                <a:gd name="T5" fmla="*/ 100 h 113"/>
                <a:gd name="T6" fmla="*/ 0 w 86"/>
                <a:gd name="T7" fmla="*/ 56 h 113"/>
                <a:gd name="T8" fmla="*/ 12 w 86"/>
                <a:gd name="T9" fmla="*/ 12 h 113"/>
                <a:gd name="T10" fmla="*/ 43 w 86"/>
                <a:gd name="T11" fmla="*/ 0 h 113"/>
                <a:gd name="T12" fmla="*/ 86 w 86"/>
                <a:gd name="T13" fmla="*/ 37 h 113"/>
                <a:gd name="T14" fmla="*/ 59 w 86"/>
                <a:gd name="T15" fmla="*/ 37 h 113"/>
                <a:gd name="T16" fmla="*/ 43 w 86"/>
                <a:gd name="T17" fmla="*/ 24 h 113"/>
                <a:gd name="T18" fmla="*/ 32 w 86"/>
                <a:gd name="T19" fmla="*/ 29 h 113"/>
                <a:gd name="T20" fmla="*/ 28 w 86"/>
                <a:gd name="T21" fmla="*/ 56 h 113"/>
                <a:gd name="T22" fmla="*/ 32 w 86"/>
                <a:gd name="T23" fmla="*/ 84 h 113"/>
                <a:gd name="T24" fmla="*/ 43 w 86"/>
                <a:gd name="T25" fmla="*/ 89 h 113"/>
                <a:gd name="T26" fmla="*/ 55 w 86"/>
                <a:gd name="T27" fmla="*/ 84 h 113"/>
                <a:gd name="T28" fmla="*/ 59 w 86"/>
                <a:gd name="T29" fmla="*/ 72 h 113"/>
                <a:gd name="T30" fmla="*/ 59 w 86"/>
                <a:gd name="T31" fmla="*/ 71 h 113"/>
                <a:gd name="T32" fmla="*/ 43 w 86"/>
                <a:gd name="T33" fmla="*/ 71 h 113"/>
                <a:gd name="T34" fmla="*/ 43 w 86"/>
                <a:gd name="T35" fmla="*/ 48 h 113"/>
                <a:gd name="T36" fmla="*/ 86 w 86"/>
                <a:gd name="T37" fmla="*/ 48 h 113"/>
                <a:gd name="T38" fmla="*/ 86 w 86"/>
                <a:gd name="T39" fmla="*/ 63 h 113"/>
                <a:gd name="T40" fmla="*/ 75 w 86"/>
                <a:gd name="T41" fmla="*/ 10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113">
                  <a:moveTo>
                    <a:pt x="75" y="100"/>
                  </a:moveTo>
                  <a:cubicBezTo>
                    <a:pt x="66" y="110"/>
                    <a:pt x="55" y="113"/>
                    <a:pt x="43" y="113"/>
                  </a:cubicBezTo>
                  <a:cubicBezTo>
                    <a:pt x="30" y="113"/>
                    <a:pt x="20" y="109"/>
                    <a:pt x="12" y="100"/>
                  </a:cubicBezTo>
                  <a:cubicBezTo>
                    <a:pt x="0" y="89"/>
                    <a:pt x="0" y="73"/>
                    <a:pt x="0" y="56"/>
                  </a:cubicBezTo>
                  <a:cubicBezTo>
                    <a:pt x="0" y="40"/>
                    <a:pt x="0" y="24"/>
                    <a:pt x="12" y="12"/>
                  </a:cubicBezTo>
                  <a:cubicBezTo>
                    <a:pt x="20" y="4"/>
                    <a:pt x="29" y="0"/>
                    <a:pt x="43" y="0"/>
                  </a:cubicBezTo>
                  <a:cubicBezTo>
                    <a:pt x="71" y="0"/>
                    <a:pt x="84" y="18"/>
                    <a:pt x="86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6" y="28"/>
                    <a:pt x="52" y="24"/>
                    <a:pt x="43" y="24"/>
                  </a:cubicBezTo>
                  <a:cubicBezTo>
                    <a:pt x="38" y="24"/>
                    <a:pt x="34" y="26"/>
                    <a:pt x="32" y="29"/>
                  </a:cubicBezTo>
                  <a:cubicBezTo>
                    <a:pt x="29" y="32"/>
                    <a:pt x="28" y="36"/>
                    <a:pt x="28" y="56"/>
                  </a:cubicBezTo>
                  <a:cubicBezTo>
                    <a:pt x="28" y="77"/>
                    <a:pt x="29" y="81"/>
                    <a:pt x="32" y="84"/>
                  </a:cubicBezTo>
                  <a:cubicBezTo>
                    <a:pt x="34" y="87"/>
                    <a:pt x="38" y="89"/>
                    <a:pt x="43" y="89"/>
                  </a:cubicBezTo>
                  <a:cubicBezTo>
                    <a:pt x="48" y="89"/>
                    <a:pt x="52" y="87"/>
                    <a:pt x="55" y="84"/>
                  </a:cubicBezTo>
                  <a:cubicBezTo>
                    <a:pt x="58" y="81"/>
                    <a:pt x="59" y="77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81"/>
                    <a:pt x="84" y="92"/>
                    <a:pt x="75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0" name="Freeform 7107"/>
            <p:cNvSpPr>
              <a:spLocks noEditPoints="1"/>
            </p:cNvSpPr>
            <p:nvPr userDrawn="1"/>
          </p:nvSpPr>
          <p:spPr bwMode="auto">
            <a:xfrm>
              <a:off x="1989138" y="-1397001"/>
              <a:ext cx="307975" cy="419100"/>
            </a:xfrm>
            <a:custGeom>
              <a:avLst/>
              <a:gdLst>
                <a:gd name="T0" fmla="*/ 44 w 82"/>
                <a:gd name="T1" fmla="*/ 71 h 111"/>
                <a:gd name="T2" fmla="*/ 27 w 82"/>
                <a:gd name="T3" fmla="*/ 71 h 111"/>
                <a:gd name="T4" fmla="*/ 27 w 82"/>
                <a:gd name="T5" fmla="*/ 111 h 111"/>
                <a:gd name="T6" fmla="*/ 0 w 82"/>
                <a:gd name="T7" fmla="*/ 111 h 111"/>
                <a:gd name="T8" fmla="*/ 0 w 82"/>
                <a:gd name="T9" fmla="*/ 0 h 111"/>
                <a:gd name="T10" fmla="*/ 44 w 82"/>
                <a:gd name="T11" fmla="*/ 0 h 111"/>
                <a:gd name="T12" fmla="*/ 82 w 82"/>
                <a:gd name="T13" fmla="*/ 35 h 111"/>
                <a:gd name="T14" fmla="*/ 44 w 82"/>
                <a:gd name="T15" fmla="*/ 71 h 111"/>
                <a:gd name="T16" fmla="*/ 43 w 82"/>
                <a:gd name="T17" fmla="*/ 24 h 111"/>
                <a:gd name="T18" fmla="*/ 27 w 82"/>
                <a:gd name="T19" fmla="*/ 24 h 111"/>
                <a:gd name="T20" fmla="*/ 27 w 82"/>
                <a:gd name="T21" fmla="*/ 47 h 111"/>
                <a:gd name="T22" fmla="*/ 43 w 82"/>
                <a:gd name="T23" fmla="*/ 47 h 111"/>
                <a:gd name="T24" fmla="*/ 55 w 82"/>
                <a:gd name="T25" fmla="*/ 35 h 111"/>
                <a:gd name="T26" fmla="*/ 43 w 82"/>
                <a:gd name="T2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11">
                  <a:moveTo>
                    <a:pt x="44" y="71"/>
                  </a:moveTo>
                  <a:cubicBezTo>
                    <a:pt x="27" y="71"/>
                    <a:pt x="27" y="71"/>
                    <a:pt x="27" y="7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2" y="17"/>
                    <a:pt x="82" y="35"/>
                  </a:cubicBezTo>
                  <a:cubicBezTo>
                    <a:pt x="82" y="54"/>
                    <a:pt x="69" y="71"/>
                    <a:pt x="44" y="71"/>
                  </a:cubicBezTo>
                  <a:close/>
                  <a:moveTo>
                    <a:pt x="43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50" y="47"/>
                    <a:pt x="55" y="41"/>
                    <a:pt x="55" y="35"/>
                  </a:cubicBezTo>
                  <a:cubicBezTo>
                    <a:pt x="55" y="30"/>
                    <a:pt x="50" y="24"/>
                    <a:pt x="4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1" name="Freeform 7108"/>
            <p:cNvSpPr>
              <a:spLocks/>
            </p:cNvSpPr>
            <p:nvPr userDrawn="1"/>
          </p:nvSpPr>
          <p:spPr bwMode="auto">
            <a:xfrm>
              <a:off x="2354263" y="-1397001"/>
              <a:ext cx="319088" cy="423863"/>
            </a:xfrm>
            <a:custGeom>
              <a:avLst/>
              <a:gdLst>
                <a:gd name="T0" fmla="*/ 42 w 85"/>
                <a:gd name="T1" fmla="*/ 112 h 112"/>
                <a:gd name="T2" fmla="*/ 0 w 85"/>
                <a:gd name="T3" fmla="*/ 72 h 112"/>
                <a:gd name="T4" fmla="*/ 0 w 85"/>
                <a:gd name="T5" fmla="*/ 0 h 112"/>
                <a:gd name="T6" fmla="*/ 28 w 85"/>
                <a:gd name="T7" fmla="*/ 0 h 112"/>
                <a:gd name="T8" fmla="*/ 28 w 85"/>
                <a:gd name="T9" fmla="*/ 71 h 112"/>
                <a:gd name="T10" fmla="*/ 42 w 85"/>
                <a:gd name="T11" fmla="*/ 88 h 112"/>
                <a:gd name="T12" fmla="*/ 57 w 85"/>
                <a:gd name="T13" fmla="*/ 71 h 112"/>
                <a:gd name="T14" fmla="*/ 57 w 85"/>
                <a:gd name="T15" fmla="*/ 0 h 112"/>
                <a:gd name="T16" fmla="*/ 85 w 85"/>
                <a:gd name="T17" fmla="*/ 0 h 112"/>
                <a:gd name="T18" fmla="*/ 85 w 85"/>
                <a:gd name="T19" fmla="*/ 72 h 112"/>
                <a:gd name="T20" fmla="*/ 42 w 85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12">
                  <a:moveTo>
                    <a:pt x="42" y="112"/>
                  </a:moveTo>
                  <a:cubicBezTo>
                    <a:pt x="19" y="112"/>
                    <a:pt x="0" y="96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33" y="88"/>
                    <a:pt x="42" y="88"/>
                  </a:cubicBezTo>
                  <a:cubicBezTo>
                    <a:pt x="51" y="88"/>
                    <a:pt x="57" y="82"/>
                    <a:pt x="57" y="7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96"/>
                    <a:pt x="65" y="112"/>
                    <a:pt x="42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Freeform 7109"/>
            <p:cNvSpPr>
              <a:spLocks/>
            </p:cNvSpPr>
            <p:nvPr userDrawn="1"/>
          </p:nvSpPr>
          <p:spPr bwMode="auto">
            <a:xfrm>
              <a:off x="2809876" y="-1397001"/>
              <a:ext cx="115888" cy="173038"/>
            </a:xfrm>
            <a:custGeom>
              <a:avLst/>
              <a:gdLst>
                <a:gd name="T0" fmla="*/ 42 w 73"/>
                <a:gd name="T1" fmla="*/ 10 h 109"/>
                <a:gd name="T2" fmla="*/ 42 w 73"/>
                <a:gd name="T3" fmla="*/ 109 h 109"/>
                <a:gd name="T4" fmla="*/ 30 w 73"/>
                <a:gd name="T5" fmla="*/ 109 h 109"/>
                <a:gd name="T6" fmla="*/ 30 w 73"/>
                <a:gd name="T7" fmla="*/ 10 h 109"/>
                <a:gd name="T8" fmla="*/ 0 w 73"/>
                <a:gd name="T9" fmla="*/ 10 h 109"/>
                <a:gd name="T10" fmla="*/ 0 w 73"/>
                <a:gd name="T11" fmla="*/ 0 h 109"/>
                <a:gd name="T12" fmla="*/ 73 w 73"/>
                <a:gd name="T13" fmla="*/ 0 h 109"/>
                <a:gd name="T14" fmla="*/ 73 w 73"/>
                <a:gd name="T15" fmla="*/ 10 h 109"/>
                <a:gd name="T16" fmla="*/ 42 w 73"/>
                <a:gd name="T17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9">
                  <a:moveTo>
                    <a:pt x="42" y="10"/>
                  </a:moveTo>
                  <a:lnTo>
                    <a:pt x="42" y="109"/>
                  </a:lnTo>
                  <a:lnTo>
                    <a:pt x="30" y="109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Freeform 7110"/>
            <p:cNvSpPr>
              <a:spLocks/>
            </p:cNvSpPr>
            <p:nvPr userDrawn="1"/>
          </p:nvSpPr>
          <p:spPr bwMode="auto">
            <a:xfrm>
              <a:off x="2963863" y="-1397001"/>
              <a:ext cx="107950" cy="173038"/>
            </a:xfrm>
            <a:custGeom>
              <a:avLst/>
              <a:gdLst>
                <a:gd name="T0" fmla="*/ 0 w 68"/>
                <a:gd name="T1" fmla="*/ 109 h 109"/>
                <a:gd name="T2" fmla="*/ 0 w 68"/>
                <a:gd name="T3" fmla="*/ 0 h 109"/>
                <a:gd name="T4" fmla="*/ 68 w 68"/>
                <a:gd name="T5" fmla="*/ 0 h 109"/>
                <a:gd name="T6" fmla="*/ 68 w 68"/>
                <a:gd name="T7" fmla="*/ 10 h 109"/>
                <a:gd name="T8" fmla="*/ 12 w 68"/>
                <a:gd name="T9" fmla="*/ 10 h 109"/>
                <a:gd name="T10" fmla="*/ 12 w 68"/>
                <a:gd name="T11" fmla="*/ 48 h 109"/>
                <a:gd name="T12" fmla="*/ 61 w 68"/>
                <a:gd name="T13" fmla="*/ 48 h 109"/>
                <a:gd name="T14" fmla="*/ 61 w 68"/>
                <a:gd name="T15" fmla="*/ 59 h 109"/>
                <a:gd name="T16" fmla="*/ 12 w 68"/>
                <a:gd name="T17" fmla="*/ 59 h 109"/>
                <a:gd name="T18" fmla="*/ 12 w 68"/>
                <a:gd name="T19" fmla="*/ 98 h 109"/>
                <a:gd name="T20" fmla="*/ 68 w 68"/>
                <a:gd name="T21" fmla="*/ 98 h 109"/>
                <a:gd name="T22" fmla="*/ 68 w 68"/>
                <a:gd name="T23" fmla="*/ 109 h 109"/>
                <a:gd name="T24" fmla="*/ 0 w 6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9">
                  <a:moveTo>
                    <a:pt x="0" y="109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12" y="10"/>
                  </a:lnTo>
                  <a:lnTo>
                    <a:pt x="12" y="48"/>
                  </a:lnTo>
                  <a:lnTo>
                    <a:pt x="61" y="48"/>
                  </a:lnTo>
                  <a:lnTo>
                    <a:pt x="61" y="59"/>
                  </a:lnTo>
                  <a:lnTo>
                    <a:pt x="12" y="59"/>
                  </a:lnTo>
                  <a:lnTo>
                    <a:pt x="12" y="98"/>
                  </a:lnTo>
                  <a:lnTo>
                    <a:pt x="68" y="98"/>
                  </a:lnTo>
                  <a:lnTo>
                    <a:pt x="6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4" name="Freeform 7111"/>
            <p:cNvSpPr>
              <a:spLocks/>
            </p:cNvSpPr>
            <p:nvPr userDrawn="1"/>
          </p:nvSpPr>
          <p:spPr bwMode="auto">
            <a:xfrm>
              <a:off x="3101976" y="-1400176"/>
              <a:ext cx="125413" cy="176213"/>
            </a:xfrm>
            <a:custGeom>
              <a:avLst/>
              <a:gdLst>
                <a:gd name="T0" fmla="*/ 17 w 33"/>
                <a:gd name="T1" fmla="*/ 47 h 47"/>
                <a:gd name="T2" fmla="*/ 5 w 33"/>
                <a:gd name="T3" fmla="*/ 42 h 47"/>
                <a:gd name="T4" fmla="*/ 0 w 33"/>
                <a:gd name="T5" fmla="*/ 24 h 47"/>
                <a:gd name="T6" fmla="*/ 5 w 33"/>
                <a:gd name="T7" fmla="*/ 5 h 47"/>
                <a:gd name="T8" fmla="*/ 17 w 33"/>
                <a:gd name="T9" fmla="*/ 0 h 47"/>
                <a:gd name="T10" fmla="*/ 33 w 33"/>
                <a:gd name="T11" fmla="*/ 14 h 47"/>
                <a:gd name="T12" fmla="*/ 28 w 33"/>
                <a:gd name="T13" fmla="*/ 14 h 47"/>
                <a:gd name="T14" fmla="*/ 17 w 33"/>
                <a:gd name="T15" fmla="*/ 5 h 47"/>
                <a:gd name="T16" fmla="*/ 9 w 33"/>
                <a:gd name="T17" fmla="*/ 8 h 47"/>
                <a:gd name="T18" fmla="*/ 5 w 33"/>
                <a:gd name="T19" fmla="*/ 24 h 47"/>
                <a:gd name="T20" fmla="*/ 9 w 33"/>
                <a:gd name="T21" fmla="*/ 40 h 47"/>
                <a:gd name="T22" fmla="*/ 17 w 33"/>
                <a:gd name="T23" fmla="*/ 43 h 47"/>
                <a:gd name="T24" fmla="*/ 28 w 33"/>
                <a:gd name="T25" fmla="*/ 33 h 47"/>
                <a:gd name="T26" fmla="*/ 33 w 33"/>
                <a:gd name="T27" fmla="*/ 33 h 47"/>
                <a:gd name="T28" fmla="*/ 17 w 33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7">
                  <a:moveTo>
                    <a:pt x="17" y="47"/>
                  </a:move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5" y="0"/>
                    <a:pt x="31" y="5"/>
                    <a:pt x="33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8"/>
                    <a:pt x="22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9" y="40"/>
                  </a:cubicBezTo>
                  <a:cubicBezTo>
                    <a:pt x="11" y="42"/>
                    <a:pt x="14" y="43"/>
                    <a:pt x="17" y="43"/>
                  </a:cubicBezTo>
                  <a:cubicBezTo>
                    <a:pt x="22" y="43"/>
                    <a:pt x="26" y="39"/>
                    <a:pt x="28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42"/>
                    <a:pt x="25" y="47"/>
                    <a:pt x="1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5" name="Freeform 7112"/>
            <p:cNvSpPr>
              <a:spLocks/>
            </p:cNvSpPr>
            <p:nvPr userDrawn="1"/>
          </p:nvSpPr>
          <p:spPr bwMode="auto">
            <a:xfrm>
              <a:off x="3268663" y="-1397001"/>
              <a:ext cx="119063" cy="173038"/>
            </a:xfrm>
            <a:custGeom>
              <a:avLst/>
              <a:gdLst>
                <a:gd name="T0" fmla="*/ 64 w 75"/>
                <a:gd name="T1" fmla="*/ 109 h 109"/>
                <a:gd name="T2" fmla="*/ 64 w 75"/>
                <a:gd name="T3" fmla="*/ 59 h 109"/>
                <a:gd name="T4" fmla="*/ 11 w 75"/>
                <a:gd name="T5" fmla="*/ 59 h 109"/>
                <a:gd name="T6" fmla="*/ 11 w 75"/>
                <a:gd name="T7" fmla="*/ 109 h 109"/>
                <a:gd name="T8" fmla="*/ 0 w 75"/>
                <a:gd name="T9" fmla="*/ 109 h 109"/>
                <a:gd name="T10" fmla="*/ 0 w 75"/>
                <a:gd name="T11" fmla="*/ 0 h 109"/>
                <a:gd name="T12" fmla="*/ 11 w 75"/>
                <a:gd name="T13" fmla="*/ 0 h 109"/>
                <a:gd name="T14" fmla="*/ 11 w 75"/>
                <a:gd name="T15" fmla="*/ 48 h 109"/>
                <a:gd name="T16" fmla="*/ 64 w 75"/>
                <a:gd name="T17" fmla="*/ 48 h 109"/>
                <a:gd name="T18" fmla="*/ 64 w 75"/>
                <a:gd name="T19" fmla="*/ 0 h 109"/>
                <a:gd name="T20" fmla="*/ 75 w 75"/>
                <a:gd name="T21" fmla="*/ 0 h 109"/>
                <a:gd name="T22" fmla="*/ 75 w 75"/>
                <a:gd name="T23" fmla="*/ 109 h 109"/>
                <a:gd name="T24" fmla="*/ 64 w 75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9">
                  <a:moveTo>
                    <a:pt x="64" y="109"/>
                  </a:moveTo>
                  <a:lnTo>
                    <a:pt x="64" y="59"/>
                  </a:lnTo>
                  <a:lnTo>
                    <a:pt x="11" y="59"/>
                  </a:lnTo>
                  <a:lnTo>
                    <a:pt x="11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8"/>
                  </a:lnTo>
                  <a:lnTo>
                    <a:pt x="64" y="48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109"/>
                  </a:lnTo>
                  <a:lnTo>
                    <a:pt x="6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6" name="Freeform 7113"/>
            <p:cNvSpPr>
              <a:spLocks/>
            </p:cNvSpPr>
            <p:nvPr userDrawn="1"/>
          </p:nvSpPr>
          <p:spPr bwMode="auto">
            <a:xfrm>
              <a:off x="3436938" y="-1397001"/>
              <a:ext cx="128588" cy="173038"/>
            </a:xfrm>
            <a:custGeom>
              <a:avLst/>
              <a:gdLst>
                <a:gd name="T0" fmla="*/ 71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2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71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71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7" name="Freeform 7114"/>
            <p:cNvSpPr>
              <a:spLocks noEditPoints="1"/>
            </p:cNvSpPr>
            <p:nvPr userDrawn="1"/>
          </p:nvSpPr>
          <p:spPr bwMode="auto">
            <a:xfrm>
              <a:off x="3609976" y="-1400176"/>
              <a:ext cx="123825" cy="176213"/>
            </a:xfrm>
            <a:custGeom>
              <a:avLst/>
              <a:gdLst>
                <a:gd name="T0" fmla="*/ 28 w 33"/>
                <a:gd name="T1" fmla="*/ 42 h 47"/>
                <a:gd name="T2" fmla="*/ 16 w 33"/>
                <a:gd name="T3" fmla="*/ 47 h 47"/>
                <a:gd name="T4" fmla="*/ 5 w 33"/>
                <a:gd name="T5" fmla="*/ 42 h 47"/>
                <a:gd name="T6" fmla="*/ 0 w 33"/>
                <a:gd name="T7" fmla="*/ 24 h 47"/>
                <a:gd name="T8" fmla="*/ 5 w 33"/>
                <a:gd name="T9" fmla="*/ 5 h 47"/>
                <a:gd name="T10" fmla="*/ 16 w 33"/>
                <a:gd name="T11" fmla="*/ 0 h 47"/>
                <a:gd name="T12" fmla="*/ 28 w 33"/>
                <a:gd name="T13" fmla="*/ 5 h 47"/>
                <a:gd name="T14" fmla="*/ 33 w 33"/>
                <a:gd name="T15" fmla="*/ 24 h 47"/>
                <a:gd name="T16" fmla="*/ 28 w 33"/>
                <a:gd name="T17" fmla="*/ 42 h 47"/>
                <a:gd name="T18" fmla="*/ 24 w 33"/>
                <a:gd name="T19" fmla="*/ 8 h 47"/>
                <a:gd name="T20" fmla="*/ 16 w 33"/>
                <a:gd name="T21" fmla="*/ 5 h 47"/>
                <a:gd name="T22" fmla="*/ 8 w 33"/>
                <a:gd name="T23" fmla="*/ 8 h 47"/>
                <a:gd name="T24" fmla="*/ 5 w 33"/>
                <a:gd name="T25" fmla="*/ 24 h 47"/>
                <a:gd name="T26" fmla="*/ 8 w 33"/>
                <a:gd name="T27" fmla="*/ 40 h 47"/>
                <a:gd name="T28" fmla="*/ 16 w 33"/>
                <a:gd name="T29" fmla="*/ 43 h 47"/>
                <a:gd name="T30" fmla="*/ 24 w 33"/>
                <a:gd name="T31" fmla="*/ 40 h 47"/>
                <a:gd name="T32" fmla="*/ 28 w 33"/>
                <a:gd name="T33" fmla="*/ 24 h 47"/>
                <a:gd name="T34" fmla="*/ 24 w 33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3" y="9"/>
                    <a:pt x="33" y="14"/>
                    <a:pt x="33" y="24"/>
                  </a:cubicBezTo>
                  <a:cubicBezTo>
                    <a:pt x="33" y="34"/>
                    <a:pt x="33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0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8" name="Freeform 7115"/>
            <p:cNvSpPr>
              <a:spLocks/>
            </p:cNvSpPr>
            <p:nvPr userDrawn="1"/>
          </p:nvSpPr>
          <p:spPr bwMode="auto">
            <a:xfrm>
              <a:off x="3779838" y="-1397001"/>
              <a:ext cx="104775" cy="173038"/>
            </a:xfrm>
            <a:custGeom>
              <a:avLst/>
              <a:gdLst>
                <a:gd name="T0" fmla="*/ 0 w 66"/>
                <a:gd name="T1" fmla="*/ 109 h 109"/>
                <a:gd name="T2" fmla="*/ 0 w 66"/>
                <a:gd name="T3" fmla="*/ 0 h 109"/>
                <a:gd name="T4" fmla="*/ 12 w 66"/>
                <a:gd name="T5" fmla="*/ 0 h 109"/>
                <a:gd name="T6" fmla="*/ 12 w 66"/>
                <a:gd name="T7" fmla="*/ 98 h 109"/>
                <a:gd name="T8" fmla="*/ 66 w 66"/>
                <a:gd name="T9" fmla="*/ 98 h 109"/>
                <a:gd name="T10" fmla="*/ 66 w 66"/>
                <a:gd name="T11" fmla="*/ 109 h 109"/>
                <a:gd name="T12" fmla="*/ 0 w 66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0" y="10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8"/>
                  </a:lnTo>
                  <a:lnTo>
                    <a:pt x="66" y="98"/>
                  </a:lnTo>
                  <a:lnTo>
                    <a:pt x="66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9" name="Freeform 7116"/>
            <p:cNvSpPr>
              <a:spLocks noEditPoints="1"/>
            </p:cNvSpPr>
            <p:nvPr userDrawn="1"/>
          </p:nvSpPr>
          <p:spPr bwMode="auto">
            <a:xfrm>
              <a:off x="3914776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7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4" y="46"/>
                    <a:pt x="20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0" y="0"/>
                    <a:pt x="24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7" y="33"/>
                    <a:pt x="27" y="24"/>
                  </a:cubicBezTo>
                  <a:cubicBezTo>
                    <a:pt x="27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0" name="Freeform 7117"/>
            <p:cNvSpPr>
              <a:spLocks/>
            </p:cNvSpPr>
            <p:nvPr userDrawn="1"/>
          </p:nvSpPr>
          <p:spPr bwMode="auto">
            <a:xfrm>
              <a:off x="4076701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32 w 32"/>
                <a:gd name="T13" fmla="*/ 14 h 47"/>
                <a:gd name="T14" fmla="*/ 27 w 32"/>
                <a:gd name="T15" fmla="*/ 14 h 47"/>
                <a:gd name="T16" fmla="*/ 16 w 32"/>
                <a:gd name="T17" fmla="*/ 5 h 47"/>
                <a:gd name="T18" fmla="*/ 8 w 32"/>
                <a:gd name="T19" fmla="*/ 8 h 47"/>
                <a:gd name="T20" fmla="*/ 5 w 32"/>
                <a:gd name="T21" fmla="*/ 24 h 47"/>
                <a:gd name="T22" fmla="*/ 8 w 32"/>
                <a:gd name="T23" fmla="*/ 40 h 47"/>
                <a:gd name="T24" fmla="*/ 16 w 32"/>
                <a:gd name="T25" fmla="*/ 43 h 47"/>
                <a:gd name="T26" fmla="*/ 25 w 32"/>
                <a:gd name="T27" fmla="*/ 39 h 47"/>
                <a:gd name="T28" fmla="*/ 27 w 32"/>
                <a:gd name="T29" fmla="*/ 30 h 47"/>
                <a:gd name="T30" fmla="*/ 27 w 32"/>
                <a:gd name="T31" fmla="*/ 27 h 47"/>
                <a:gd name="T32" fmla="*/ 16 w 32"/>
                <a:gd name="T33" fmla="*/ 27 h 47"/>
                <a:gd name="T34" fmla="*/ 16 w 32"/>
                <a:gd name="T35" fmla="*/ 23 h 47"/>
                <a:gd name="T36" fmla="*/ 32 w 32"/>
                <a:gd name="T37" fmla="*/ 23 h 47"/>
                <a:gd name="T38" fmla="*/ 32 w 32"/>
                <a:gd name="T39" fmla="*/ 30 h 47"/>
                <a:gd name="T40" fmla="*/ 28 w 32"/>
                <a:gd name="T41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5"/>
                    <a:pt x="21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5" y="0"/>
                    <a:pt x="31" y="6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1"/>
                    <a:pt x="25" y="39"/>
                  </a:cubicBezTo>
                  <a:cubicBezTo>
                    <a:pt x="26" y="37"/>
                    <a:pt x="27" y="34"/>
                    <a:pt x="27" y="3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5"/>
                    <a:pt x="31" y="39"/>
                    <a:pt x="2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1" name="Freeform 7118"/>
            <p:cNvSpPr>
              <a:spLocks/>
            </p:cNvSpPr>
            <p:nvPr userDrawn="1"/>
          </p:nvSpPr>
          <p:spPr bwMode="auto">
            <a:xfrm>
              <a:off x="4219576" y="-1397001"/>
              <a:ext cx="120650" cy="173038"/>
            </a:xfrm>
            <a:custGeom>
              <a:avLst/>
              <a:gdLst>
                <a:gd name="T0" fmla="*/ 45 w 76"/>
                <a:gd name="T1" fmla="*/ 64 h 109"/>
                <a:gd name="T2" fmla="*/ 45 w 76"/>
                <a:gd name="T3" fmla="*/ 109 h 109"/>
                <a:gd name="T4" fmla="*/ 33 w 76"/>
                <a:gd name="T5" fmla="*/ 109 h 109"/>
                <a:gd name="T6" fmla="*/ 33 w 76"/>
                <a:gd name="T7" fmla="*/ 64 h 109"/>
                <a:gd name="T8" fmla="*/ 0 w 76"/>
                <a:gd name="T9" fmla="*/ 0 h 109"/>
                <a:gd name="T10" fmla="*/ 12 w 76"/>
                <a:gd name="T11" fmla="*/ 0 h 109"/>
                <a:gd name="T12" fmla="*/ 38 w 76"/>
                <a:gd name="T13" fmla="*/ 52 h 109"/>
                <a:gd name="T14" fmla="*/ 64 w 76"/>
                <a:gd name="T15" fmla="*/ 0 h 109"/>
                <a:gd name="T16" fmla="*/ 76 w 76"/>
                <a:gd name="T17" fmla="*/ 0 h 109"/>
                <a:gd name="T18" fmla="*/ 45 w 76"/>
                <a:gd name="T19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09">
                  <a:moveTo>
                    <a:pt x="45" y="64"/>
                  </a:moveTo>
                  <a:lnTo>
                    <a:pt x="45" y="109"/>
                  </a:lnTo>
                  <a:lnTo>
                    <a:pt x="33" y="109"/>
                  </a:lnTo>
                  <a:lnTo>
                    <a:pt x="33" y="6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5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2" name="Freeform 7119"/>
            <p:cNvSpPr>
              <a:spLocks/>
            </p:cNvSpPr>
            <p:nvPr userDrawn="1"/>
          </p:nvSpPr>
          <p:spPr bwMode="auto">
            <a:xfrm>
              <a:off x="2820988" y="-1155701"/>
              <a:ext cx="119063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3" name="Freeform 7120"/>
            <p:cNvSpPr>
              <a:spLocks noEditPoints="1"/>
            </p:cNvSpPr>
            <p:nvPr userDrawn="1"/>
          </p:nvSpPr>
          <p:spPr bwMode="auto">
            <a:xfrm>
              <a:off x="2974976" y="-1155701"/>
              <a:ext cx="120650" cy="177800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8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4" name="Freeform 7121"/>
            <p:cNvSpPr>
              <a:spLocks/>
            </p:cNvSpPr>
            <p:nvPr userDrawn="1"/>
          </p:nvSpPr>
          <p:spPr bwMode="auto">
            <a:xfrm>
              <a:off x="3140076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0 w 81"/>
                <a:gd name="T3" fmla="*/ 21 h 109"/>
                <a:gd name="T4" fmla="*/ 10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0" y="21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Freeform 7122"/>
            <p:cNvSpPr>
              <a:spLocks/>
            </p:cNvSpPr>
            <p:nvPr userDrawn="1"/>
          </p:nvSpPr>
          <p:spPr bwMode="auto">
            <a:xfrm>
              <a:off x="3313113" y="-1150938"/>
              <a:ext cx="109538" cy="173038"/>
            </a:xfrm>
            <a:custGeom>
              <a:avLst/>
              <a:gdLst>
                <a:gd name="T0" fmla="*/ 12 w 69"/>
                <a:gd name="T1" fmla="*/ 9 h 109"/>
                <a:gd name="T2" fmla="*/ 12 w 69"/>
                <a:gd name="T3" fmla="*/ 50 h 109"/>
                <a:gd name="T4" fmla="*/ 59 w 69"/>
                <a:gd name="T5" fmla="*/ 50 h 109"/>
                <a:gd name="T6" fmla="*/ 59 w 69"/>
                <a:gd name="T7" fmla="*/ 59 h 109"/>
                <a:gd name="T8" fmla="*/ 12 w 69"/>
                <a:gd name="T9" fmla="*/ 59 h 109"/>
                <a:gd name="T10" fmla="*/ 12 w 69"/>
                <a:gd name="T11" fmla="*/ 109 h 109"/>
                <a:gd name="T12" fmla="*/ 0 w 69"/>
                <a:gd name="T13" fmla="*/ 109 h 109"/>
                <a:gd name="T14" fmla="*/ 0 w 69"/>
                <a:gd name="T15" fmla="*/ 0 h 109"/>
                <a:gd name="T16" fmla="*/ 69 w 69"/>
                <a:gd name="T17" fmla="*/ 0 h 109"/>
                <a:gd name="T18" fmla="*/ 69 w 69"/>
                <a:gd name="T19" fmla="*/ 9 h 109"/>
                <a:gd name="T20" fmla="*/ 12 w 69"/>
                <a:gd name="T21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09">
                  <a:moveTo>
                    <a:pt x="12" y="9"/>
                  </a:moveTo>
                  <a:lnTo>
                    <a:pt x="12" y="50"/>
                  </a:lnTo>
                  <a:lnTo>
                    <a:pt x="59" y="50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6" name="Freeform 7123"/>
            <p:cNvSpPr>
              <a:spLocks/>
            </p:cNvSpPr>
            <p:nvPr userDrawn="1"/>
          </p:nvSpPr>
          <p:spPr bwMode="auto">
            <a:xfrm>
              <a:off x="34559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7" name="Freeform 7124"/>
            <p:cNvSpPr>
              <a:spLocks noEditPoints="1"/>
            </p:cNvSpPr>
            <p:nvPr userDrawn="1"/>
          </p:nvSpPr>
          <p:spPr bwMode="auto">
            <a:xfrm>
              <a:off x="3602038" y="-1150938"/>
              <a:ext cx="120650" cy="173038"/>
            </a:xfrm>
            <a:custGeom>
              <a:avLst/>
              <a:gdLst>
                <a:gd name="T0" fmla="*/ 26 w 32"/>
                <a:gd name="T1" fmla="*/ 46 h 46"/>
                <a:gd name="T2" fmla="*/ 16 w 32"/>
                <a:gd name="T3" fmla="*/ 25 h 46"/>
                <a:gd name="T4" fmla="*/ 5 w 32"/>
                <a:gd name="T5" fmla="*/ 25 h 46"/>
                <a:gd name="T6" fmla="*/ 5 w 32"/>
                <a:gd name="T7" fmla="*/ 46 h 46"/>
                <a:gd name="T8" fmla="*/ 0 w 32"/>
                <a:gd name="T9" fmla="*/ 46 h 46"/>
                <a:gd name="T10" fmla="*/ 0 w 32"/>
                <a:gd name="T11" fmla="*/ 0 h 46"/>
                <a:gd name="T12" fmla="*/ 17 w 32"/>
                <a:gd name="T13" fmla="*/ 0 h 46"/>
                <a:gd name="T14" fmla="*/ 31 w 32"/>
                <a:gd name="T15" fmla="*/ 12 h 46"/>
                <a:gd name="T16" fmla="*/ 21 w 32"/>
                <a:gd name="T17" fmla="*/ 25 h 46"/>
                <a:gd name="T18" fmla="*/ 32 w 32"/>
                <a:gd name="T19" fmla="*/ 46 h 46"/>
                <a:gd name="T20" fmla="*/ 26 w 32"/>
                <a:gd name="T21" fmla="*/ 46 h 46"/>
                <a:gd name="T22" fmla="*/ 17 w 32"/>
                <a:gd name="T23" fmla="*/ 4 h 46"/>
                <a:gd name="T24" fmla="*/ 5 w 32"/>
                <a:gd name="T25" fmla="*/ 4 h 46"/>
                <a:gd name="T26" fmla="*/ 5 w 32"/>
                <a:gd name="T27" fmla="*/ 21 h 46"/>
                <a:gd name="T28" fmla="*/ 17 w 32"/>
                <a:gd name="T29" fmla="*/ 21 h 46"/>
                <a:gd name="T30" fmla="*/ 26 w 32"/>
                <a:gd name="T31" fmla="*/ 13 h 46"/>
                <a:gd name="T32" fmla="*/ 17 w 32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6">
                  <a:moveTo>
                    <a:pt x="26" y="4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1" y="4"/>
                    <a:pt x="31" y="12"/>
                  </a:cubicBezTo>
                  <a:cubicBezTo>
                    <a:pt x="31" y="19"/>
                    <a:pt x="27" y="24"/>
                    <a:pt x="21" y="25"/>
                  </a:cubicBezTo>
                  <a:cubicBezTo>
                    <a:pt x="32" y="46"/>
                    <a:pt x="32" y="46"/>
                    <a:pt x="32" y="46"/>
                  </a:cubicBezTo>
                  <a:lnTo>
                    <a:pt x="26" y="46"/>
                  </a:lnTo>
                  <a:close/>
                  <a:moveTo>
                    <a:pt x="17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2" y="21"/>
                    <a:pt x="26" y="18"/>
                    <a:pt x="26" y="13"/>
                  </a:cubicBezTo>
                  <a:cubicBezTo>
                    <a:pt x="26" y="7"/>
                    <a:pt x="22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8" name="Freeform 7125"/>
            <p:cNvSpPr>
              <a:spLocks/>
            </p:cNvSpPr>
            <p:nvPr userDrawn="1"/>
          </p:nvSpPr>
          <p:spPr bwMode="auto">
            <a:xfrm>
              <a:off x="37607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Freeform 7126"/>
            <p:cNvSpPr>
              <a:spLocks/>
            </p:cNvSpPr>
            <p:nvPr userDrawn="1"/>
          </p:nvSpPr>
          <p:spPr bwMode="auto">
            <a:xfrm>
              <a:off x="3906838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0" name="Freeform 7127"/>
            <p:cNvSpPr>
              <a:spLocks/>
            </p:cNvSpPr>
            <p:nvPr userDrawn="1"/>
          </p:nvSpPr>
          <p:spPr bwMode="auto">
            <a:xfrm>
              <a:off x="4076701" y="-1155701"/>
              <a:ext cx="120650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1" name="Freeform 7128"/>
            <p:cNvSpPr>
              <a:spLocks/>
            </p:cNvSpPr>
            <p:nvPr userDrawn="1"/>
          </p:nvSpPr>
          <p:spPr bwMode="auto">
            <a:xfrm>
              <a:off x="4233863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62 w 69"/>
                <a:gd name="T13" fmla="*/ 47 h 109"/>
                <a:gd name="T14" fmla="*/ 62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62" y="47"/>
                  </a:lnTo>
                  <a:lnTo>
                    <a:pt x="62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2" name="Freeform 7129"/>
            <p:cNvSpPr>
              <a:spLocks/>
            </p:cNvSpPr>
            <p:nvPr userDrawn="1"/>
          </p:nvSpPr>
          <p:spPr bwMode="auto">
            <a:xfrm>
              <a:off x="1169988" y="-781051"/>
              <a:ext cx="484188" cy="423863"/>
            </a:xfrm>
            <a:custGeom>
              <a:avLst/>
              <a:gdLst>
                <a:gd name="T0" fmla="*/ 0 w 305"/>
                <a:gd name="T1" fmla="*/ 0 h 267"/>
                <a:gd name="T2" fmla="*/ 305 w 305"/>
                <a:gd name="T3" fmla="*/ 0 h 267"/>
                <a:gd name="T4" fmla="*/ 154 w 305"/>
                <a:gd name="T5" fmla="*/ 267 h 267"/>
                <a:gd name="T6" fmla="*/ 0 w 305"/>
                <a:gd name="T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267">
                  <a:moveTo>
                    <a:pt x="0" y="0"/>
                  </a:moveTo>
                  <a:lnTo>
                    <a:pt x="305" y="0"/>
                  </a:lnTo>
                  <a:lnTo>
                    <a:pt x="154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3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 userDrawn="1">
            <p:ph type="body" sz="quarter" idx="10"/>
          </p:nvPr>
        </p:nvSpPr>
        <p:spPr>
          <a:xfrm>
            <a:off x="1633420" y="1892984"/>
            <a:ext cx="8758815" cy="584775"/>
          </a:xfrm>
        </p:spPr>
        <p:txBody>
          <a:bodyPr anchor="b">
            <a:noAutofit/>
          </a:bodyPr>
          <a:lstStyle>
            <a:lvl1pPr marL="231775" indent="-231775">
              <a:lnSpc>
                <a:spcPct val="90000"/>
              </a:lnSpc>
              <a:buNone/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09029" y="2372411"/>
            <a:ext cx="8483207" cy="58477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  <a:lvl2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2pPr>
            <a:lvl3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3pPr>
            <a:lvl4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4pPr>
            <a:lvl5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2"/>
          </p:nvPr>
        </p:nvSpPr>
        <p:spPr>
          <a:xfrm>
            <a:off x="2195974" y="2996661"/>
            <a:ext cx="6486641" cy="461665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1pPr>
            <a:lvl2pPr marL="4572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2pPr>
            <a:lvl3pPr marL="9144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3pPr>
            <a:lvl4pPr marL="13716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4pPr>
            <a:lvl5pPr marL="1828800" indent="0">
              <a:buNone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23" name="Group 922"/>
          <p:cNvGrpSpPr/>
          <p:nvPr userDrawn="1"/>
        </p:nvGrpSpPr>
        <p:grpSpPr>
          <a:xfrm>
            <a:off x="10048828" y="460744"/>
            <a:ext cx="576831" cy="430794"/>
            <a:chOff x="3546475" y="-8485188"/>
            <a:chExt cx="9756776" cy="7286625"/>
          </a:xfrm>
        </p:grpSpPr>
        <p:sp>
          <p:nvSpPr>
            <p:cNvPr id="924" name="Freeform 5"/>
            <p:cNvSpPr>
              <a:spLocks noEditPoints="1"/>
            </p:cNvSpPr>
            <p:nvPr/>
          </p:nvSpPr>
          <p:spPr bwMode="auto">
            <a:xfrm>
              <a:off x="12980988" y="-1506538"/>
              <a:ext cx="322263" cy="307975"/>
            </a:xfrm>
            <a:custGeom>
              <a:avLst/>
              <a:gdLst>
                <a:gd name="T0" fmla="*/ 36 w 86"/>
                <a:gd name="T1" fmla="*/ 37 h 82"/>
                <a:gd name="T2" fmla="*/ 36 w 86"/>
                <a:gd name="T3" fmla="*/ 27 h 82"/>
                <a:gd name="T4" fmla="*/ 43 w 86"/>
                <a:gd name="T5" fmla="*/ 27 h 82"/>
                <a:gd name="T6" fmla="*/ 52 w 86"/>
                <a:gd name="T7" fmla="*/ 32 h 82"/>
                <a:gd name="T8" fmla="*/ 45 w 86"/>
                <a:gd name="T9" fmla="*/ 37 h 82"/>
                <a:gd name="T10" fmla="*/ 36 w 86"/>
                <a:gd name="T11" fmla="*/ 37 h 82"/>
                <a:gd name="T12" fmla="*/ 36 w 86"/>
                <a:gd name="T13" fmla="*/ 45 h 82"/>
                <a:gd name="T14" fmla="*/ 41 w 86"/>
                <a:gd name="T15" fmla="*/ 45 h 82"/>
                <a:gd name="T16" fmla="*/ 51 w 86"/>
                <a:gd name="T17" fmla="*/ 63 h 82"/>
                <a:gd name="T18" fmla="*/ 63 w 86"/>
                <a:gd name="T19" fmla="*/ 63 h 82"/>
                <a:gd name="T20" fmla="*/ 51 w 86"/>
                <a:gd name="T21" fmla="*/ 44 h 82"/>
                <a:gd name="T22" fmla="*/ 62 w 86"/>
                <a:gd name="T23" fmla="*/ 33 h 82"/>
                <a:gd name="T24" fmla="*/ 43 w 86"/>
                <a:gd name="T25" fmla="*/ 19 h 82"/>
                <a:gd name="T26" fmla="*/ 26 w 86"/>
                <a:gd name="T27" fmla="*/ 19 h 82"/>
                <a:gd name="T28" fmla="*/ 26 w 86"/>
                <a:gd name="T29" fmla="*/ 63 h 82"/>
                <a:gd name="T30" fmla="*/ 36 w 86"/>
                <a:gd name="T31" fmla="*/ 63 h 82"/>
                <a:gd name="T32" fmla="*/ 36 w 86"/>
                <a:gd name="T33" fmla="*/ 45 h 82"/>
                <a:gd name="T34" fmla="*/ 86 w 86"/>
                <a:gd name="T35" fmla="*/ 41 h 82"/>
                <a:gd name="T36" fmla="*/ 43 w 86"/>
                <a:gd name="T37" fmla="*/ 0 h 82"/>
                <a:gd name="T38" fmla="*/ 0 w 86"/>
                <a:gd name="T39" fmla="*/ 41 h 82"/>
                <a:gd name="T40" fmla="*/ 43 w 86"/>
                <a:gd name="T41" fmla="*/ 82 h 82"/>
                <a:gd name="T42" fmla="*/ 86 w 86"/>
                <a:gd name="T43" fmla="*/ 41 h 82"/>
                <a:gd name="T44" fmla="*/ 74 w 86"/>
                <a:gd name="T45" fmla="*/ 41 h 82"/>
                <a:gd name="T46" fmla="*/ 43 w 86"/>
                <a:gd name="T47" fmla="*/ 73 h 82"/>
                <a:gd name="T48" fmla="*/ 43 w 86"/>
                <a:gd name="T49" fmla="*/ 73 h 82"/>
                <a:gd name="T50" fmla="*/ 13 w 86"/>
                <a:gd name="T51" fmla="*/ 41 h 82"/>
                <a:gd name="T52" fmla="*/ 43 w 86"/>
                <a:gd name="T53" fmla="*/ 10 h 82"/>
                <a:gd name="T54" fmla="*/ 74 w 86"/>
                <a:gd name="T5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82">
                  <a:moveTo>
                    <a:pt x="36" y="37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7" y="27"/>
                    <a:pt x="52" y="27"/>
                    <a:pt x="52" y="32"/>
                  </a:cubicBezTo>
                  <a:cubicBezTo>
                    <a:pt x="52" y="36"/>
                    <a:pt x="49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62" y="41"/>
                    <a:pt x="62" y="33"/>
                  </a:cubicBezTo>
                  <a:cubicBezTo>
                    <a:pt x="62" y="22"/>
                    <a:pt x="55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6" y="41"/>
                  </a:moveTo>
                  <a:cubicBezTo>
                    <a:pt x="86" y="15"/>
                    <a:pt x="66" y="0"/>
                    <a:pt x="43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2"/>
                    <a:pt x="43" y="82"/>
                  </a:cubicBezTo>
                  <a:cubicBezTo>
                    <a:pt x="66" y="82"/>
                    <a:pt x="86" y="67"/>
                    <a:pt x="86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10"/>
                    <a:pt x="43" y="10"/>
                  </a:cubicBezTo>
                  <a:cubicBezTo>
                    <a:pt x="60" y="10"/>
                    <a:pt x="74" y="22"/>
                    <a:pt x="7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5" name="Freeform 6"/>
            <p:cNvSpPr>
              <a:spLocks noEditPoints="1"/>
            </p:cNvSpPr>
            <p:nvPr/>
          </p:nvSpPr>
          <p:spPr bwMode="auto">
            <a:xfrm>
              <a:off x="3546475" y="-3001963"/>
              <a:ext cx="9340850" cy="1751013"/>
            </a:xfrm>
            <a:custGeom>
              <a:avLst/>
              <a:gdLst>
                <a:gd name="T0" fmla="*/ 1034 w 2488"/>
                <a:gd name="T1" fmla="*/ 0 h 466"/>
                <a:gd name="T2" fmla="*/ 1034 w 2488"/>
                <a:gd name="T3" fmla="*/ 466 h 466"/>
                <a:gd name="T4" fmla="*/ 1166 w 2488"/>
                <a:gd name="T5" fmla="*/ 466 h 466"/>
                <a:gd name="T6" fmla="*/ 1166 w 2488"/>
                <a:gd name="T7" fmla="*/ 0 h 466"/>
                <a:gd name="T8" fmla="*/ 1034 w 2488"/>
                <a:gd name="T9" fmla="*/ 0 h 466"/>
                <a:gd name="T10" fmla="*/ 0 w 2488"/>
                <a:gd name="T11" fmla="*/ 0 h 466"/>
                <a:gd name="T12" fmla="*/ 0 w 2488"/>
                <a:gd name="T13" fmla="*/ 466 h 466"/>
                <a:gd name="T14" fmla="*/ 133 w 2488"/>
                <a:gd name="T15" fmla="*/ 466 h 466"/>
                <a:gd name="T16" fmla="*/ 133 w 2488"/>
                <a:gd name="T17" fmla="*/ 112 h 466"/>
                <a:gd name="T18" fmla="*/ 235 w 2488"/>
                <a:gd name="T19" fmla="*/ 112 h 466"/>
                <a:gd name="T20" fmla="*/ 310 w 2488"/>
                <a:gd name="T21" fmla="*/ 138 h 466"/>
                <a:gd name="T22" fmla="*/ 339 w 2488"/>
                <a:gd name="T23" fmla="*/ 261 h 466"/>
                <a:gd name="T24" fmla="*/ 339 w 2488"/>
                <a:gd name="T25" fmla="*/ 466 h 466"/>
                <a:gd name="T26" fmla="*/ 468 w 2488"/>
                <a:gd name="T27" fmla="*/ 466 h 466"/>
                <a:gd name="T28" fmla="*/ 468 w 2488"/>
                <a:gd name="T29" fmla="*/ 208 h 466"/>
                <a:gd name="T30" fmla="*/ 236 w 2488"/>
                <a:gd name="T31" fmla="*/ 0 h 466"/>
                <a:gd name="T32" fmla="*/ 0 w 2488"/>
                <a:gd name="T33" fmla="*/ 0 h 466"/>
                <a:gd name="T34" fmla="*/ 1246 w 2488"/>
                <a:gd name="T35" fmla="*/ 0 h 466"/>
                <a:gd name="T36" fmla="*/ 1246 w 2488"/>
                <a:gd name="T37" fmla="*/ 466 h 466"/>
                <a:gd name="T38" fmla="*/ 1459 w 2488"/>
                <a:gd name="T39" fmla="*/ 466 h 466"/>
                <a:gd name="T40" fmla="*/ 1650 w 2488"/>
                <a:gd name="T41" fmla="*/ 405 h 466"/>
                <a:gd name="T42" fmla="*/ 1697 w 2488"/>
                <a:gd name="T43" fmla="*/ 238 h 466"/>
                <a:gd name="T44" fmla="*/ 1654 w 2488"/>
                <a:gd name="T45" fmla="*/ 78 h 466"/>
                <a:gd name="T46" fmla="*/ 1431 w 2488"/>
                <a:gd name="T47" fmla="*/ 0 h 466"/>
                <a:gd name="T48" fmla="*/ 1246 w 2488"/>
                <a:gd name="T49" fmla="*/ 0 h 466"/>
                <a:gd name="T50" fmla="*/ 1377 w 2488"/>
                <a:gd name="T51" fmla="*/ 102 h 466"/>
                <a:gd name="T52" fmla="*/ 1433 w 2488"/>
                <a:gd name="T53" fmla="*/ 102 h 466"/>
                <a:gd name="T54" fmla="*/ 1568 w 2488"/>
                <a:gd name="T55" fmla="*/ 234 h 466"/>
                <a:gd name="T56" fmla="*/ 1433 w 2488"/>
                <a:gd name="T57" fmla="*/ 367 h 466"/>
                <a:gd name="T58" fmla="*/ 1377 w 2488"/>
                <a:gd name="T59" fmla="*/ 367 h 466"/>
                <a:gd name="T60" fmla="*/ 1377 w 2488"/>
                <a:gd name="T61" fmla="*/ 102 h 466"/>
                <a:gd name="T62" fmla="*/ 845 w 2488"/>
                <a:gd name="T63" fmla="*/ 0 h 466"/>
                <a:gd name="T64" fmla="*/ 735 w 2488"/>
                <a:gd name="T65" fmla="*/ 369 h 466"/>
                <a:gd name="T66" fmla="*/ 630 w 2488"/>
                <a:gd name="T67" fmla="*/ 0 h 466"/>
                <a:gd name="T68" fmla="*/ 488 w 2488"/>
                <a:gd name="T69" fmla="*/ 0 h 466"/>
                <a:gd name="T70" fmla="*/ 638 w 2488"/>
                <a:gd name="T71" fmla="*/ 466 h 466"/>
                <a:gd name="T72" fmla="*/ 828 w 2488"/>
                <a:gd name="T73" fmla="*/ 466 h 466"/>
                <a:gd name="T74" fmla="*/ 979 w 2488"/>
                <a:gd name="T75" fmla="*/ 0 h 466"/>
                <a:gd name="T76" fmla="*/ 845 w 2488"/>
                <a:gd name="T77" fmla="*/ 0 h 466"/>
                <a:gd name="T78" fmla="*/ 1758 w 2488"/>
                <a:gd name="T79" fmla="*/ 466 h 466"/>
                <a:gd name="T80" fmla="*/ 1890 w 2488"/>
                <a:gd name="T81" fmla="*/ 466 h 466"/>
                <a:gd name="T82" fmla="*/ 1890 w 2488"/>
                <a:gd name="T83" fmla="*/ 0 h 466"/>
                <a:gd name="T84" fmla="*/ 1758 w 2488"/>
                <a:gd name="T85" fmla="*/ 0 h 466"/>
                <a:gd name="T86" fmla="*/ 1758 w 2488"/>
                <a:gd name="T87" fmla="*/ 466 h 466"/>
                <a:gd name="T88" fmla="*/ 2127 w 2488"/>
                <a:gd name="T89" fmla="*/ 0 h 466"/>
                <a:gd name="T90" fmla="*/ 1943 w 2488"/>
                <a:gd name="T91" fmla="*/ 466 h 466"/>
                <a:gd name="T92" fmla="*/ 2073 w 2488"/>
                <a:gd name="T93" fmla="*/ 466 h 466"/>
                <a:gd name="T94" fmla="*/ 2102 w 2488"/>
                <a:gd name="T95" fmla="*/ 384 h 466"/>
                <a:gd name="T96" fmla="*/ 2319 w 2488"/>
                <a:gd name="T97" fmla="*/ 384 h 466"/>
                <a:gd name="T98" fmla="*/ 2347 w 2488"/>
                <a:gd name="T99" fmla="*/ 466 h 466"/>
                <a:gd name="T100" fmla="*/ 2488 w 2488"/>
                <a:gd name="T101" fmla="*/ 466 h 466"/>
                <a:gd name="T102" fmla="*/ 2303 w 2488"/>
                <a:gd name="T103" fmla="*/ 0 h 466"/>
                <a:gd name="T104" fmla="*/ 2127 w 2488"/>
                <a:gd name="T105" fmla="*/ 0 h 466"/>
                <a:gd name="T106" fmla="*/ 2212 w 2488"/>
                <a:gd name="T107" fmla="*/ 85 h 466"/>
                <a:gd name="T108" fmla="*/ 2292 w 2488"/>
                <a:gd name="T109" fmla="*/ 303 h 466"/>
                <a:gd name="T110" fmla="*/ 2130 w 2488"/>
                <a:gd name="T111" fmla="*/ 303 h 466"/>
                <a:gd name="T112" fmla="*/ 2212 w 2488"/>
                <a:gd name="T113" fmla="*/ 8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88" h="466">
                  <a:moveTo>
                    <a:pt x="1034" y="0"/>
                  </a:moveTo>
                  <a:cubicBezTo>
                    <a:pt x="1034" y="466"/>
                    <a:pt x="1034" y="466"/>
                    <a:pt x="1034" y="466"/>
                  </a:cubicBezTo>
                  <a:cubicBezTo>
                    <a:pt x="1166" y="466"/>
                    <a:pt x="1166" y="466"/>
                    <a:pt x="1166" y="466"/>
                  </a:cubicBezTo>
                  <a:cubicBezTo>
                    <a:pt x="1166" y="0"/>
                    <a:pt x="1166" y="0"/>
                    <a:pt x="1166" y="0"/>
                  </a:cubicBezTo>
                  <a:lnTo>
                    <a:pt x="1034" y="0"/>
                  </a:lnTo>
                  <a:close/>
                  <a:moveTo>
                    <a:pt x="0" y="0"/>
                  </a:moveTo>
                  <a:cubicBezTo>
                    <a:pt x="0" y="466"/>
                    <a:pt x="0" y="466"/>
                    <a:pt x="0" y="466"/>
                  </a:cubicBezTo>
                  <a:cubicBezTo>
                    <a:pt x="133" y="466"/>
                    <a:pt x="133" y="466"/>
                    <a:pt x="133" y="46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235" y="112"/>
                    <a:pt x="235" y="112"/>
                    <a:pt x="235" y="112"/>
                  </a:cubicBezTo>
                  <a:cubicBezTo>
                    <a:pt x="269" y="112"/>
                    <a:pt x="294" y="120"/>
                    <a:pt x="310" y="138"/>
                  </a:cubicBezTo>
                  <a:cubicBezTo>
                    <a:pt x="331" y="160"/>
                    <a:pt x="339" y="196"/>
                    <a:pt x="339" y="261"/>
                  </a:cubicBezTo>
                  <a:cubicBezTo>
                    <a:pt x="339" y="466"/>
                    <a:pt x="339" y="466"/>
                    <a:pt x="339" y="466"/>
                  </a:cubicBezTo>
                  <a:cubicBezTo>
                    <a:pt x="468" y="466"/>
                    <a:pt x="468" y="466"/>
                    <a:pt x="468" y="466"/>
                  </a:cubicBezTo>
                  <a:cubicBezTo>
                    <a:pt x="468" y="208"/>
                    <a:pt x="468" y="208"/>
                    <a:pt x="468" y="208"/>
                  </a:cubicBezTo>
                  <a:cubicBezTo>
                    <a:pt x="468" y="24"/>
                    <a:pt x="351" y="0"/>
                    <a:pt x="236" y="0"/>
                  </a:cubicBezTo>
                  <a:lnTo>
                    <a:pt x="0" y="0"/>
                  </a:lnTo>
                  <a:close/>
                  <a:moveTo>
                    <a:pt x="1246" y="0"/>
                  </a:moveTo>
                  <a:cubicBezTo>
                    <a:pt x="1246" y="466"/>
                    <a:pt x="1246" y="466"/>
                    <a:pt x="1246" y="466"/>
                  </a:cubicBezTo>
                  <a:cubicBezTo>
                    <a:pt x="1459" y="466"/>
                    <a:pt x="1459" y="466"/>
                    <a:pt x="1459" y="466"/>
                  </a:cubicBezTo>
                  <a:cubicBezTo>
                    <a:pt x="1573" y="466"/>
                    <a:pt x="1610" y="447"/>
                    <a:pt x="1650" y="405"/>
                  </a:cubicBezTo>
                  <a:cubicBezTo>
                    <a:pt x="1679" y="375"/>
                    <a:pt x="1697" y="310"/>
                    <a:pt x="1697" y="238"/>
                  </a:cubicBezTo>
                  <a:cubicBezTo>
                    <a:pt x="1697" y="173"/>
                    <a:pt x="1682" y="114"/>
                    <a:pt x="1654" y="78"/>
                  </a:cubicBezTo>
                  <a:cubicBezTo>
                    <a:pt x="1606" y="13"/>
                    <a:pt x="1536" y="0"/>
                    <a:pt x="1431" y="0"/>
                  </a:cubicBezTo>
                  <a:lnTo>
                    <a:pt x="1246" y="0"/>
                  </a:lnTo>
                  <a:close/>
                  <a:moveTo>
                    <a:pt x="1377" y="102"/>
                  </a:moveTo>
                  <a:cubicBezTo>
                    <a:pt x="1433" y="102"/>
                    <a:pt x="1433" y="102"/>
                    <a:pt x="1433" y="102"/>
                  </a:cubicBezTo>
                  <a:cubicBezTo>
                    <a:pt x="1515" y="102"/>
                    <a:pt x="1568" y="138"/>
                    <a:pt x="1568" y="234"/>
                  </a:cubicBezTo>
                  <a:cubicBezTo>
                    <a:pt x="1568" y="330"/>
                    <a:pt x="1515" y="367"/>
                    <a:pt x="1433" y="367"/>
                  </a:cubicBezTo>
                  <a:cubicBezTo>
                    <a:pt x="1377" y="367"/>
                    <a:pt x="1377" y="367"/>
                    <a:pt x="1377" y="367"/>
                  </a:cubicBezTo>
                  <a:lnTo>
                    <a:pt x="1377" y="102"/>
                  </a:lnTo>
                  <a:close/>
                  <a:moveTo>
                    <a:pt x="845" y="0"/>
                  </a:moveTo>
                  <a:cubicBezTo>
                    <a:pt x="735" y="369"/>
                    <a:pt x="735" y="369"/>
                    <a:pt x="735" y="369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638" y="466"/>
                    <a:pt x="638" y="466"/>
                    <a:pt x="638" y="466"/>
                  </a:cubicBezTo>
                  <a:cubicBezTo>
                    <a:pt x="828" y="466"/>
                    <a:pt x="828" y="466"/>
                    <a:pt x="828" y="466"/>
                  </a:cubicBezTo>
                  <a:cubicBezTo>
                    <a:pt x="979" y="0"/>
                    <a:pt x="979" y="0"/>
                    <a:pt x="979" y="0"/>
                  </a:cubicBezTo>
                  <a:lnTo>
                    <a:pt x="845" y="0"/>
                  </a:lnTo>
                  <a:close/>
                  <a:moveTo>
                    <a:pt x="1758" y="466"/>
                  </a:moveTo>
                  <a:cubicBezTo>
                    <a:pt x="1890" y="466"/>
                    <a:pt x="1890" y="466"/>
                    <a:pt x="1890" y="466"/>
                  </a:cubicBezTo>
                  <a:cubicBezTo>
                    <a:pt x="1890" y="0"/>
                    <a:pt x="1890" y="0"/>
                    <a:pt x="1890" y="0"/>
                  </a:cubicBezTo>
                  <a:cubicBezTo>
                    <a:pt x="1758" y="0"/>
                    <a:pt x="1758" y="0"/>
                    <a:pt x="1758" y="0"/>
                  </a:cubicBezTo>
                  <a:lnTo>
                    <a:pt x="1758" y="466"/>
                  </a:lnTo>
                  <a:close/>
                  <a:moveTo>
                    <a:pt x="2127" y="0"/>
                  </a:moveTo>
                  <a:cubicBezTo>
                    <a:pt x="1943" y="466"/>
                    <a:pt x="1943" y="466"/>
                    <a:pt x="1943" y="466"/>
                  </a:cubicBezTo>
                  <a:cubicBezTo>
                    <a:pt x="2073" y="466"/>
                    <a:pt x="2073" y="466"/>
                    <a:pt x="2073" y="466"/>
                  </a:cubicBezTo>
                  <a:cubicBezTo>
                    <a:pt x="2102" y="384"/>
                    <a:pt x="2102" y="384"/>
                    <a:pt x="2102" y="384"/>
                  </a:cubicBezTo>
                  <a:cubicBezTo>
                    <a:pt x="2319" y="384"/>
                    <a:pt x="2319" y="384"/>
                    <a:pt x="2319" y="384"/>
                  </a:cubicBezTo>
                  <a:cubicBezTo>
                    <a:pt x="2347" y="466"/>
                    <a:pt x="2347" y="466"/>
                    <a:pt x="2347" y="466"/>
                  </a:cubicBezTo>
                  <a:cubicBezTo>
                    <a:pt x="2488" y="466"/>
                    <a:pt x="2488" y="466"/>
                    <a:pt x="2488" y="466"/>
                  </a:cubicBezTo>
                  <a:cubicBezTo>
                    <a:pt x="2303" y="0"/>
                    <a:pt x="2303" y="0"/>
                    <a:pt x="2303" y="0"/>
                  </a:cubicBezTo>
                  <a:lnTo>
                    <a:pt x="2127" y="0"/>
                  </a:lnTo>
                  <a:close/>
                  <a:moveTo>
                    <a:pt x="2212" y="85"/>
                  </a:moveTo>
                  <a:cubicBezTo>
                    <a:pt x="2292" y="303"/>
                    <a:pt x="2292" y="303"/>
                    <a:pt x="2292" y="303"/>
                  </a:cubicBezTo>
                  <a:cubicBezTo>
                    <a:pt x="2130" y="303"/>
                    <a:pt x="2130" y="303"/>
                    <a:pt x="2130" y="303"/>
                  </a:cubicBezTo>
                  <a:lnTo>
                    <a:pt x="2212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6" name="Freeform 7"/>
            <p:cNvSpPr>
              <a:spLocks noEditPoints="1"/>
            </p:cNvSpPr>
            <p:nvPr/>
          </p:nvSpPr>
          <p:spPr bwMode="auto">
            <a:xfrm>
              <a:off x="4154488" y="-8485188"/>
              <a:ext cx="7027863" cy="4649788"/>
            </a:xfrm>
            <a:custGeom>
              <a:avLst/>
              <a:gdLst>
                <a:gd name="T0" fmla="*/ 699 w 1872"/>
                <a:gd name="T1" fmla="*/ 369 h 1238"/>
                <a:gd name="T2" fmla="*/ 699 w 1872"/>
                <a:gd name="T3" fmla="*/ 258 h 1238"/>
                <a:gd name="T4" fmla="*/ 732 w 1872"/>
                <a:gd name="T5" fmla="*/ 256 h 1238"/>
                <a:gd name="T6" fmla="*/ 1238 w 1872"/>
                <a:gd name="T7" fmla="*/ 519 h 1238"/>
                <a:gd name="T8" fmla="*/ 789 w 1872"/>
                <a:gd name="T9" fmla="*/ 820 h 1238"/>
                <a:gd name="T10" fmla="*/ 699 w 1872"/>
                <a:gd name="T11" fmla="*/ 805 h 1238"/>
                <a:gd name="T12" fmla="*/ 699 w 1872"/>
                <a:gd name="T13" fmla="*/ 466 h 1238"/>
                <a:gd name="T14" fmla="*/ 913 w 1872"/>
                <a:gd name="T15" fmla="*/ 653 h 1238"/>
                <a:gd name="T16" fmla="*/ 1073 w 1872"/>
                <a:gd name="T17" fmla="*/ 518 h 1238"/>
                <a:gd name="T18" fmla="*/ 760 w 1872"/>
                <a:gd name="T19" fmla="*/ 366 h 1238"/>
                <a:gd name="T20" fmla="*/ 699 w 1872"/>
                <a:gd name="T21" fmla="*/ 369 h 1238"/>
                <a:gd name="T22" fmla="*/ 699 w 1872"/>
                <a:gd name="T23" fmla="*/ 0 h 1238"/>
                <a:gd name="T24" fmla="*/ 699 w 1872"/>
                <a:gd name="T25" fmla="*/ 167 h 1238"/>
                <a:gd name="T26" fmla="*/ 732 w 1872"/>
                <a:gd name="T27" fmla="*/ 165 h 1238"/>
                <a:gd name="T28" fmla="*/ 1434 w 1872"/>
                <a:gd name="T29" fmla="*/ 514 h 1238"/>
                <a:gd name="T30" fmla="*/ 784 w 1872"/>
                <a:gd name="T31" fmla="*/ 901 h 1238"/>
                <a:gd name="T32" fmla="*/ 699 w 1872"/>
                <a:gd name="T33" fmla="*/ 894 h 1238"/>
                <a:gd name="T34" fmla="*/ 699 w 1872"/>
                <a:gd name="T35" fmla="*/ 997 h 1238"/>
                <a:gd name="T36" fmla="*/ 770 w 1872"/>
                <a:gd name="T37" fmla="*/ 1002 h 1238"/>
                <a:gd name="T38" fmla="*/ 1518 w 1872"/>
                <a:gd name="T39" fmla="*/ 657 h 1238"/>
                <a:gd name="T40" fmla="*/ 1731 w 1872"/>
                <a:gd name="T41" fmla="*/ 786 h 1238"/>
                <a:gd name="T42" fmla="*/ 775 w 1872"/>
                <a:gd name="T43" fmla="*/ 1097 h 1238"/>
                <a:gd name="T44" fmla="*/ 699 w 1872"/>
                <a:gd name="T45" fmla="*/ 1093 h 1238"/>
                <a:gd name="T46" fmla="*/ 699 w 1872"/>
                <a:gd name="T47" fmla="*/ 1238 h 1238"/>
                <a:gd name="T48" fmla="*/ 1872 w 1872"/>
                <a:gd name="T49" fmla="*/ 1238 h 1238"/>
                <a:gd name="T50" fmla="*/ 1872 w 1872"/>
                <a:gd name="T51" fmla="*/ 0 h 1238"/>
                <a:gd name="T52" fmla="*/ 699 w 1872"/>
                <a:gd name="T53" fmla="*/ 0 h 1238"/>
                <a:gd name="T54" fmla="*/ 699 w 1872"/>
                <a:gd name="T55" fmla="*/ 805 h 1238"/>
                <a:gd name="T56" fmla="*/ 699 w 1872"/>
                <a:gd name="T57" fmla="*/ 894 h 1238"/>
                <a:gd name="T58" fmla="*/ 334 w 1872"/>
                <a:gd name="T59" fmla="*/ 546 h 1238"/>
                <a:gd name="T60" fmla="*/ 699 w 1872"/>
                <a:gd name="T61" fmla="*/ 369 h 1238"/>
                <a:gd name="T62" fmla="*/ 699 w 1872"/>
                <a:gd name="T63" fmla="*/ 466 h 1238"/>
                <a:gd name="T64" fmla="*/ 698 w 1872"/>
                <a:gd name="T65" fmla="*/ 466 h 1238"/>
                <a:gd name="T66" fmla="*/ 485 w 1872"/>
                <a:gd name="T67" fmla="*/ 563 h 1238"/>
                <a:gd name="T68" fmla="*/ 699 w 1872"/>
                <a:gd name="T69" fmla="*/ 805 h 1238"/>
                <a:gd name="T70" fmla="*/ 191 w 1872"/>
                <a:gd name="T71" fmla="*/ 533 h 1238"/>
                <a:gd name="T72" fmla="*/ 699 w 1872"/>
                <a:gd name="T73" fmla="*/ 258 h 1238"/>
                <a:gd name="T74" fmla="*/ 699 w 1872"/>
                <a:gd name="T75" fmla="*/ 167 h 1238"/>
                <a:gd name="T76" fmla="*/ 0 w 1872"/>
                <a:gd name="T77" fmla="*/ 514 h 1238"/>
                <a:gd name="T78" fmla="*/ 699 w 1872"/>
                <a:gd name="T79" fmla="*/ 1093 h 1238"/>
                <a:gd name="T80" fmla="*/ 699 w 1872"/>
                <a:gd name="T81" fmla="*/ 997 h 1238"/>
                <a:gd name="T82" fmla="*/ 191 w 1872"/>
                <a:gd name="T83" fmla="*/ 533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72" h="1238">
                  <a:moveTo>
                    <a:pt x="699" y="369"/>
                  </a:moveTo>
                  <a:cubicBezTo>
                    <a:pt x="699" y="258"/>
                    <a:pt x="699" y="258"/>
                    <a:pt x="699" y="258"/>
                  </a:cubicBezTo>
                  <a:cubicBezTo>
                    <a:pt x="709" y="257"/>
                    <a:pt x="720" y="256"/>
                    <a:pt x="732" y="256"/>
                  </a:cubicBezTo>
                  <a:cubicBezTo>
                    <a:pt x="1038" y="246"/>
                    <a:pt x="1238" y="519"/>
                    <a:pt x="1238" y="519"/>
                  </a:cubicBezTo>
                  <a:cubicBezTo>
                    <a:pt x="1238" y="519"/>
                    <a:pt x="1021" y="820"/>
                    <a:pt x="789" y="820"/>
                  </a:cubicBezTo>
                  <a:cubicBezTo>
                    <a:pt x="756" y="820"/>
                    <a:pt x="726" y="815"/>
                    <a:pt x="699" y="805"/>
                  </a:cubicBezTo>
                  <a:cubicBezTo>
                    <a:pt x="699" y="466"/>
                    <a:pt x="699" y="466"/>
                    <a:pt x="699" y="466"/>
                  </a:cubicBezTo>
                  <a:cubicBezTo>
                    <a:pt x="818" y="481"/>
                    <a:pt x="842" y="533"/>
                    <a:pt x="913" y="653"/>
                  </a:cubicBezTo>
                  <a:cubicBezTo>
                    <a:pt x="1073" y="518"/>
                    <a:pt x="1073" y="518"/>
                    <a:pt x="1073" y="518"/>
                  </a:cubicBezTo>
                  <a:cubicBezTo>
                    <a:pt x="1073" y="518"/>
                    <a:pt x="956" y="366"/>
                    <a:pt x="760" y="366"/>
                  </a:cubicBezTo>
                  <a:cubicBezTo>
                    <a:pt x="739" y="366"/>
                    <a:pt x="719" y="367"/>
                    <a:pt x="699" y="369"/>
                  </a:cubicBezTo>
                  <a:moveTo>
                    <a:pt x="699" y="0"/>
                  </a:moveTo>
                  <a:cubicBezTo>
                    <a:pt x="699" y="167"/>
                    <a:pt x="699" y="167"/>
                    <a:pt x="699" y="167"/>
                  </a:cubicBezTo>
                  <a:cubicBezTo>
                    <a:pt x="710" y="166"/>
                    <a:pt x="721" y="165"/>
                    <a:pt x="732" y="165"/>
                  </a:cubicBezTo>
                  <a:cubicBezTo>
                    <a:pt x="1157" y="151"/>
                    <a:pt x="1434" y="514"/>
                    <a:pt x="1434" y="514"/>
                  </a:cubicBezTo>
                  <a:cubicBezTo>
                    <a:pt x="1434" y="514"/>
                    <a:pt x="1116" y="901"/>
                    <a:pt x="784" y="901"/>
                  </a:cubicBezTo>
                  <a:cubicBezTo>
                    <a:pt x="754" y="901"/>
                    <a:pt x="725" y="898"/>
                    <a:pt x="699" y="894"/>
                  </a:cubicBezTo>
                  <a:cubicBezTo>
                    <a:pt x="699" y="997"/>
                    <a:pt x="699" y="997"/>
                    <a:pt x="699" y="997"/>
                  </a:cubicBezTo>
                  <a:cubicBezTo>
                    <a:pt x="721" y="1000"/>
                    <a:pt x="745" y="1002"/>
                    <a:pt x="770" y="1002"/>
                  </a:cubicBezTo>
                  <a:cubicBezTo>
                    <a:pt x="1079" y="1002"/>
                    <a:pt x="1302" y="844"/>
                    <a:pt x="1518" y="657"/>
                  </a:cubicBezTo>
                  <a:cubicBezTo>
                    <a:pt x="1554" y="686"/>
                    <a:pt x="1700" y="756"/>
                    <a:pt x="1731" y="786"/>
                  </a:cubicBezTo>
                  <a:cubicBezTo>
                    <a:pt x="1525" y="958"/>
                    <a:pt x="1046" y="1097"/>
                    <a:pt x="775" y="1097"/>
                  </a:cubicBezTo>
                  <a:cubicBezTo>
                    <a:pt x="748" y="1097"/>
                    <a:pt x="723" y="1096"/>
                    <a:pt x="699" y="1093"/>
                  </a:cubicBezTo>
                  <a:cubicBezTo>
                    <a:pt x="699" y="1238"/>
                    <a:pt x="699" y="1238"/>
                    <a:pt x="699" y="1238"/>
                  </a:cubicBezTo>
                  <a:cubicBezTo>
                    <a:pt x="1872" y="1238"/>
                    <a:pt x="1872" y="1238"/>
                    <a:pt x="1872" y="1238"/>
                  </a:cubicBezTo>
                  <a:cubicBezTo>
                    <a:pt x="1872" y="0"/>
                    <a:pt x="1872" y="0"/>
                    <a:pt x="1872" y="0"/>
                  </a:cubicBezTo>
                  <a:lnTo>
                    <a:pt x="699" y="0"/>
                  </a:lnTo>
                  <a:close/>
                  <a:moveTo>
                    <a:pt x="699" y="805"/>
                  </a:moveTo>
                  <a:cubicBezTo>
                    <a:pt x="699" y="894"/>
                    <a:pt x="699" y="894"/>
                    <a:pt x="699" y="894"/>
                  </a:cubicBezTo>
                  <a:cubicBezTo>
                    <a:pt x="413" y="843"/>
                    <a:pt x="334" y="546"/>
                    <a:pt x="334" y="546"/>
                  </a:cubicBezTo>
                  <a:cubicBezTo>
                    <a:pt x="334" y="546"/>
                    <a:pt x="471" y="394"/>
                    <a:pt x="699" y="369"/>
                  </a:cubicBezTo>
                  <a:cubicBezTo>
                    <a:pt x="699" y="466"/>
                    <a:pt x="699" y="466"/>
                    <a:pt x="699" y="466"/>
                  </a:cubicBezTo>
                  <a:cubicBezTo>
                    <a:pt x="698" y="466"/>
                    <a:pt x="698" y="466"/>
                    <a:pt x="698" y="466"/>
                  </a:cubicBezTo>
                  <a:cubicBezTo>
                    <a:pt x="579" y="452"/>
                    <a:pt x="485" y="563"/>
                    <a:pt x="485" y="563"/>
                  </a:cubicBezTo>
                  <a:cubicBezTo>
                    <a:pt x="485" y="563"/>
                    <a:pt x="538" y="751"/>
                    <a:pt x="699" y="805"/>
                  </a:cubicBezTo>
                  <a:moveTo>
                    <a:pt x="191" y="533"/>
                  </a:moveTo>
                  <a:cubicBezTo>
                    <a:pt x="191" y="533"/>
                    <a:pt x="361" y="283"/>
                    <a:pt x="699" y="258"/>
                  </a:cubicBezTo>
                  <a:cubicBezTo>
                    <a:pt x="699" y="167"/>
                    <a:pt x="699" y="167"/>
                    <a:pt x="699" y="167"/>
                  </a:cubicBezTo>
                  <a:cubicBezTo>
                    <a:pt x="324" y="197"/>
                    <a:pt x="0" y="514"/>
                    <a:pt x="0" y="514"/>
                  </a:cubicBezTo>
                  <a:cubicBezTo>
                    <a:pt x="0" y="514"/>
                    <a:pt x="184" y="1045"/>
                    <a:pt x="699" y="1093"/>
                  </a:cubicBezTo>
                  <a:cubicBezTo>
                    <a:pt x="699" y="997"/>
                    <a:pt x="699" y="997"/>
                    <a:pt x="699" y="997"/>
                  </a:cubicBezTo>
                  <a:cubicBezTo>
                    <a:pt x="321" y="949"/>
                    <a:pt x="191" y="533"/>
                    <a:pt x="191" y="533"/>
                  </a:cubicBez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44062" y="261412"/>
            <a:ext cx="8996230" cy="1068176"/>
          </a:xfrm>
          <a:prstGeom prst="rect">
            <a:avLst/>
          </a:prstGeom>
        </p:spPr>
        <p:txBody>
          <a:bodyPr anchor="b"/>
          <a:lstStyle>
            <a:lvl1pPr algn="l">
              <a:defRPr sz="3600" b="0" cap="all" baseline="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644062" y="1332364"/>
            <a:ext cx="8996230" cy="45823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>
                <a:solidFill>
                  <a:schemeClr val="bg2"/>
                </a:solidFill>
                <a:latin typeface="Trebuchet MS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>
                <a:solidFill>
                  <a:schemeClr val="bg2"/>
                </a:solidFill>
                <a:latin typeface="Trebuchet MS" pitchFamily="34" charset="0"/>
              </a:defRPr>
            </a:lvl2pPr>
            <a:lvl3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>
                <a:solidFill>
                  <a:schemeClr val="bg2"/>
                </a:solidFill>
                <a:latin typeface="Trebuchet MS" pitchFamily="34" charset="0"/>
              </a:defRPr>
            </a:lvl3pPr>
            <a:lvl4pPr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>
                <a:solidFill>
                  <a:schemeClr val="bg2"/>
                </a:solidFill>
                <a:latin typeface="Trebuchet MS" pitchFamily="34" charset="0"/>
              </a:defRPr>
            </a:lvl4pPr>
            <a:lvl5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3" name="Rectangle 102"/>
          <p:cNvSpPr/>
          <p:nvPr userDrawn="1"/>
        </p:nvSpPr>
        <p:spPr>
          <a:xfrm>
            <a:off x="0" y="-17486"/>
            <a:ext cx="964460" cy="6189686"/>
          </a:xfrm>
          <a:prstGeom prst="rect">
            <a:avLst/>
          </a:prstGeom>
          <a:solidFill>
            <a:srgbClr val="808284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MS PGothic" pitchFamily="34" charset="-128"/>
            </a:endParaRPr>
          </a:p>
        </p:txBody>
      </p:sp>
      <p:sp>
        <p:nvSpPr>
          <p:cNvPr id="104" name="Freeform 1683"/>
          <p:cNvSpPr>
            <a:spLocks/>
          </p:cNvSpPr>
          <p:nvPr userDrawn="1"/>
        </p:nvSpPr>
        <p:spPr bwMode="auto">
          <a:xfrm rot="16200000">
            <a:off x="-38319" y="5908287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6474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5" name="Freeform 1684"/>
          <p:cNvSpPr>
            <a:spLocks/>
          </p:cNvSpPr>
          <p:nvPr userDrawn="1"/>
        </p:nvSpPr>
        <p:spPr bwMode="auto">
          <a:xfrm rot="16200000">
            <a:off x="-38319" y="5630126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6" name="Freeform 1686"/>
          <p:cNvSpPr>
            <a:spLocks/>
          </p:cNvSpPr>
          <p:nvPr userDrawn="1"/>
        </p:nvSpPr>
        <p:spPr bwMode="auto">
          <a:xfrm rot="16200000">
            <a:off x="-36899" y="5350544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BE1E2D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7" name="Freeform 1687"/>
          <p:cNvSpPr>
            <a:spLocks/>
          </p:cNvSpPr>
          <p:nvPr userDrawn="1"/>
        </p:nvSpPr>
        <p:spPr bwMode="auto">
          <a:xfrm rot="16200000">
            <a:off x="-38319" y="4792801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A206A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8" name="Freeform 1688"/>
          <p:cNvSpPr>
            <a:spLocks/>
          </p:cNvSpPr>
          <p:nvPr userDrawn="1"/>
        </p:nvSpPr>
        <p:spPr bwMode="auto">
          <a:xfrm rot="16200000">
            <a:off x="-38319" y="4514640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9E1E62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9" name="Freeform 1689"/>
          <p:cNvSpPr>
            <a:spLocks/>
          </p:cNvSpPr>
          <p:nvPr userDrawn="1"/>
        </p:nvSpPr>
        <p:spPr bwMode="auto">
          <a:xfrm rot="16200000">
            <a:off x="-36899" y="5072383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0" name="Freeform 1690"/>
          <p:cNvSpPr>
            <a:spLocks/>
          </p:cNvSpPr>
          <p:nvPr userDrawn="1"/>
        </p:nvSpPr>
        <p:spPr bwMode="auto">
          <a:xfrm rot="16200000">
            <a:off x="-36899" y="4235060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2A388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1" name="Freeform 1691"/>
          <p:cNvSpPr>
            <a:spLocks/>
          </p:cNvSpPr>
          <p:nvPr userDrawn="1"/>
        </p:nvSpPr>
        <p:spPr bwMode="auto">
          <a:xfrm rot="16200000">
            <a:off x="-38319" y="3677318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00ADE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2" name="Freeform 1692"/>
          <p:cNvSpPr>
            <a:spLocks/>
          </p:cNvSpPr>
          <p:nvPr userDrawn="1"/>
        </p:nvSpPr>
        <p:spPr bwMode="auto">
          <a:xfrm rot="16200000">
            <a:off x="-38319" y="3399156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3" name="Freeform 1693"/>
          <p:cNvSpPr>
            <a:spLocks/>
          </p:cNvSpPr>
          <p:nvPr userDrawn="1"/>
        </p:nvSpPr>
        <p:spPr bwMode="auto">
          <a:xfrm rot="16200000">
            <a:off x="-36899" y="3956899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1B75B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4" name="Freeform 1845"/>
          <p:cNvSpPr>
            <a:spLocks/>
          </p:cNvSpPr>
          <p:nvPr userDrawn="1"/>
        </p:nvSpPr>
        <p:spPr bwMode="auto">
          <a:xfrm rot="16200000">
            <a:off x="445627" y="5628706"/>
            <a:ext cx="559163" cy="485364"/>
          </a:xfrm>
          <a:custGeom>
            <a:avLst/>
            <a:gdLst>
              <a:gd name="T0" fmla="*/ 197 w 197"/>
              <a:gd name="T1" fmla="*/ 171 h 171"/>
              <a:gd name="T2" fmla="*/ 0 w 197"/>
              <a:gd name="T3" fmla="*/ 171 h 171"/>
              <a:gd name="T4" fmla="*/ 99 w 197"/>
              <a:gd name="T5" fmla="*/ 0 h 171"/>
              <a:gd name="T6" fmla="*/ 197 w 197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197" y="171"/>
                </a:moveTo>
                <a:lnTo>
                  <a:pt x="0" y="171"/>
                </a:lnTo>
                <a:lnTo>
                  <a:pt x="99" y="0"/>
                </a:lnTo>
                <a:lnTo>
                  <a:pt x="197" y="171"/>
                </a:lnTo>
                <a:close/>
              </a:path>
            </a:pathLst>
          </a:custGeom>
          <a:solidFill>
            <a:srgbClr val="AAABAC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5" name="Freeform 1846"/>
          <p:cNvSpPr>
            <a:spLocks/>
          </p:cNvSpPr>
          <p:nvPr userDrawn="1"/>
        </p:nvSpPr>
        <p:spPr bwMode="auto">
          <a:xfrm rot="16200000">
            <a:off x="447047" y="5349125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6" name="Freeform 1847"/>
          <p:cNvSpPr>
            <a:spLocks/>
          </p:cNvSpPr>
          <p:nvPr userDrawn="1"/>
        </p:nvSpPr>
        <p:spPr bwMode="auto">
          <a:xfrm rot="16200000">
            <a:off x="445627" y="5906868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7" name="Freeform 1848"/>
          <p:cNvSpPr>
            <a:spLocks/>
          </p:cNvSpPr>
          <p:nvPr userDrawn="1"/>
        </p:nvSpPr>
        <p:spPr bwMode="auto">
          <a:xfrm rot="16200000">
            <a:off x="447047" y="5070963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F7931D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8" name="Freeform 1849"/>
          <p:cNvSpPr>
            <a:spLocks/>
          </p:cNvSpPr>
          <p:nvPr userDrawn="1"/>
        </p:nvSpPr>
        <p:spPr bwMode="auto">
          <a:xfrm rot="16200000">
            <a:off x="445627" y="4513221"/>
            <a:ext cx="559163" cy="485364"/>
          </a:xfrm>
          <a:custGeom>
            <a:avLst/>
            <a:gdLst>
              <a:gd name="T0" fmla="*/ 197 w 197"/>
              <a:gd name="T1" fmla="*/ 171 h 171"/>
              <a:gd name="T2" fmla="*/ 0 w 197"/>
              <a:gd name="T3" fmla="*/ 171 h 171"/>
              <a:gd name="T4" fmla="*/ 99 w 197"/>
              <a:gd name="T5" fmla="*/ 0 h 171"/>
              <a:gd name="T6" fmla="*/ 197 w 197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197" y="171"/>
                </a:moveTo>
                <a:lnTo>
                  <a:pt x="0" y="171"/>
                </a:lnTo>
                <a:lnTo>
                  <a:pt x="99" y="0"/>
                </a:lnTo>
                <a:lnTo>
                  <a:pt x="197" y="171"/>
                </a:lnTo>
                <a:close/>
              </a:path>
            </a:pathLst>
          </a:custGeom>
          <a:solidFill>
            <a:srgbClr val="EC008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9" name="Freeform 1850"/>
          <p:cNvSpPr>
            <a:spLocks/>
          </p:cNvSpPr>
          <p:nvPr userDrawn="1"/>
        </p:nvSpPr>
        <p:spPr bwMode="auto">
          <a:xfrm rot="16200000">
            <a:off x="447047" y="4233641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1B75B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0" name="Freeform 1851"/>
          <p:cNvSpPr>
            <a:spLocks/>
          </p:cNvSpPr>
          <p:nvPr userDrawn="1"/>
        </p:nvSpPr>
        <p:spPr bwMode="auto">
          <a:xfrm rot="16200000">
            <a:off x="445627" y="4791382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9E1E62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1" name="Freeform 1852"/>
          <p:cNvSpPr>
            <a:spLocks/>
          </p:cNvSpPr>
          <p:nvPr userDrawn="1"/>
        </p:nvSpPr>
        <p:spPr bwMode="auto">
          <a:xfrm rot="16200000">
            <a:off x="447047" y="3955479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00ADE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2" name="Freeform 1855"/>
          <p:cNvSpPr>
            <a:spLocks/>
          </p:cNvSpPr>
          <p:nvPr userDrawn="1"/>
        </p:nvSpPr>
        <p:spPr bwMode="auto">
          <a:xfrm rot="16200000">
            <a:off x="445627" y="3675898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59CFF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3" name="Freeform 1679"/>
          <p:cNvSpPr>
            <a:spLocks/>
          </p:cNvSpPr>
          <p:nvPr userDrawn="1"/>
        </p:nvSpPr>
        <p:spPr bwMode="auto">
          <a:xfrm rot="16200000">
            <a:off x="-38319" y="-229175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6474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4" name="Freeform 1840"/>
          <p:cNvSpPr>
            <a:spLocks/>
          </p:cNvSpPr>
          <p:nvPr userDrawn="1"/>
        </p:nvSpPr>
        <p:spPr bwMode="auto">
          <a:xfrm rot="16200000">
            <a:off x="447047" y="48987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5" name="Freeform 1843"/>
          <p:cNvSpPr>
            <a:spLocks/>
          </p:cNvSpPr>
          <p:nvPr userDrawn="1"/>
        </p:nvSpPr>
        <p:spPr bwMode="auto">
          <a:xfrm rot="16200000">
            <a:off x="445627" y="-230594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6" name="Freeform 1690"/>
          <p:cNvSpPr>
            <a:spLocks/>
          </p:cNvSpPr>
          <p:nvPr userDrawn="1"/>
        </p:nvSpPr>
        <p:spPr bwMode="auto">
          <a:xfrm rot="16200000">
            <a:off x="-36899" y="3678738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00673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7" name="Freeform 1691"/>
          <p:cNvSpPr>
            <a:spLocks/>
          </p:cNvSpPr>
          <p:nvPr userDrawn="1"/>
        </p:nvSpPr>
        <p:spPr bwMode="auto">
          <a:xfrm rot="16200000">
            <a:off x="-38319" y="3120996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8" name="Freeform 1693"/>
          <p:cNvSpPr>
            <a:spLocks/>
          </p:cNvSpPr>
          <p:nvPr userDrawn="1"/>
        </p:nvSpPr>
        <p:spPr bwMode="auto">
          <a:xfrm rot="16200000">
            <a:off x="-36899" y="3400577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38B44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9" name="Freeform 1850"/>
          <p:cNvSpPr>
            <a:spLocks/>
          </p:cNvSpPr>
          <p:nvPr userDrawn="1"/>
        </p:nvSpPr>
        <p:spPr bwMode="auto">
          <a:xfrm rot="16200000">
            <a:off x="447047" y="3677319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38B44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0" name="Freeform 1852"/>
          <p:cNvSpPr>
            <a:spLocks/>
          </p:cNvSpPr>
          <p:nvPr userDrawn="1"/>
        </p:nvSpPr>
        <p:spPr bwMode="auto">
          <a:xfrm rot="16200000">
            <a:off x="447047" y="3399157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1" name="Freeform 1855"/>
          <p:cNvSpPr>
            <a:spLocks/>
          </p:cNvSpPr>
          <p:nvPr userDrawn="1"/>
        </p:nvSpPr>
        <p:spPr bwMode="auto">
          <a:xfrm rot="16200000">
            <a:off x="445627" y="3119576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2" name="Rectangle 131"/>
          <p:cNvSpPr/>
          <p:nvPr userDrawn="1"/>
        </p:nvSpPr>
        <p:spPr>
          <a:xfrm>
            <a:off x="0" y="3280129"/>
            <a:ext cx="971321" cy="2914371"/>
          </a:xfrm>
          <a:prstGeom prst="rect">
            <a:avLst/>
          </a:prstGeom>
          <a:gradFill>
            <a:gsLst>
              <a:gs pos="100000">
                <a:srgbClr val="000000">
                  <a:alpha val="69000"/>
                </a:srgbClr>
              </a:gs>
              <a:gs pos="0">
                <a:srgbClr val="000000">
                  <a:alpha val="9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3" name="Rectangle 132"/>
          <p:cNvSpPr/>
          <p:nvPr userDrawn="1"/>
        </p:nvSpPr>
        <p:spPr>
          <a:xfrm flipV="1">
            <a:off x="0" y="-13974"/>
            <a:ext cx="971321" cy="991336"/>
          </a:xfrm>
          <a:prstGeom prst="rect">
            <a:avLst/>
          </a:prstGeom>
          <a:gradFill>
            <a:gsLst>
              <a:gs pos="100000">
                <a:srgbClr val="000000">
                  <a:alpha val="21000"/>
                </a:srgbClr>
              </a:gs>
              <a:gs pos="0">
                <a:srgbClr val="000000">
                  <a:alpha val="13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grpSp>
        <p:nvGrpSpPr>
          <p:cNvPr id="134" name="Group 133"/>
          <p:cNvGrpSpPr/>
          <p:nvPr userDrawn="1"/>
        </p:nvGrpSpPr>
        <p:grpSpPr>
          <a:xfrm>
            <a:off x="1" y="-264453"/>
            <a:ext cx="967891" cy="6690072"/>
            <a:chOff x="1" y="-264453"/>
            <a:chExt cx="967891" cy="6690072"/>
          </a:xfrm>
        </p:grpSpPr>
        <p:sp>
          <p:nvSpPr>
            <p:cNvPr id="135" name="Freeform 1674"/>
            <p:cNvSpPr>
              <a:spLocks/>
            </p:cNvSpPr>
            <p:nvPr userDrawn="1"/>
          </p:nvSpPr>
          <p:spPr bwMode="auto">
            <a:xfrm rot="16200000">
              <a:off x="-36898" y="5906195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1675"/>
            <p:cNvSpPr>
              <a:spLocks/>
            </p:cNvSpPr>
            <p:nvPr userDrawn="1"/>
          </p:nvSpPr>
          <p:spPr bwMode="auto">
            <a:xfrm rot="16200000">
              <a:off x="-38318" y="5348452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1676"/>
            <p:cNvSpPr>
              <a:spLocks/>
            </p:cNvSpPr>
            <p:nvPr userDrawn="1"/>
          </p:nvSpPr>
          <p:spPr bwMode="auto">
            <a:xfrm rot="16200000">
              <a:off x="-38318" y="507029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1677"/>
            <p:cNvSpPr>
              <a:spLocks/>
            </p:cNvSpPr>
            <p:nvPr userDrawn="1"/>
          </p:nvSpPr>
          <p:spPr bwMode="auto">
            <a:xfrm rot="16200000">
              <a:off x="-36898" y="562803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1678"/>
            <p:cNvSpPr>
              <a:spLocks/>
            </p:cNvSpPr>
            <p:nvPr userDrawn="1"/>
          </p:nvSpPr>
          <p:spPr bwMode="auto">
            <a:xfrm rot="16200000">
              <a:off x="-36898" y="4790710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1679"/>
            <p:cNvSpPr>
              <a:spLocks/>
            </p:cNvSpPr>
            <p:nvPr userDrawn="1"/>
          </p:nvSpPr>
          <p:spPr bwMode="auto">
            <a:xfrm rot="16200000">
              <a:off x="-38318" y="4232966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1680"/>
            <p:cNvSpPr>
              <a:spLocks/>
            </p:cNvSpPr>
            <p:nvPr userDrawn="1"/>
          </p:nvSpPr>
          <p:spPr bwMode="auto">
            <a:xfrm rot="16200000">
              <a:off x="-38318" y="3954806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1681"/>
            <p:cNvSpPr>
              <a:spLocks/>
            </p:cNvSpPr>
            <p:nvPr userDrawn="1"/>
          </p:nvSpPr>
          <p:spPr bwMode="auto">
            <a:xfrm rot="16200000">
              <a:off x="-36898" y="451254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 1682"/>
            <p:cNvSpPr>
              <a:spLocks/>
            </p:cNvSpPr>
            <p:nvPr userDrawn="1"/>
          </p:nvSpPr>
          <p:spPr bwMode="auto">
            <a:xfrm rot="16200000">
              <a:off x="-36898" y="3675226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Freeform 1683"/>
            <p:cNvSpPr>
              <a:spLocks/>
            </p:cNvSpPr>
            <p:nvPr userDrawn="1"/>
          </p:nvSpPr>
          <p:spPr bwMode="auto">
            <a:xfrm rot="16200000">
              <a:off x="-38318" y="3117482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Freeform 1684"/>
            <p:cNvSpPr>
              <a:spLocks/>
            </p:cNvSpPr>
            <p:nvPr userDrawn="1"/>
          </p:nvSpPr>
          <p:spPr bwMode="auto">
            <a:xfrm rot="16200000">
              <a:off x="-38318" y="283932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1685"/>
            <p:cNvSpPr>
              <a:spLocks/>
            </p:cNvSpPr>
            <p:nvPr userDrawn="1"/>
          </p:nvSpPr>
          <p:spPr bwMode="auto">
            <a:xfrm rot="16200000">
              <a:off x="-36898" y="339706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1686"/>
            <p:cNvSpPr>
              <a:spLocks/>
            </p:cNvSpPr>
            <p:nvPr userDrawn="1"/>
          </p:nvSpPr>
          <p:spPr bwMode="auto">
            <a:xfrm rot="16200000">
              <a:off x="-36898" y="2559739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1687"/>
            <p:cNvSpPr>
              <a:spLocks/>
            </p:cNvSpPr>
            <p:nvPr userDrawn="1"/>
          </p:nvSpPr>
          <p:spPr bwMode="auto">
            <a:xfrm rot="16200000">
              <a:off x="-38318" y="2001996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1688"/>
            <p:cNvSpPr>
              <a:spLocks/>
            </p:cNvSpPr>
            <p:nvPr userDrawn="1"/>
          </p:nvSpPr>
          <p:spPr bwMode="auto">
            <a:xfrm rot="16200000">
              <a:off x="-38318" y="1723835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1689"/>
            <p:cNvSpPr>
              <a:spLocks/>
            </p:cNvSpPr>
            <p:nvPr userDrawn="1"/>
          </p:nvSpPr>
          <p:spPr bwMode="auto">
            <a:xfrm rot="16200000">
              <a:off x="-36898" y="228157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1690"/>
            <p:cNvSpPr>
              <a:spLocks/>
            </p:cNvSpPr>
            <p:nvPr userDrawn="1"/>
          </p:nvSpPr>
          <p:spPr bwMode="auto">
            <a:xfrm rot="16200000">
              <a:off x="-36898" y="1444255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1691"/>
            <p:cNvSpPr>
              <a:spLocks/>
            </p:cNvSpPr>
            <p:nvPr userDrawn="1"/>
          </p:nvSpPr>
          <p:spPr bwMode="auto">
            <a:xfrm rot="16200000">
              <a:off x="-38318" y="886513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1692"/>
            <p:cNvSpPr>
              <a:spLocks/>
            </p:cNvSpPr>
            <p:nvPr userDrawn="1"/>
          </p:nvSpPr>
          <p:spPr bwMode="auto">
            <a:xfrm rot="16200000">
              <a:off x="-38318" y="60835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1693"/>
            <p:cNvSpPr>
              <a:spLocks/>
            </p:cNvSpPr>
            <p:nvPr userDrawn="1"/>
          </p:nvSpPr>
          <p:spPr bwMode="auto">
            <a:xfrm rot="16200000">
              <a:off x="-36898" y="116609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1694"/>
            <p:cNvSpPr>
              <a:spLocks/>
            </p:cNvSpPr>
            <p:nvPr userDrawn="1"/>
          </p:nvSpPr>
          <p:spPr bwMode="auto">
            <a:xfrm rot="16200000">
              <a:off x="-36898" y="328770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1695"/>
            <p:cNvSpPr>
              <a:spLocks/>
            </p:cNvSpPr>
            <p:nvPr userDrawn="1"/>
          </p:nvSpPr>
          <p:spPr bwMode="auto">
            <a:xfrm rot="16200000">
              <a:off x="-36898" y="-227553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1697"/>
            <p:cNvSpPr>
              <a:spLocks/>
            </p:cNvSpPr>
            <p:nvPr userDrawn="1"/>
          </p:nvSpPr>
          <p:spPr bwMode="auto">
            <a:xfrm rot="16200000">
              <a:off x="-36898" y="5060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1834"/>
            <p:cNvSpPr>
              <a:spLocks/>
            </p:cNvSpPr>
            <p:nvPr userDrawn="1"/>
          </p:nvSpPr>
          <p:spPr bwMode="auto">
            <a:xfrm rot="16200000">
              <a:off x="447048" y="5904776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1836"/>
            <p:cNvSpPr>
              <a:spLocks/>
            </p:cNvSpPr>
            <p:nvPr userDrawn="1"/>
          </p:nvSpPr>
          <p:spPr bwMode="auto">
            <a:xfrm rot="16200000">
              <a:off x="447048" y="5626615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1837"/>
            <p:cNvSpPr>
              <a:spLocks/>
            </p:cNvSpPr>
            <p:nvPr userDrawn="1"/>
          </p:nvSpPr>
          <p:spPr bwMode="auto">
            <a:xfrm rot="16200000">
              <a:off x="445628" y="5068871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1838"/>
            <p:cNvSpPr>
              <a:spLocks/>
            </p:cNvSpPr>
            <p:nvPr userDrawn="1"/>
          </p:nvSpPr>
          <p:spPr bwMode="auto">
            <a:xfrm rot="16200000">
              <a:off x="447048" y="4789291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1839"/>
            <p:cNvSpPr>
              <a:spLocks/>
            </p:cNvSpPr>
            <p:nvPr userDrawn="1"/>
          </p:nvSpPr>
          <p:spPr bwMode="auto">
            <a:xfrm rot="16200000">
              <a:off x="445628" y="534703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1840"/>
            <p:cNvSpPr>
              <a:spLocks/>
            </p:cNvSpPr>
            <p:nvPr userDrawn="1"/>
          </p:nvSpPr>
          <p:spPr bwMode="auto">
            <a:xfrm rot="16200000">
              <a:off x="447048" y="4511128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1841"/>
            <p:cNvSpPr>
              <a:spLocks/>
            </p:cNvSpPr>
            <p:nvPr userDrawn="1"/>
          </p:nvSpPr>
          <p:spPr bwMode="auto">
            <a:xfrm rot="16200000">
              <a:off x="445628" y="3953386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1842"/>
            <p:cNvSpPr>
              <a:spLocks/>
            </p:cNvSpPr>
            <p:nvPr userDrawn="1"/>
          </p:nvSpPr>
          <p:spPr bwMode="auto">
            <a:xfrm rot="16200000">
              <a:off x="447048" y="3673807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1843"/>
            <p:cNvSpPr>
              <a:spLocks/>
            </p:cNvSpPr>
            <p:nvPr userDrawn="1"/>
          </p:nvSpPr>
          <p:spPr bwMode="auto">
            <a:xfrm rot="16200000">
              <a:off x="445628" y="4231547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1844"/>
            <p:cNvSpPr>
              <a:spLocks/>
            </p:cNvSpPr>
            <p:nvPr userDrawn="1"/>
          </p:nvSpPr>
          <p:spPr bwMode="auto">
            <a:xfrm rot="16200000">
              <a:off x="447048" y="3395644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1845"/>
            <p:cNvSpPr>
              <a:spLocks/>
            </p:cNvSpPr>
            <p:nvPr userDrawn="1"/>
          </p:nvSpPr>
          <p:spPr bwMode="auto">
            <a:xfrm rot="16200000">
              <a:off x="445628" y="2837901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1846"/>
            <p:cNvSpPr>
              <a:spLocks/>
            </p:cNvSpPr>
            <p:nvPr userDrawn="1"/>
          </p:nvSpPr>
          <p:spPr bwMode="auto">
            <a:xfrm rot="16200000">
              <a:off x="447048" y="2558320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1847"/>
            <p:cNvSpPr>
              <a:spLocks/>
            </p:cNvSpPr>
            <p:nvPr userDrawn="1"/>
          </p:nvSpPr>
          <p:spPr bwMode="auto">
            <a:xfrm rot="16200000">
              <a:off x="445628" y="311606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1848"/>
            <p:cNvSpPr>
              <a:spLocks/>
            </p:cNvSpPr>
            <p:nvPr userDrawn="1"/>
          </p:nvSpPr>
          <p:spPr bwMode="auto">
            <a:xfrm rot="16200000">
              <a:off x="447048" y="2280158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1849"/>
            <p:cNvSpPr>
              <a:spLocks/>
            </p:cNvSpPr>
            <p:nvPr userDrawn="1"/>
          </p:nvSpPr>
          <p:spPr bwMode="auto">
            <a:xfrm rot="16200000">
              <a:off x="445628" y="1722416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1850"/>
            <p:cNvSpPr>
              <a:spLocks/>
            </p:cNvSpPr>
            <p:nvPr userDrawn="1"/>
          </p:nvSpPr>
          <p:spPr bwMode="auto">
            <a:xfrm rot="16200000">
              <a:off x="447048" y="1442836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1851"/>
            <p:cNvSpPr>
              <a:spLocks/>
            </p:cNvSpPr>
            <p:nvPr userDrawn="1"/>
          </p:nvSpPr>
          <p:spPr bwMode="auto">
            <a:xfrm rot="16200000">
              <a:off x="445628" y="2000577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1852"/>
            <p:cNvSpPr>
              <a:spLocks/>
            </p:cNvSpPr>
            <p:nvPr userDrawn="1"/>
          </p:nvSpPr>
          <p:spPr bwMode="auto">
            <a:xfrm rot="16200000">
              <a:off x="447048" y="1164674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1853"/>
            <p:cNvSpPr>
              <a:spLocks/>
            </p:cNvSpPr>
            <p:nvPr userDrawn="1"/>
          </p:nvSpPr>
          <p:spPr bwMode="auto">
            <a:xfrm rot="16200000">
              <a:off x="445628" y="606932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1854"/>
            <p:cNvSpPr>
              <a:spLocks/>
            </p:cNvSpPr>
            <p:nvPr userDrawn="1"/>
          </p:nvSpPr>
          <p:spPr bwMode="auto">
            <a:xfrm rot="16200000">
              <a:off x="447048" y="327350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1855"/>
            <p:cNvSpPr>
              <a:spLocks/>
            </p:cNvSpPr>
            <p:nvPr userDrawn="1"/>
          </p:nvSpPr>
          <p:spPr bwMode="auto">
            <a:xfrm rot="16200000">
              <a:off x="445628" y="88509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1856"/>
            <p:cNvSpPr>
              <a:spLocks/>
            </p:cNvSpPr>
            <p:nvPr userDrawn="1"/>
          </p:nvSpPr>
          <p:spPr bwMode="auto">
            <a:xfrm rot="16200000">
              <a:off x="447048" y="49189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1859"/>
            <p:cNvSpPr>
              <a:spLocks/>
            </p:cNvSpPr>
            <p:nvPr userDrawn="1"/>
          </p:nvSpPr>
          <p:spPr bwMode="auto">
            <a:xfrm rot="16200000">
              <a:off x="447048" y="-228973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7" name="Group 206"/>
          <p:cNvGrpSpPr/>
          <p:nvPr userDrawn="1"/>
        </p:nvGrpSpPr>
        <p:grpSpPr>
          <a:xfrm rot="16200000">
            <a:off x="-1466697" y="1484954"/>
            <a:ext cx="3900573" cy="967177"/>
            <a:chOff x="1135063" y="-1804988"/>
            <a:chExt cx="3886200" cy="963613"/>
          </a:xfrm>
        </p:grpSpPr>
        <p:sp>
          <p:nvSpPr>
            <p:cNvPr id="208" name="Freeform 7105"/>
            <p:cNvSpPr>
              <a:spLocks/>
            </p:cNvSpPr>
            <p:nvPr userDrawn="1"/>
          </p:nvSpPr>
          <p:spPr bwMode="auto">
            <a:xfrm>
              <a:off x="1135063" y="-1804988"/>
              <a:ext cx="3886200" cy="963613"/>
            </a:xfrm>
            <a:custGeom>
              <a:avLst/>
              <a:gdLst>
                <a:gd name="T0" fmla="*/ 2099 w 2448"/>
                <a:gd name="T1" fmla="*/ 607 h 607"/>
                <a:gd name="T2" fmla="*/ 0 w 2448"/>
                <a:gd name="T3" fmla="*/ 607 h 607"/>
                <a:gd name="T4" fmla="*/ 351 w 2448"/>
                <a:gd name="T5" fmla="*/ 0 h 607"/>
                <a:gd name="T6" fmla="*/ 2448 w 2448"/>
                <a:gd name="T7" fmla="*/ 0 h 607"/>
                <a:gd name="T8" fmla="*/ 2099 w 2448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8" h="607">
                  <a:moveTo>
                    <a:pt x="2099" y="607"/>
                  </a:moveTo>
                  <a:lnTo>
                    <a:pt x="0" y="607"/>
                  </a:lnTo>
                  <a:lnTo>
                    <a:pt x="351" y="0"/>
                  </a:lnTo>
                  <a:lnTo>
                    <a:pt x="2448" y="0"/>
                  </a:lnTo>
                  <a:lnTo>
                    <a:pt x="2099" y="607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7106"/>
            <p:cNvSpPr>
              <a:spLocks/>
            </p:cNvSpPr>
            <p:nvPr userDrawn="1"/>
          </p:nvSpPr>
          <p:spPr bwMode="auto">
            <a:xfrm>
              <a:off x="1590676" y="-1400176"/>
              <a:ext cx="323850" cy="427038"/>
            </a:xfrm>
            <a:custGeom>
              <a:avLst/>
              <a:gdLst>
                <a:gd name="T0" fmla="*/ 75 w 86"/>
                <a:gd name="T1" fmla="*/ 100 h 113"/>
                <a:gd name="T2" fmla="*/ 43 w 86"/>
                <a:gd name="T3" fmla="*/ 113 h 113"/>
                <a:gd name="T4" fmla="*/ 12 w 86"/>
                <a:gd name="T5" fmla="*/ 100 h 113"/>
                <a:gd name="T6" fmla="*/ 0 w 86"/>
                <a:gd name="T7" fmla="*/ 56 h 113"/>
                <a:gd name="T8" fmla="*/ 12 w 86"/>
                <a:gd name="T9" fmla="*/ 12 h 113"/>
                <a:gd name="T10" fmla="*/ 43 w 86"/>
                <a:gd name="T11" fmla="*/ 0 h 113"/>
                <a:gd name="T12" fmla="*/ 86 w 86"/>
                <a:gd name="T13" fmla="*/ 37 h 113"/>
                <a:gd name="T14" fmla="*/ 59 w 86"/>
                <a:gd name="T15" fmla="*/ 37 h 113"/>
                <a:gd name="T16" fmla="*/ 43 w 86"/>
                <a:gd name="T17" fmla="*/ 24 h 113"/>
                <a:gd name="T18" fmla="*/ 32 w 86"/>
                <a:gd name="T19" fmla="*/ 29 h 113"/>
                <a:gd name="T20" fmla="*/ 28 w 86"/>
                <a:gd name="T21" fmla="*/ 56 h 113"/>
                <a:gd name="T22" fmla="*/ 32 w 86"/>
                <a:gd name="T23" fmla="*/ 84 h 113"/>
                <a:gd name="T24" fmla="*/ 43 w 86"/>
                <a:gd name="T25" fmla="*/ 89 h 113"/>
                <a:gd name="T26" fmla="*/ 55 w 86"/>
                <a:gd name="T27" fmla="*/ 84 h 113"/>
                <a:gd name="T28" fmla="*/ 59 w 86"/>
                <a:gd name="T29" fmla="*/ 72 h 113"/>
                <a:gd name="T30" fmla="*/ 59 w 86"/>
                <a:gd name="T31" fmla="*/ 71 h 113"/>
                <a:gd name="T32" fmla="*/ 43 w 86"/>
                <a:gd name="T33" fmla="*/ 71 h 113"/>
                <a:gd name="T34" fmla="*/ 43 w 86"/>
                <a:gd name="T35" fmla="*/ 48 h 113"/>
                <a:gd name="T36" fmla="*/ 86 w 86"/>
                <a:gd name="T37" fmla="*/ 48 h 113"/>
                <a:gd name="T38" fmla="*/ 86 w 86"/>
                <a:gd name="T39" fmla="*/ 63 h 113"/>
                <a:gd name="T40" fmla="*/ 75 w 86"/>
                <a:gd name="T41" fmla="*/ 10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113">
                  <a:moveTo>
                    <a:pt x="75" y="100"/>
                  </a:moveTo>
                  <a:cubicBezTo>
                    <a:pt x="66" y="110"/>
                    <a:pt x="55" y="113"/>
                    <a:pt x="43" y="113"/>
                  </a:cubicBezTo>
                  <a:cubicBezTo>
                    <a:pt x="30" y="113"/>
                    <a:pt x="20" y="109"/>
                    <a:pt x="12" y="100"/>
                  </a:cubicBezTo>
                  <a:cubicBezTo>
                    <a:pt x="0" y="89"/>
                    <a:pt x="0" y="73"/>
                    <a:pt x="0" y="56"/>
                  </a:cubicBezTo>
                  <a:cubicBezTo>
                    <a:pt x="0" y="40"/>
                    <a:pt x="0" y="24"/>
                    <a:pt x="12" y="12"/>
                  </a:cubicBezTo>
                  <a:cubicBezTo>
                    <a:pt x="20" y="4"/>
                    <a:pt x="29" y="0"/>
                    <a:pt x="43" y="0"/>
                  </a:cubicBezTo>
                  <a:cubicBezTo>
                    <a:pt x="71" y="0"/>
                    <a:pt x="84" y="18"/>
                    <a:pt x="86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6" y="28"/>
                    <a:pt x="52" y="24"/>
                    <a:pt x="43" y="24"/>
                  </a:cubicBezTo>
                  <a:cubicBezTo>
                    <a:pt x="38" y="24"/>
                    <a:pt x="34" y="26"/>
                    <a:pt x="32" y="29"/>
                  </a:cubicBezTo>
                  <a:cubicBezTo>
                    <a:pt x="29" y="32"/>
                    <a:pt x="28" y="36"/>
                    <a:pt x="28" y="56"/>
                  </a:cubicBezTo>
                  <a:cubicBezTo>
                    <a:pt x="28" y="77"/>
                    <a:pt x="29" y="81"/>
                    <a:pt x="32" y="84"/>
                  </a:cubicBezTo>
                  <a:cubicBezTo>
                    <a:pt x="34" y="87"/>
                    <a:pt x="38" y="89"/>
                    <a:pt x="43" y="89"/>
                  </a:cubicBezTo>
                  <a:cubicBezTo>
                    <a:pt x="48" y="89"/>
                    <a:pt x="52" y="87"/>
                    <a:pt x="55" y="84"/>
                  </a:cubicBezTo>
                  <a:cubicBezTo>
                    <a:pt x="58" y="81"/>
                    <a:pt x="59" y="77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81"/>
                    <a:pt x="84" y="92"/>
                    <a:pt x="75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7107"/>
            <p:cNvSpPr>
              <a:spLocks noEditPoints="1"/>
            </p:cNvSpPr>
            <p:nvPr userDrawn="1"/>
          </p:nvSpPr>
          <p:spPr bwMode="auto">
            <a:xfrm>
              <a:off x="1989138" y="-1397001"/>
              <a:ext cx="307975" cy="419100"/>
            </a:xfrm>
            <a:custGeom>
              <a:avLst/>
              <a:gdLst>
                <a:gd name="T0" fmla="*/ 44 w 82"/>
                <a:gd name="T1" fmla="*/ 71 h 111"/>
                <a:gd name="T2" fmla="*/ 27 w 82"/>
                <a:gd name="T3" fmla="*/ 71 h 111"/>
                <a:gd name="T4" fmla="*/ 27 w 82"/>
                <a:gd name="T5" fmla="*/ 111 h 111"/>
                <a:gd name="T6" fmla="*/ 0 w 82"/>
                <a:gd name="T7" fmla="*/ 111 h 111"/>
                <a:gd name="T8" fmla="*/ 0 w 82"/>
                <a:gd name="T9" fmla="*/ 0 h 111"/>
                <a:gd name="T10" fmla="*/ 44 w 82"/>
                <a:gd name="T11" fmla="*/ 0 h 111"/>
                <a:gd name="T12" fmla="*/ 82 w 82"/>
                <a:gd name="T13" fmla="*/ 35 h 111"/>
                <a:gd name="T14" fmla="*/ 44 w 82"/>
                <a:gd name="T15" fmla="*/ 71 h 111"/>
                <a:gd name="T16" fmla="*/ 43 w 82"/>
                <a:gd name="T17" fmla="*/ 24 h 111"/>
                <a:gd name="T18" fmla="*/ 27 w 82"/>
                <a:gd name="T19" fmla="*/ 24 h 111"/>
                <a:gd name="T20" fmla="*/ 27 w 82"/>
                <a:gd name="T21" fmla="*/ 47 h 111"/>
                <a:gd name="T22" fmla="*/ 43 w 82"/>
                <a:gd name="T23" fmla="*/ 47 h 111"/>
                <a:gd name="T24" fmla="*/ 55 w 82"/>
                <a:gd name="T25" fmla="*/ 35 h 111"/>
                <a:gd name="T26" fmla="*/ 43 w 82"/>
                <a:gd name="T2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11">
                  <a:moveTo>
                    <a:pt x="44" y="71"/>
                  </a:moveTo>
                  <a:cubicBezTo>
                    <a:pt x="27" y="71"/>
                    <a:pt x="27" y="71"/>
                    <a:pt x="27" y="7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2" y="17"/>
                    <a:pt x="82" y="35"/>
                  </a:cubicBezTo>
                  <a:cubicBezTo>
                    <a:pt x="82" y="54"/>
                    <a:pt x="69" y="71"/>
                    <a:pt x="44" y="71"/>
                  </a:cubicBezTo>
                  <a:close/>
                  <a:moveTo>
                    <a:pt x="43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50" y="47"/>
                    <a:pt x="55" y="41"/>
                    <a:pt x="55" y="35"/>
                  </a:cubicBezTo>
                  <a:cubicBezTo>
                    <a:pt x="55" y="30"/>
                    <a:pt x="50" y="24"/>
                    <a:pt x="4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7108"/>
            <p:cNvSpPr>
              <a:spLocks/>
            </p:cNvSpPr>
            <p:nvPr userDrawn="1"/>
          </p:nvSpPr>
          <p:spPr bwMode="auto">
            <a:xfrm>
              <a:off x="2354263" y="-1397001"/>
              <a:ext cx="319088" cy="423863"/>
            </a:xfrm>
            <a:custGeom>
              <a:avLst/>
              <a:gdLst>
                <a:gd name="T0" fmla="*/ 42 w 85"/>
                <a:gd name="T1" fmla="*/ 112 h 112"/>
                <a:gd name="T2" fmla="*/ 0 w 85"/>
                <a:gd name="T3" fmla="*/ 72 h 112"/>
                <a:gd name="T4" fmla="*/ 0 w 85"/>
                <a:gd name="T5" fmla="*/ 0 h 112"/>
                <a:gd name="T6" fmla="*/ 28 w 85"/>
                <a:gd name="T7" fmla="*/ 0 h 112"/>
                <a:gd name="T8" fmla="*/ 28 w 85"/>
                <a:gd name="T9" fmla="*/ 71 h 112"/>
                <a:gd name="T10" fmla="*/ 42 w 85"/>
                <a:gd name="T11" fmla="*/ 88 h 112"/>
                <a:gd name="T12" fmla="*/ 57 w 85"/>
                <a:gd name="T13" fmla="*/ 71 h 112"/>
                <a:gd name="T14" fmla="*/ 57 w 85"/>
                <a:gd name="T15" fmla="*/ 0 h 112"/>
                <a:gd name="T16" fmla="*/ 85 w 85"/>
                <a:gd name="T17" fmla="*/ 0 h 112"/>
                <a:gd name="T18" fmla="*/ 85 w 85"/>
                <a:gd name="T19" fmla="*/ 72 h 112"/>
                <a:gd name="T20" fmla="*/ 42 w 85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12">
                  <a:moveTo>
                    <a:pt x="42" y="112"/>
                  </a:moveTo>
                  <a:cubicBezTo>
                    <a:pt x="19" y="112"/>
                    <a:pt x="0" y="96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33" y="88"/>
                    <a:pt x="42" y="88"/>
                  </a:cubicBezTo>
                  <a:cubicBezTo>
                    <a:pt x="51" y="88"/>
                    <a:pt x="57" y="82"/>
                    <a:pt x="57" y="7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96"/>
                    <a:pt x="65" y="112"/>
                    <a:pt x="42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7109"/>
            <p:cNvSpPr>
              <a:spLocks/>
            </p:cNvSpPr>
            <p:nvPr userDrawn="1"/>
          </p:nvSpPr>
          <p:spPr bwMode="auto">
            <a:xfrm>
              <a:off x="2809876" y="-1397001"/>
              <a:ext cx="115888" cy="173038"/>
            </a:xfrm>
            <a:custGeom>
              <a:avLst/>
              <a:gdLst>
                <a:gd name="T0" fmla="*/ 42 w 73"/>
                <a:gd name="T1" fmla="*/ 10 h 109"/>
                <a:gd name="T2" fmla="*/ 42 w 73"/>
                <a:gd name="T3" fmla="*/ 109 h 109"/>
                <a:gd name="T4" fmla="*/ 30 w 73"/>
                <a:gd name="T5" fmla="*/ 109 h 109"/>
                <a:gd name="T6" fmla="*/ 30 w 73"/>
                <a:gd name="T7" fmla="*/ 10 h 109"/>
                <a:gd name="T8" fmla="*/ 0 w 73"/>
                <a:gd name="T9" fmla="*/ 10 h 109"/>
                <a:gd name="T10" fmla="*/ 0 w 73"/>
                <a:gd name="T11" fmla="*/ 0 h 109"/>
                <a:gd name="T12" fmla="*/ 73 w 73"/>
                <a:gd name="T13" fmla="*/ 0 h 109"/>
                <a:gd name="T14" fmla="*/ 73 w 73"/>
                <a:gd name="T15" fmla="*/ 10 h 109"/>
                <a:gd name="T16" fmla="*/ 42 w 73"/>
                <a:gd name="T17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9">
                  <a:moveTo>
                    <a:pt x="42" y="10"/>
                  </a:moveTo>
                  <a:lnTo>
                    <a:pt x="42" y="109"/>
                  </a:lnTo>
                  <a:lnTo>
                    <a:pt x="30" y="109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7110"/>
            <p:cNvSpPr>
              <a:spLocks/>
            </p:cNvSpPr>
            <p:nvPr userDrawn="1"/>
          </p:nvSpPr>
          <p:spPr bwMode="auto">
            <a:xfrm>
              <a:off x="2963863" y="-1397001"/>
              <a:ext cx="107950" cy="173038"/>
            </a:xfrm>
            <a:custGeom>
              <a:avLst/>
              <a:gdLst>
                <a:gd name="T0" fmla="*/ 0 w 68"/>
                <a:gd name="T1" fmla="*/ 109 h 109"/>
                <a:gd name="T2" fmla="*/ 0 w 68"/>
                <a:gd name="T3" fmla="*/ 0 h 109"/>
                <a:gd name="T4" fmla="*/ 68 w 68"/>
                <a:gd name="T5" fmla="*/ 0 h 109"/>
                <a:gd name="T6" fmla="*/ 68 w 68"/>
                <a:gd name="T7" fmla="*/ 10 h 109"/>
                <a:gd name="T8" fmla="*/ 12 w 68"/>
                <a:gd name="T9" fmla="*/ 10 h 109"/>
                <a:gd name="T10" fmla="*/ 12 w 68"/>
                <a:gd name="T11" fmla="*/ 48 h 109"/>
                <a:gd name="T12" fmla="*/ 61 w 68"/>
                <a:gd name="T13" fmla="*/ 48 h 109"/>
                <a:gd name="T14" fmla="*/ 61 w 68"/>
                <a:gd name="T15" fmla="*/ 59 h 109"/>
                <a:gd name="T16" fmla="*/ 12 w 68"/>
                <a:gd name="T17" fmla="*/ 59 h 109"/>
                <a:gd name="T18" fmla="*/ 12 w 68"/>
                <a:gd name="T19" fmla="*/ 98 h 109"/>
                <a:gd name="T20" fmla="*/ 68 w 68"/>
                <a:gd name="T21" fmla="*/ 98 h 109"/>
                <a:gd name="T22" fmla="*/ 68 w 68"/>
                <a:gd name="T23" fmla="*/ 109 h 109"/>
                <a:gd name="T24" fmla="*/ 0 w 6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9">
                  <a:moveTo>
                    <a:pt x="0" y="109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12" y="10"/>
                  </a:lnTo>
                  <a:lnTo>
                    <a:pt x="12" y="48"/>
                  </a:lnTo>
                  <a:lnTo>
                    <a:pt x="61" y="48"/>
                  </a:lnTo>
                  <a:lnTo>
                    <a:pt x="61" y="59"/>
                  </a:lnTo>
                  <a:lnTo>
                    <a:pt x="12" y="59"/>
                  </a:lnTo>
                  <a:lnTo>
                    <a:pt x="12" y="98"/>
                  </a:lnTo>
                  <a:lnTo>
                    <a:pt x="68" y="98"/>
                  </a:lnTo>
                  <a:lnTo>
                    <a:pt x="6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7111"/>
            <p:cNvSpPr>
              <a:spLocks/>
            </p:cNvSpPr>
            <p:nvPr userDrawn="1"/>
          </p:nvSpPr>
          <p:spPr bwMode="auto">
            <a:xfrm>
              <a:off x="3101976" y="-1400176"/>
              <a:ext cx="125413" cy="176213"/>
            </a:xfrm>
            <a:custGeom>
              <a:avLst/>
              <a:gdLst>
                <a:gd name="T0" fmla="*/ 17 w 33"/>
                <a:gd name="T1" fmla="*/ 47 h 47"/>
                <a:gd name="T2" fmla="*/ 5 w 33"/>
                <a:gd name="T3" fmla="*/ 42 h 47"/>
                <a:gd name="T4" fmla="*/ 0 w 33"/>
                <a:gd name="T5" fmla="*/ 24 h 47"/>
                <a:gd name="T6" fmla="*/ 5 w 33"/>
                <a:gd name="T7" fmla="*/ 5 h 47"/>
                <a:gd name="T8" fmla="*/ 17 w 33"/>
                <a:gd name="T9" fmla="*/ 0 h 47"/>
                <a:gd name="T10" fmla="*/ 33 w 33"/>
                <a:gd name="T11" fmla="*/ 14 h 47"/>
                <a:gd name="T12" fmla="*/ 28 w 33"/>
                <a:gd name="T13" fmla="*/ 14 h 47"/>
                <a:gd name="T14" fmla="*/ 17 w 33"/>
                <a:gd name="T15" fmla="*/ 5 h 47"/>
                <a:gd name="T16" fmla="*/ 9 w 33"/>
                <a:gd name="T17" fmla="*/ 8 h 47"/>
                <a:gd name="T18" fmla="*/ 5 w 33"/>
                <a:gd name="T19" fmla="*/ 24 h 47"/>
                <a:gd name="T20" fmla="*/ 9 w 33"/>
                <a:gd name="T21" fmla="*/ 40 h 47"/>
                <a:gd name="T22" fmla="*/ 17 w 33"/>
                <a:gd name="T23" fmla="*/ 43 h 47"/>
                <a:gd name="T24" fmla="*/ 28 w 33"/>
                <a:gd name="T25" fmla="*/ 33 h 47"/>
                <a:gd name="T26" fmla="*/ 33 w 33"/>
                <a:gd name="T27" fmla="*/ 33 h 47"/>
                <a:gd name="T28" fmla="*/ 17 w 33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7">
                  <a:moveTo>
                    <a:pt x="17" y="47"/>
                  </a:move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5" y="0"/>
                    <a:pt x="31" y="5"/>
                    <a:pt x="33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8"/>
                    <a:pt x="22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9" y="40"/>
                  </a:cubicBezTo>
                  <a:cubicBezTo>
                    <a:pt x="11" y="42"/>
                    <a:pt x="14" y="43"/>
                    <a:pt x="17" y="43"/>
                  </a:cubicBezTo>
                  <a:cubicBezTo>
                    <a:pt x="22" y="43"/>
                    <a:pt x="26" y="39"/>
                    <a:pt x="28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42"/>
                    <a:pt x="25" y="47"/>
                    <a:pt x="1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7112"/>
            <p:cNvSpPr>
              <a:spLocks/>
            </p:cNvSpPr>
            <p:nvPr userDrawn="1"/>
          </p:nvSpPr>
          <p:spPr bwMode="auto">
            <a:xfrm>
              <a:off x="3268663" y="-1397001"/>
              <a:ext cx="119063" cy="173038"/>
            </a:xfrm>
            <a:custGeom>
              <a:avLst/>
              <a:gdLst>
                <a:gd name="T0" fmla="*/ 64 w 75"/>
                <a:gd name="T1" fmla="*/ 109 h 109"/>
                <a:gd name="T2" fmla="*/ 64 w 75"/>
                <a:gd name="T3" fmla="*/ 59 h 109"/>
                <a:gd name="T4" fmla="*/ 11 w 75"/>
                <a:gd name="T5" fmla="*/ 59 h 109"/>
                <a:gd name="T6" fmla="*/ 11 w 75"/>
                <a:gd name="T7" fmla="*/ 109 h 109"/>
                <a:gd name="T8" fmla="*/ 0 w 75"/>
                <a:gd name="T9" fmla="*/ 109 h 109"/>
                <a:gd name="T10" fmla="*/ 0 w 75"/>
                <a:gd name="T11" fmla="*/ 0 h 109"/>
                <a:gd name="T12" fmla="*/ 11 w 75"/>
                <a:gd name="T13" fmla="*/ 0 h 109"/>
                <a:gd name="T14" fmla="*/ 11 w 75"/>
                <a:gd name="T15" fmla="*/ 48 h 109"/>
                <a:gd name="T16" fmla="*/ 64 w 75"/>
                <a:gd name="T17" fmla="*/ 48 h 109"/>
                <a:gd name="T18" fmla="*/ 64 w 75"/>
                <a:gd name="T19" fmla="*/ 0 h 109"/>
                <a:gd name="T20" fmla="*/ 75 w 75"/>
                <a:gd name="T21" fmla="*/ 0 h 109"/>
                <a:gd name="T22" fmla="*/ 75 w 75"/>
                <a:gd name="T23" fmla="*/ 109 h 109"/>
                <a:gd name="T24" fmla="*/ 64 w 75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9">
                  <a:moveTo>
                    <a:pt x="64" y="109"/>
                  </a:moveTo>
                  <a:lnTo>
                    <a:pt x="64" y="59"/>
                  </a:lnTo>
                  <a:lnTo>
                    <a:pt x="11" y="59"/>
                  </a:lnTo>
                  <a:lnTo>
                    <a:pt x="11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8"/>
                  </a:lnTo>
                  <a:lnTo>
                    <a:pt x="64" y="48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109"/>
                  </a:lnTo>
                  <a:lnTo>
                    <a:pt x="6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7113"/>
            <p:cNvSpPr>
              <a:spLocks/>
            </p:cNvSpPr>
            <p:nvPr userDrawn="1"/>
          </p:nvSpPr>
          <p:spPr bwMode="auto">
            <a:xfrm>
              <a:off x="3436938" y="-1397001"/>
              <a:ext cx="128588" cy="173038"/>
            </a:xfrm>
            <a:custGeom>
              <a:avLst/>
              <a:gdLst>
                <a:gd name="T0" fmla="*/ 71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2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71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71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7114"/>
            <p:cNvSpPr>
              <a:spLocks noEditPoints="1"/>
            </p:cNvSpPr>
            <p:nvPr userDrawn="1"/>
          </p:nvSpPr>
          <p:spPr bwMode="auto">
            <a:xfrm>
              <a:off x="3609976" y="-1400176"/>
              <a:ext cx="123825" cy="176213"/>
            </a:xfrm>
            <a:custGeom>
              <a:avLst/>
              <a:gdLst>
                <a:gd name="T0" fmla="*/ 28 w 33"/>
                <a:gd name="T1" fmla="*/ 42 h 47"/>
                <a:gd name="T2" fmla="*/ 16 w 33"/>
                <a:gd name="T3" fmla="*/ 47 h 47"/>
                <a:gd name="T4" fmla="*/ 5 w 33"/>
                <a:gd name="T5" fmla="*/ 42 h 47"/>
                <a:gd name="T6" fmla="*/ 0 w 33"/>
                <a:gd name="T7" fmla="*/ 24 h 47"/>
                <a:gd name="T8" fmla="*/ 5 w 33"/>
                <a:gd name="T9" fmla="*/ 5 h 47"/>
                <a:gd name="T10" fmla="*/ 16 w 33"/>
                <a:gd name="T11" fmla="*/ 0 h 47"/>
                <a:gd name="T12" fmla="*/ 28 w 33"/>
                <a:gd name="T13" fmla="*/ 5 h 47"/>
                <a:gd name="T14" fmla="*/ 33 w 33"/>
                <a:gd name="T15" fmla="*/ 24 h 47"/>
                <a:gd name="T16" fmla="*/ 28 w 33"/>
                <a:gd name="T17" fmla="*/ 42 h 47"/>
                <a:gd name="T18" fmla="*/ 24 w 33"/>
                <a:gd name="T19" fmla="*/ 8 h 47"/>
                <a:gd name="T20" fmla="*/ 16 w 33"/>
                <a:gd name="T21" fmla="*/ 5 h 47"/>
                <a:gd name="T22" fmla="*/ 8 w 33"/>
                <a:gd name="T23" fmla="*/ 8 h 47"/>
                <a:gd name="T24" fmla="*/ 5 w 33"/>
                <a:gd name="T25" fmla="*/ 24 h 47"/>
                <a:gd name="T26" fmla="*/ 8 w 33"/>
                <a:gd name="T27" fmla="*/ 40 h 47"/>
                <a:gd name="T28" fmla="*/ 16 w 33"/>
                <a:gd name="T29" fmla="*/ 43 h 47"/>
                <a:gd name="T30" fmla="*/ 24 w 33"/>
                <a:gd name="T31" fmla="*/ 40 h 47"/>
                <a:gd name="T32" fmla="*/ 28 w 33"/>
                <a:gd name="T33" fmla="*/ 24 h 47"/>
                <a:gd name="T34" fmla="*/ 24 w 33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3" y="9"/>
                    <a:pt x="33" y="14"/>
                    <a:pt x="33" y="24"/>
                  </a:cubicBezTo>
                  <a:cubicBezTo>
                    <a:pt x="33" y="34"/>
                    <a:pt x="33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0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7115"/>
            <p:cNvSpPr>
              <a:spLocks/>
            </p:cNvSpPr>
            <p:nvPr userDrawn="1"/>
          </p:nvSpPr>
          <p:spPr bwMode="auto">
            <a:xfrm>
              <a:off x="3779838" y="-1397001"/>
              <a:ext cx="104775" cy="173038"/>
            </a:xfrm>
            <a:custGeom>
              <a:avLst/>
              <a:gdLst>
                <a:gd name="T0" fmla="*/ 0 w 66"/>
                <a:gd name="T1" fmla="*/ 109 h 109"/>
                <a:gd name="T2" fmla="*/ 0 w 66"/>
                <a:gd name="T3" fmla="*/ 0 h 109"/>
                <a:gd name="T4" fmla="*/ 12 w 66"/>
                <a:gd name="T5" fmla="*/ 0 h 109"/>
                <a:gd name="T6" fmla="*/ 12 w 66"/>
                <a:gd name="T7" fmla="*/ 98 h 109"/>
                <a:gd name="T8" fmla="*/ 66 w 66"/>
                <a:gd name="T9" fmla="*/ 98 h 109"/>
                <a:gd name="T10" fmla="*/ 66 w 66"/>
                <a:gd name="T11" fmla="*/ 109 h 109"/>
                <a:gd name="T12" fmla="*/ 0 w 66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0" y="10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8"/>
                  </a:lnTo>
                  <a:lnTo>
                    <a:pt x="66" y="98"/>
                  </a:lnTo>
                  <a:lnTo>
                    <a:pt x="66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7116"/>
            <p:cNvSpPr>
              <a:spLocks noEditPoints="1"/>
            </p:cNvSpPr>
            <p:nvPr userDrawn="1"/>
          </p:nvSpPr>
          <p:spPr bwMode="auto">
            <a:xfrm>
              <a:off x="3914776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7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4" y="46"/>
                    <a:pt x="20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0" y="0"/>
                    <a:pt x="24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7" y="33"/>
                    <a:pt x="27" y="24"/>
                  </a:cubicBezTo>
                  <a:cubicBezTo>
                    <a:pt x="27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7117"/>
            <p:cNvSpPr>
              <a:spLocks/>
            </p:cNvSpPr>
            <p:nvPr userDrawn="1"/>
          </p:nvSpPr>
          <p:spPr bwMode="auto">
            <a:xfrm>
              <a:off x="4076701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32 w 32"/>
                <a:gd name="T13" fmla="*/ 14 h 47"/>
                <a:gd name="T14" fmla="*/ 27 w 32"/>
                <a:gd name="T15" fmla="*/ 14 h 47"/>
                <a:gd name="T16" fmla="*/ 16 w 32"/>
                <a:gd name="T17" fmla="*/ 5 h 47"/>
                <a:gd name="T18" fmla="*/ 8 w 32"/>
                <a:gd name="T19" fmla="*/ 8 h 47"/>
                <a:gd name="T20" fmla="*/ 5 w 32"/>
                <a:gd name="T21" fmla="*/ 24 h 47"/>
                <a:gd name="T22" fmla="*/ 8 w 32"/>
                <a:gd name="T23" fmla="*/ 40 h 47"/>
                <a:gd name="T24" fmla="*/ 16 w 32"/>
                <a:gd name="T25" fmla="*/ 43 h 47"/>
                <a:gd name="T26" fmla="*/ 25 w 32"/>
                <a:gd name="T27" fmla="*/ 39 h 47"/>
                <a:gd name="T28" fmla="*/ 27 w 32"/>
                <a:gd name="T29" fmla="*/ 30 h 47"/>
                <a:gd name="T30" fmla="*/ 27 w 32"/>
                <a:gd name="T31" fmla="*/ 27 h 47"/>
                <a:gd name="T32" fmla="*/ 16 w 32"/>
                <a:gd name="T33" fmla="*/ 27 h 47"/>
                <a:gd name="T34" fmla="*/ 16 w 32"/>
                <a:gd name="T35" fmla="*/ 23 h 47"/>
                <a:gd name="T36" fmla="*/ 32 w 32"/>
                <a:gd name="T37" fmla="*/ 23 h 47"/>
                <a:gd name="T38" fmla="*/ 32 w 32"/>
                <a:gd name="T39" fmla="*/ 30 h 47"/>
                <a:gd name="T40" fmla="*/ 28 w 32"/>
                <a:gd name="T41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5"/>
                    <a:pt x="21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5" y="0"/>
                    <a:pt x="31" y="6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1"/>
                    <a:pt x="25" y="39"/>
                  </a:cubicBezTo>
                  <a:cubicBezTo>
                    <a:pt x="26" y="37"/>
                    <a:pt x="27" y="34"/>
                    <a:pt x="27" y="3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5"/>
                    <a:pt x="31" y="39"/>
                    <a:pt x="2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7118"/>
            <p:cNvSpPr>
              <a:spLocks/>
            </p:cNvSpPr>
            <p:nvPr userDrawn="1"/>
          </p:nvSpPr>
          <p:spPr bwMode="auto">
            <a:xfrm>
              <a:off x="4219576" y="-1397001"/>
              <a:ext cx="120650" cy="173038"/>
            </a:xfrm>
            <a:custGeom>
              <a:avLst/>
              <a:gdLst>
                <a:gd name="T0" fmla="*/ 45 w 76"/>
                <a:gd name="T1" fmla="*/ 64 h 109"/>
                <a:gd name="T2" fmla="*/ 45 w 76"/>
                <a:gd name="T3" fmla="*/ 109 h 109"/>
                <a:gd name="T4" fmla="*/ 33 w 76"/>
                <a:gd name="T5" fmla="*/ 109 h 109"/>
                <a:gd name="T6" fmla="*/ 33 w 76"/>
                <a:gd name="T7" fmla="*/ 64 h 109"/>
                <a:gd name="T8" fmla="*/ 0 w 76"/>
                <a:gd name="T9" fmla="*/ 0 h 109"/>
                <a:gd name="T10" fmla="*/ 12 w 76"/>
                <a:gd name="T11" fmla="*/ 0 h 109"/>
                <a:gd name="T12" fmla="*/ 38 w 76"/>
                <a:gd name="T13" fmla="*/ 52 h 109"/>
                <a:gd name="T14" fmla="*/ 64 w 76"/>
                <a:gd name="T15" fmla="*/ 0 h 109"/>
                <a:gd name="T16" fmla="*/ 76 w 76"/>
                <a:gd name="T17" fmla="*/ 0 h 109"/>
                <a:gd name="T18" fmla="*/ 45 w 76"/>
                <a:gd name="T19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09">
                  <a:moveTo>
                    <a:pt x="45" y="64"/>
                  </a:moveTo>
                  <a:lnTo>
                    <a:pt x="45" y="109"/>
                  </a:lnTo>
                  <a:lnTo>
                    <a:pt x="33" y="109"/>
                  </a:lnTo>
                  <a:lnTo>
                    <a:pt x="33" y="6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5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 7119"/>
            <p:cNvSpPr>
              <a:spLocks/>
            </p:cNvSpPr>
            <p:nvPr userDrawn="1"/>
          </p:nvSpPr>
          <p:spPr bwMode="auto">
            <a:xfrm>
              <a:off x="2820988" y="-1155701"/>
              <a:ext cx="119063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Freeform 7120"/>
            <p:cNvSpPr>
              <a:spLocks noEditPoints="1"/>
            </p:cNvSpPr>
            <p:nvPr userDrawn="1"/>
          </p:nvSpPr>
          <p:spPr bwMode="auto">
            <a:xfrm>
              <a:off x="2974976" y="-1155701"/>
              <a:ext cx="120650" cy="177800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8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Freeform 7121"/>
            <p:cNvSpPr>
              <a:spLocks/>
            </p:cNvSpPr>
            <p:nvPr userDrawn="1"/>
          </p:nvSpPr>
          <p:spPr bwMode="auto">
            <a:xfrm>
              <a:off x="3140076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0 w 81"/>
                <a:gd name="T3" fmla="*/ 21 h 109"/>
                <a:gd name="T4" fmla="*/ 10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0" y="21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Freeform 7122"/>
            <p:cNvSpPr>
              <a:spLocks/>
            </p:cNvSpPr>
            <p:nvPr userDrawn="1"/>
          </p:nvSpPr>
          <p:spPr bwMode="auto">
            <a:xfrm>
              <a:off x="3313113" y="-1150938"/>
              <a:ext cx="109538" cy="173038"/>
            </a:xfrm>
            <a:custGeom>
              <a:avLst/>
              <a:gdLst>
                <a:gd name="T0" fmla="*/ 12 w 69"/>
                <a:gd name="T1" fmla="*/ 9 h 109"/>
                <a:gd name="T2" fmla="*/ 12 w 69"/>
                <a:gd name="T3" fmla="*/ 50 h 109"/>
                <a:gd name="T4" fmla="*/ 59 w 69"/>
                <a:gd name="T5" fmla="*/ 50 h 109"/>
                <a:gd name="T6" fmla="*/ 59 w 69"/>
                <a:gd name="T7" fmla="*/ 59 h 109"/>
                <a:gd name="T8" fmla="*/ 12 w 69"/>
                <a:gd name="T9" fmla="*/ 59 h 109"/>
                <a:gd name="T10" fmla="*/ 12 w 69"/>
                <a:gd name="T11" fmla="*/ 109 h 109"/>
                <a:gd name="T12" fmla="*/ 0 w 69"/>
                <a:gd name="T13" fmla="*/ 109 h 109"/>
                <a:gd name="T14" fmla="*/ 0 w 69"/>
                <a:gd name="T15" fmla="*/ 0 h 109"/>
                <a:gd name="T16" fmla="*/ 69 w 69"/>
                <a:gd name="T17" fmla="*/ 0 h 109"/>
                <a:gd name="T18" fmla="*/ 69 w 69"/>
                <a:gd name="T19" fmla="*/ 9 h 109"/>
                <a:gd name="T20" fmla="*/ 12 w 69"/>
                <a:gd name="T21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09">
                  <a:moveTo>
                    <a:pt x="12" y="9"/>
                  </a:moveTo>
                  <a:lnTo>
                    <a:pt x="12" y="50"/>
                  </a:lnTo>
                  <a:lnTo>
                    <a:pt x="59" y="50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Freeform 7123"/>
            <p:cNvSpPr>
              <a:spLocks/>
            </p:cNvSpPr>
            <p:nvPr userDrawn="1"/>
          </p:nvSpPr>
          <p:spPr bwMode="auto">
            <a:xfrm>
              <a:off x="34559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7124"/>
            <p:cNvSpPr>
              <a:spLocks noEditPoints="1"/>
            </p:cNvSpPr>
            <p:nvPr userDrawn="1"/>
          </p:nvSpPr>
          <p:spPr bwMode="auto">
            <a:xfrm>
              <a:off x="3602038" y="-1150938"/>
              <a:ext cx="120650" cy="173038"/>
            </a:xfrm>
            <a:custGeom>
              <a:avLst/>
              <a:gdLst>
                <a:gd name="T0" fmla="*/ 26 w 32"/>
                <a:gd name="T1" fmla="*/ 46 h 46"/>
                <a:gd name="T2" fmla="*/ 16 w 32"/>
                <a:gd name="T3" fmla="*/ 25 h 46"/>
                <a:gd name="T4" fmla="*/ 5 w 32"/>
                <a:gd name="T5" fmla="*/ 25 h 46"/>
                <a:gd name="T6" fmla="*/ 5 w 32"/>
                <a:gd name="T7" fmla="*/ 46 h 46"/>
                <a:gd name="T8" fmla="*/ 0 w 32"/>
                <a:gd name="T9" fmla="*/ 46 h 46"/>
                <a:gd name="T10" fmla="*/ 0 w 32"/>
                <a:gd name="T11" fmla="*/ 0 h 46"/>
                <a:gd name="T12" fmla="*/ 17 w 32"/>
                <a:gd name="T13" fmla="*/ 0 h 46"/>
                <a:gd name="T14" fmla="*/ 31 w 32"/>
                <a:gd name="T15" fmla="*/ 12 h 46"/>
                <a:gd name="T16" fmla="*/ 21 w 32"/>
                <a:gd name="T17" fmla="*/ 25 h 46"/>
                <a:gd name="T18" fmla="*/ 32 w 32"/>
                <a:gd name="T19" fmla="*/ 46 h 46"/>
                <a:gd name="T20" fmla="*/ 26 w 32"/>
                <a:gd name="T21" fmla="*/ 46 h 46"/>
                <a:gd name="T22" fmla="*/ 17 w 32"/>
                <a:gd name="T23" fmla="*/ 4 h 46"/>
                <a:gd name="T24" fmla="*/ 5 w 32"/>
                <a:gd name="T25" fmla="*/ 4 h 46"/>
                <a:gd name="T26" fmla="*/ 5 w 32"/>
                <a:gd name="T27" fmla="*/ 21 h 46"/>
                <a:gd name="T28" fmla="*/ 17 w 32"/>
                <a:gd name="T29" fmla="*/ 21 h 46"/>
                <a:gd name="T30" fmla="*/ 26 w 32"/>
                <a:gd name="T31" fmla="*/ 13 h 46"/>
                <a:gd name="T32" fmla="*/ 17 w 32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6">
                  <a:moveTo>
                    <a:pt x="26" y="4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1" y="4"/>
                    <a:pt x="31" y="12"/>
                  </a:cubicBezTo>
                  <a:cubicBezTo>
                    <a:pt x="31" y="19"/>
                    <a:pt x="27" y="24"/>
                    <a:pt x="21" y="25"/>
                  </a:cubicBezTo>
                  <a:cubicBezTo>
                    <a:pt x="32" y="46"/>
                    <a:pt x="32" y="46"/>
                    <a:pt x="32" y="46"/>
                  </a:cubicBezTo>
                  <a:lnTo>
                    <a:pt x="26" y="46"/>
                  </a:lnTo>
                  <a:close/>
                  <a:moveTo>
                    <a:pt x="17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2" y="21"/>
                    <a:pt x="26" y="18"/>
                    <a:pt x="26" y="13"/>
                  </a:cubicBezTo>
                  <a:cubicBezTo>
                    <a:pt x="26" y="7"/>
                    <a:pt x="22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Freeform 7125"/>
            <p:cNvSpPr>
              <a:spLocks/>
            </p:cNvSpPr>
            <p:nvPr userDrawn="1"/>
          </p:nvSpPr>
          <p:spPr bwMode="auto">
            <a:xfrm>
              <a:off x="37607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7126"/>
            <p:cNvSpPr>
              <a:spLocks/>
            </p:cNvSpPr>
            <p:nvPr userDrawn="1"/>
          </p:nvSpPr>
          <p:spPr bwMode="auto">
            <a:xfrm>
              <a:off x="3906838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Freeform 7127"/>
            <p:cNvSpPr>
              <a:spLocks/>
            </p:cNvSpPr>
            <p:nvPr userDrawn="1"/>
          </p:nvSpPr>
          <p:spPr bwMode="auto">
            <a:xfrm>
              <a:off x="4076701" y="-1155701"/>
              <a:ext cx="120650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7128"/>
            <p:cNvSpPr>
              <a:spLocks/>
            </p:cNvSpPr>
            <p:nvPr userDrawn="1"/>
          </p:nvSpPr>
          <p:spPr bwMode="auto">
            <a:xfrm>
              <a:off x="4233863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62 w 69"/>
                <a:gd name="T13" fmla="*/ 47 h 109"/>
                <a:gd name="T14" fmla="*/ 62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62" y="47"/>
                  </a:lnTo>
                  <a:lnTo>
                    <a:pt x="62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0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649130" y="272817"/>
            <a:ext cx="9028946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649130" y="1400960"/>
            <a:ext cx="9028946" cy="449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1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31775" indent="-231775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4pPr>
      <a:lvl5pPr marL="2001838" indent="-173038" algn="l" defTabSz="457200" rtl="0" eaLnBrk="0" fontAlgn="base" hangingPunct="0">
        <a:spcBef>
          <a:spcPts val="600"/>
        </a:spcBef>
        <a:spcAft>
          <a:spcPts val="300"/>
        </a:spcAft>
        <a:buFont typeface="Arial" pitchFamily="34" charset="0"/>
        <a:buChar char="•"/>
        <a:tabLst>
          <a:tab pos="2173288" algn="l"/>
        </a:tabLst>
        <a:defRPr sz="20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labs/moderngp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anbaxter/gtc_201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labs/moderngp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anbaxter/gtc_201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body" sz="quarter" idx="11"/>
          </p:nvPr>
        </p:nvSpPr>
        <p:spPr>
          <a:xfrm>
            <a:off x="1909030" y="2372411"/>
            <a:ext cx="5384136" cy="584775"/>
          </a:xfrm>
        </p:spPr>
        <p:txBody>
          <a:bodyPr/>
          <a:lstStyle/>
          <a:p>
            <a:pPr defTabSz="457189"/>
            <a:r>
              <a:rPr lang="en-US" dirty="0" smtClean="0"/>
              <a:t>Parallel decomposition strategies in modern </a:t>
            </a:r>
            <a:r>
              <a:rPr lang="en-US" dirty="0" err="1" smtClean="0"/>
              <a:t>gpu</a:t>
            </a:r>
            <a:endParaRPr lang="en-US" sz="14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Sean Baxter, NVIDIA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588167"/>
            <a:ext cx="8996230" cy="4326495"/>
          </a:xfrm>
        </p:spPr>
        <p:txBody>
          <a:bodyPr/>
          <a:lstStyle/>
          <a:p>
            <a:r>
              <a:rPr lang="en-US" dirty="0" smtClean="0"/>
              <a:t>Data-independent scheduling.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Parallel reduction.</a:t>
            </a:r>
          </a:p>
          <a:p>
            <a:pPr lvl="1"/>
            <a:r>
              <a:rPr lang="en-US" dirty="0" smtClean="0"/>
              <a:t>Assign VT elements in </a:t>
            </a:r>
            <a:r>
              <a:rPr lang="en-US" i="1" dirty="0" err="1" smtClean="0"/>
              <a:t>strided</a:t>
            </a:r>
            <a:r>
              <a:rPr lang="en-US" i="1" dirty="0" smtClean="0"/>
              <a:t> order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data_global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1"/>
                </a:solidFill>
              </a:rPr>
              <a:t>NT *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dirty="0" err="1" smtClean="0">
                <a:solidFill>
                  <a:schemeClr val="accent1"/>
                </a:solidFill>
              </a:rPr>
              <a:t>tid</a:t>
            </a:r>
            <a:r>
              <a:rPr lang="en-US" dirty="0" smtClean="0"/>
              <a:t>].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Parallel scan.</a:t>
            </a:r>
          </a:p>
          <a:p>
            <a:pPr lvl="1"/>
            <a:r>
              <a:rPr lang="en-US" dirty="0" smtClean="0"/>
              <a:t>Assign VT elements in </a:t>
            </a:r>
            <a:r>
              <a:rPr lang="en-US" i="1" dirty="0" smtClean="0"/>
              <a:t>thread </a:t>
            </a:r>
            <a:r>
              <a:rPr lang="en-US" i="1" dirty="0" smtClean="0"/>
              <a:t>order.</a:t>
            </a:r>
            <a:endParaRPr lang="en-US" dirty="0" smtClean="0"/>
          </a:p>
          <a:p>
            <a:pPr lvl="2"/>
            <a:r>
              <a:rPr lang="en-US" dirty="0" smtClean="0"/>
              <a:t>VT c</a:t>
            </a:r>
            <a:r>
              <a:rPr lang="en-US" dirty="0" smtClean="0"/>
              <a:t>onsecutive </a:t>
            </a:r>
            <a:r>
              <a:rPr lang="en-US" dirty="0" smtClean="0"/>
              <a:t>elements.</a:t>
            </a:r>
          </a:p>
          <a:p>
            <a:pPr lvl="2"/>
            <a:r>
              <a:rPr lang="en-US" dirty="0" smtClean="0"/>
              <a:t>Load in </a:t>
            </a:r>
            <a:r>
              <a:rPr lang="en-US" i="1" dirty="0" err="1" smtClean="0"/>
              <a:t>strided</a:t>
            </a:r>
            <a:r>
              <a:rPr lang="en-US" i="1" dirty="0" smtClean="0"/>
              <a:t> order</a:t>
            </a:r>
            <a:r>
              <a:rPr lang="en-US" dirty="0" smtClean="0"/>
              <a:t>. Transpose to </a:t>
            </a:r>
            <a:r>
              <a:rPr lang="en-US" i="1" dirty="0" smtClean="0"/>
              <a:t>thread order.</a:t>
            </a:r>
            <a:endParaRPr lang="en-US" dirty="0"/>
          </a:p>
          <a:p>
            <a:pPr lvl="2"/>
            <a:r>
              <a:rPr lang="en-US" dirty="0"/>
              <a:t>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data_global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1"/>
                </a:solidFill>
              </a:rPr>
              <a:t>VT * </a:t>
            </a:r>
            <a:r>
              <a:rPr lang="en-US" dirty="0" err="1" smtClean="0">
                <a:solidFill>
                  <a:schemeClr val="accent1"/>
                </a:solidFill>
              </a:rPr>
              <a:t>tid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7929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498294"/>
            <a:ext cx="8996230" cy="441636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Load VT elements per thread in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Pipelining loads from DRAM helps achieve peak bandwidth.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 x[VT];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data_global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[NT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Reduce the elements within the thread. This requires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commutativity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 sum = x[0];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1;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sum += 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Reduce the elements across the CTA.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sum = Reduce::Reduce(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sum,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reduce_shared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8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62513"/>
          </a:xfrm>
        </p:spPr>
        <p:txBody>
          <a:bodyPr/>
          <a:lstStyle/>
          <a:p>
            <a:r>
              <a:rPr lang="en-US" dirty="0" smtClean="0"/>
              <a:t>Scan.cu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923925"/>
            <a:ext cx="8996230" cy="499073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Load VT elements per thread in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Pipelining loads from DRAM helps achieve peak bandwidth.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 x[VT];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data_global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[NT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	// Load from DRAM in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order.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Move the data through shared memory to transpose from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order to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thread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shared.data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[NT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	// Store to shared memory.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shared.data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[VT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	// Load from shared in thread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797367"/>
          </a:xfrm>
        </p:spPr>
        <p:txBody>
          <a:bodyPr/>
          <a:lstStyle/>
          <a:p>
            <a:r>
              <a:rPr lang="en-US" dirty="0" smtClean="0"/>
              <a:t>Merge-like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273126"/>
            <a:ext cx="8996230" cy="464153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Unifor</a:t>
            </a:r>
            <a:r>
              <a:rPr lang="en-US" dirty="0" smtClean="0">
                <a:solidFill>
                  <a:schemeClr val="bg1"/>
                </a:solidFill>
              </a:rPr>
              <a:t>m work partitioning: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K’th</a:t>
            </a:r>
            <a:r>
              <a:rPr lang="en-US" dirty="0" smtClean="0">
                <a:solidFill>
                  <a:schemeClr val="bg1"/>
                </a:solidFill>
              </a:rPr>
              <a:t>-smallest </a:t>
            </a:r>
            <a:r>
              <a:rPr lang="en-US" dirty="0" smtClean="0">
                <a:solidFill>
                  <a:schemeClr val="bg1"/>
                </a:solidFill>
              </a:rPr>
              <a:t>selection on two sorted inputs in log(A + B) steps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Solve for partitions at 0, VT, 2*VT, 3*VT, etc.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Merge.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Merge two sorted inputs into one sorted output.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Each thread emits VT contiguous (thread-order) elements.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Multiset</a:t>
            </a:r>
            <a:r>
              <a:rPr lang="en-US" dirty="0" smtClean="0">
                <a:solidFill>
                  <a:schemeClr val="accent1"/>
                </a:solidFill>
              </a:rPr>
              <a:t> operations.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Like </a:t>
            </a:r>
            <a:r>
              <a:rPr lang="en-US" dirty="0" err="1" smtClean="0">
                <a:solidFill>
                  <a:schemeClr val="bg1"/>
                </a:solidFill>
              </a:rPr>
              <a:t>std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set_intersection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set_union</a:t>
            </a:r>
            <a:r>
              <a:rPr lang="en-US" dirty="0" smtClean="0">
                <a:solidFill>
                  <a:schemeClr val="bg1"/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Balanced Path partitioning groups key-rank pairs.</a:t>
            </a:r>
          </a:p>
        </p:txBody>
      </p:sp>
    </p:spTree>
    <p:extLst>
      <p:ext uri="{BB962C8B-B14F-4D97-AF65-F5344CB8AC3E}">
        <p14:creationId xmlns:p14="http://schemas.microsoft.com/office/powerpoint/2010/main" val="14847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0" y="2194560"/>
            <a:ext cx="8792442" cy="3572393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It1,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It2,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Comp&gt;</a:t>
            </a:r>
          </a:p>
          <a:p>
            <a:pPr marL="0" indent="0">
              <a:buNone/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(It1 a,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It2 b,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Comp comp) {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begin = max(0,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= min(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while(begin &lt; end) {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mid = (begin + end)&gt;&gt; 1;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!comp(b[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- 1 - mid], a[mid]);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 = mid + 1;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end = mid;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begin;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1538554" y="1329588"/>
            <a:ext cx="7767224" cy="815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4pPr>
            <a:lvl5pPr marL="2001838" indent="-173038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2173288" algn="l"/>
              </a:tabLst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Simultaneously search two arrays by using constraint </a:t>
            </a:r>
            <a:r>
              <a:rPr lang="en-US" dirty="0" err="1" smtClean="0">
                <a:solidFill>
                  <a:schemeClr val="accent1"/>
                </a:solidFill>
              </a:rPr>
              <a:t>ai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+ bi = </a:t>
            </a:r>
            <a:r>
              <a:rPr lang="en-US" dirty="0" err="1" smtClean="0">
                <a:solidFill>
                  <a:schemeClr val="accent1"/>
                </a:solidFill>
              </a:rPr>
              <a:t>diag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make problem one dimensional.</a:t>
            </a:r>
          </a:p>
        </p:txBody>
      </p:sp>
    </p:spTree>
    <p:extLst>
      <p:ext uri="{BB962C8B-B14F-4D97-AF65-F5344CB8AC3E}">
        <p14:creationId xmlns:p14="http://schemas.microsoft.com/office/powerpoint/2010/main" val="23624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 (2)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9370" y="1456196"/>
            <a:ext cx="4654472" cy="404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44062" y="1689462"/>
            <a:ext cx="3180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Geometric reasoning for </a:t>
            </a:r>
            <a:r>
              <a:rPr lang="en-US" dirty="0" err="1" smtClean="0">
                <a:solidFill>
                  <a:schemeClr val="bg2"/>
                </a:solidFill>
                <a:latin typeface="Trebuchet MS" pitchFamily="34" charset="0"/>
              </a:rPr>
              <a:t>k’th</a:t>
            </a:r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-smallest selection on two sorted inputs. 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Draw array A along the top.</a:t>
            </a: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Draw array B down the right.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Merge Path curve starts at (0, 0) and advances towards the smaller element.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83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6404" y="1456197"/>
            <a:ext cx="4635743" cy="403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4062" y="1689462"/>
            <a:ext cx="318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4062" y="1689462"/>
            <a:ext cx="31804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Search on red cross-diagonal for intersection with green Merge Path.</a:t>
            </a:r>
          </a:p>
          <a:p>
            <a:endParaRPr lang="en-US" dirty="0" smtClean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Bisect cross-diagonal interval and compare A element on top and B element on right.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12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1032816"/>
          </a:xfrm>
        </p:spPr>
        <p:txBody>
          <a:bodyPr/>
          <a:lstStyle/>
          <a:p>
            <a:r>
              <a:rPr lang="en-US" dirty="0" smtClean="0"/>
              <a:t>Merge Path search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35" y="1456197"/>
            <a:ext cx="5157411" cy="4031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462" y="1689462"/>
            <a:ext cx="3180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Search to partition CTA within global array.</a:t>
            </a:r>
          </a:p>
          <a:p>
            <a:endParaRPr lang="en-US" dirty="0" smtClean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Search to partition threads within CTA.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052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500588"/>
          </a:xfrm>
        </p:spPr>
        <p:txBody>
          <a:bodyPr/>
          <a:lstStyle/>
          <a:p>
            <a:r>
              <a:rPr lang="en-US" dirty="0" smtClean="0"/>
              <a:t>merge.cu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800100"/>
            <a:ext cx="8996230" cy="5114564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Each thread searches for its Merge Path partition.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VT 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mp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MergePath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SearchBoundsLower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Sequentially merge into register starting from the partition.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a = mp;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- a;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for(int i = 0; i &lt; VT; ++i) </a:t>
            </a: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if(b &gt;= NV) p = true;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if(a &gt;=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p = false;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 = !(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[b] 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[a]);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p ?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[a++] :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[b++];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57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725177"/>
          </a:xfrm>
        </p:spPr>
        <p:txBody>
          <a:bodyPr/>
          <a:lstStyle/>
          <a:p>
            <a:r>
              <a:rPr lang="en-US" dirty="0" smtClean="0"/>
              <a:t>Merge performance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0310" y="986589"/>
            <a:ext cx="6339080" cy="378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644062" y="5003683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3B900"/>
                </a:solidFill>
              </a:rPr>
              <a:t>288 GB/s </a:t>
            </a:r>
            <a:r>
              <a:rPr lang="en-US" dirty="0" smtClean="0">
                <a:solidFill>
                  <a:schemeClr val="bg1"/>
                </a:solidFill>
              </a:rPr>
              <a:t>peak bandwidth GTX Titan.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3B900"/>
                </a:solidFill>
              </a:rPr>
              <a:t>177 GB/s </a:t>
            </a:r>
            <a:r>
              <a:rPr lang="en-US" dirty="0" smtClean="0">
                <a:solidFill>
                  <a:schemeClr val="bg1"/>
                </a:solidFill>
              </a:rPr>
              <a:t>peak bandwidth GTX 480.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3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 source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861850"/>
            <a:ext cx="8996230" cy="4052813"/>
          </a:xfrm>
        </p:spPr>
        <p:txBody>
          <a:bodyPr/>
          <a:lstStyle/>
          <a:p>
            <a:r>
              <a:rPr lang="en-US" dirty="0" smtClean="0"/>
              <a:t>sbaxter@nvidia.com</a:t>
            </a:r>
          </a:p>
          <a:p>
            <a:endParaRPr lang="en-US" dirty="0"/>
          </a:p>
          <a:p>
            <a:r>
              <a:rPr lang="en-US" dirty="0" smtClean="0"/>
              <a:t>Modern GPU</a:t>
            </a:r>
          </a:p>
          <a:p>
            <a:pPr lvl="1"/>
            <a:r>
              <a:rPr lang="en-US" dirty="0"/>
              <a:t>Text</a:t>
            </a:r>
            <a:r>
              <a:rPr lang="en-US" dirty="0" smtClean="0"/>
              <a:t>: </a:t>
            </a:r>
            <a:r>
              <a:rPr lang="en-US" u="sng" dirty="0" smtClean="0">
                <a:solidFill>
                  <a:schemeClr val="accent1"/>
                </a:solidFill>
              </a:rPr>
              <a:t>www.moderngpu.com</a:t>
            </a:r>
            <a:endParaRPr lang="en-US" u="sng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CUDA 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github.com/NVlabs/moderngpu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GTC Talk</a:t>
            </a:r>
          </a:p>
          <a:p>
            <a:pPr lvl="1"/>
            <a:r>
              <a:rPr lang="en-US" dirty="0" smtClean="0"/>
              <a:t>Companion source: </a:t>
            </a:r>
            <a:r>
              <a:rPr lang="en-US" dirty="0" smtClean="0">
                <a:hlinkClick r:id="rId4"/>
              </a:rPr>
              <a:t>https://github.com/seanbaxter/gtc_2014</a:t>
            </a:r>
            <a:endParaRPr lang="en-US" dirty="0" smtClean="0"/>
          </a:p>
          <a:p>
            <a:pPr lvl="1"/>
            <a:r>
              <a:rPr lang="en-US" dirty="0" smtClean="0"/>
              <a:t>Boot it up now to follow along.</a:t>
            </a:r>
          </a:p>
        </p:txBody>
      </p:sp>
    </p:spTree>
    <p:extLst>
      <p:ext uri="{BB962C8B-B14F-4D97-AF65-F5344CB8AC3E}">
        <p14:creationId xmlns:p14="http://schemas.microsoft.com/office/powerpoint/2010/main" val="213111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Merge-like decomposition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593668"/>
            <a:ext cx="8996230" cy="4320995"/>
          </a:xfrm>
        </p:spPr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Vectorized</a:t>
            </a:r>
            <a:r>
              <a:rPr lang="en-US" dirty="0" smtClean="0">
                <a:solidFill>
                  <a:schemeClr val="accent1"/>
                </a:solidFill>
              </a:rPr>
              <a:t> sorted search.</a:t>
            </a:r>
          </a:p>
          <a:p>
            <a:pPr lvl="1"/>
            <a:r>
              <a:rPr lang="en-US" dirty="0" smtClean="0"/>
              <a:t>Search from </a:t>
            </a:r>
            <a:r>
              <a:rPr lang="en-US" dirty="0" smtClean="0"/>
              <a:t>sorted </a:t>
            </a:r>
            <a:r>
              <a:rPr lang="en-US" dirty="0" smtClean="0"/>
              <a:t>needles A into sorted haystack B.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/>
              <a:t>vectorized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smtClean="0"/>
              <a:t>lower/</a:t>
            </a:r>
            <a:r>
              <a:rPr lang="en-US" dirty="0" err="1" smtClean="0"/>
              <a:t>upper_bound</a:t>
            </a:r>
            <a:r>
              <a:rPr lang="en-US" dirty="0" smtClean="0"/>
              <a:t> </a:t>
            </a:r>
            <a:r>
              <a:rPr lang="en-US" dirty="0" smtClean="0"/>
              <a:t>with sorted </a:t>
            </a:r>
            <a:r>
              <a:rPr lang="en-US" dirty="0" smtClean="0"/>
              <a:t>keys.</a:t>
            </a:r>
          </a:p>
          <a:p>
            <a:pPr lvl="2"/>
            <a:r>
              <a:rPr lang="en-US" dirty="0" smtClean="0"/>
              <a:t>Output one index per needle.</a:t>
            </a:r>
          </a:p>
          <a:p>
            <a:pPr lvl="1"/>
            <a:r>
              <a:rPr lang="en-US" dirty="0" smtClean="0"/>
              <a:t>Merge-like decomposition:</a:t>
            </a:r>
          </a:p>
          <a:p>
            <a:pPr lvl="2"/>
            <a:r>
              <a:rPr lang="en-US" dirty="0" smtClean="0"/>
              <a:t>Merge Path </a:t>
            </a:r>
            <a:r>
              <a:rPr lang="en-US" dirty="0" err="1" smtClean="0"/>
              <a:t>partionining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Linear search sequential logic.</a:t>
            </a:r>
          </a:p>
          <a:p>
            <a:pPr lvl="1"/>
            <a:r>
              <a:rPr lang="en-US" dirty="0" smtClean="0"/>
              <a:t>O(A + B) complexity.</a:t>
            </a:r>
          </a:p>
          <a:p>
            <a:pPr lvl="2"/>
            <a:r>
              <a:rPr lang="en-US" dirty="0" smtClean="0"/>
              <a:t>Binary search is O(A log B).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510113"/>
          </a:xfrm>
        </p:spPr>
        <p:txBody>
          <a:bodyPr/>
          <a:lstStyle/>
          <a:p>
            <a:r>
              <a:rPr lang="en-US" dirty="0" smtClean="0"/>
              <a:t>Sortedsearch.cu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714375"/>
            <a:ext cx="8996230" cy="520028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for(int i = 0; i &lt; VT; ++i) </a:t>
            </a: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if(b &gt;= NV) p = true;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if(a &gt;=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p = false;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 = !(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[b] 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]);		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Like merge</a:t>
            </a:r>
            <a:endParaRPr lang="en-US" sz="12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if(p)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is smaller than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 Save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bKey's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index as the result of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// the search and advance to the next needle A.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indices[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b -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decisions |= 1&lt;&lt;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++a;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 else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is smaller than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 Advance to the next b.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++b;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Merge-like decomposition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Load-balancing </a:t>
            </a:r>
            <a:r>
              <a:rPr lang="en-US" dirty="0">
                <a:solidFill>
                  <a:schemeClr val="accent1"/>
                </a:solidFill>
              </a:rPr>
              <a:t>search.</a:t>
            </a:r>
          </a:p>
          <a:p>
            <a:pPr lvl="1"/>
            <a:r>
              <a:rPr lang="en-US" dirty="0" smtClean="0"/>
              <a:t>Special case of </a:t>
            </a:r>
            <a:r>
              <a:rPr lang="en-US" dirty="0" err="1" smtClean="0"/>
              <a:t>vectorized</a:t>
            </a:r>
            <a:r>
              <a:rPr lang="en-US" dirty="0" smtClean="0"/>
              <a:t> sorted search.</a:t>
            </a:r>
          </a:p>
          <a:p>
            <a:pPr lvl="1"/>
            <a:r>
              <a:rPr lang="en-US" dirty="0" smtClean="0"/>
              <a:t>Enables uniform work assignment.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Invert” </a:t>
            </a:r>
            <a:r>
              <a:rPr lang="en-US" dirty="0"/>
              <a:t>a scanned array of counts.</a:t>
            </a:r>
          </a:p>
          <a:p>
            <a:pPr lvl="1"/>
            <a:r>
              <a:rPr lang="en-US" dirty="0"/>
              <a:t>Flatten CSR (compressed sparse row) to COO (coordinates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 smtClean="0">
                <a:solidFill>
                  <a:schemeClr val="accent1"/>
                </a:solidFill>
              </a:rPr>
              <a:t>Spmv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Single row may not fit in resources of thread or </a:t>
            </a:r>
            <a:r>
              <a:rPr lang="en-US" dirty="0" smtClean="0"/>
              <a:t>CTA.</a:t>
            </a:r>
          </a:p>
          <a:p>
            <a:pPr lvl="1"/>
            <a:r>
              <a:rPr lang="en-US" dirty="0" smtClean="0"/>
              <a:t>LBS expands CSR to COO in on-chip memory.</a:t>
            </a:r>
          </a:p>
          <a:p>
            <a:pPr lvl="1"/>
            <a:r>
              <a:rPr lang="en-US" dirty="0" smtClean="0"/>
              <a:t>Per thread: VT = </a:t>
            </a:r>
            <a:r>
              <a:rPr lang="en-US" dirty="0" err="1" smtClean="0"/>
              <a:t>num</a:t>
            </a:r>
            <a:r>
              <a:rPr lang="en-US" dirty="0" smtClean="0"/>
              <a:t> non-</a:t>
            </a:r>
            <a:r>
              <a:rPr lang="en-US" dirty="0" err="1" smtClean="0"/>
              <a:t>zeros</a:t>
            </a:r>
            <a:r>
              <a:rPr lang="en-US" dirty="0" smtClean="0"/>
              <a:t> + </a:t>
            </a:r>
            <a:r>
              <a:rPr lang="en-US" dirty="0" err="1" smtClean="0"/>
              <a:t>num</a:t>
            </a:r>
            <a:r>
              <a:rPr lang="en-US" dirty="0" smtClean="0"/>
              <a:t> rows.</a:t>
            </a:r>
          </a:p>
          <a:p>
            <a:pPr lvl="1"/>
            <a:r>
              <a:rPr lang="en-US" dirty="0" smtClean="0"/>
              <a:t>Per CTA: NV = </a:t>
            </a:r>
            <a:r>
              <a:rPr lang="en-US" dirty="0" err="1" smtClean="0"/>
              <a:t>num</a:t>
            </a:r>
            <a:r>
              <a:rPr lang="en-US" dirty="0" smtClean="0"/>
              <a:t> non-</a:t>
            </a:r>
            <a:r>
              <a:rPr lang="en-US" dirty="0" err="1" smtClean="0"/>
              <a:t>zeros</a:t>
            </a:r>
            <a:r>
              <a:rPr lang="en-US" dirty="0" smtClean="0"/>
              <a:t> + </a:t>
            </a:r>
            <a:r>
              <a:rPr lang="en-US" dirty="0" err="1" smtClean="0"/>
              <a:t>num</a:t>
            </a:r>
            <a:r>
              <a:rPr lang="en-US" dirty="0" smtClean="0"/>
              <a:t>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87822"/>
          </a:xfrm>
        </p:spPr>
        <p:txBody>
          <a:bodyPr/>
          <a:lstStyle/>
          <a:p>
            <a:r>
              <a:rPr lang="en-US" dirty="0" smtClean="0"/>
              <a:t>Load-balancing search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1776548" y="1037409"/>
            <a:ext cx="749699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Work-item counts: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0:     1    2    4    0    4    4    3    3    2    4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10:     0    0    1    2    1    1    0    2    2    1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20:     1    4    2    3    2    2    1    1    3    0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30:     2    1    1    3    4    2    2    4    0    4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Exc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-scan of counts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(CSR):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0:     0    1    3    7    7   11   15   18   21   23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10:    27   27   27   28   30   31   32   32   34   36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20:    37   38   42   44   47   49   51   52   53   56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30:    56   58   59   60   63   67   69   71   75   75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Load-balancing search (COO):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0:     0    1    1    2    2    2    2    4    4    4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10:     4    5    5    5    5    6    6    6    7    7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20:     7    8    8    9    9    9    9   12   13   13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30:    14   15   17   17   18   18   19   20   21   21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40:    21   21   22   22   23   23   23   24   24   25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50:    25   26   27   28   28   28   30   30   31   32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60:    33   33   33   34   34   34   34   35   35   36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70:    36   37   37   37   37   39   39   39   39</a:t>
            </a:r>
          </a:p>
        </p:txBody>
      </p:sp>
    </p:spTree>
    <p:extLst>
      <p:ext uri="{BB962C8B-B14F-4D97-AF65-F5344CB8AC3E}">
        <p14:creationId xmlns:p14="http://schemas.microsoft.com/office/powerpoint/2010/main" val="1942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Lbs.cu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Each thread searches for its Merge Path partition.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VT *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begin = max(0,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= min(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Run customized Merge Path search.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while(begin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end) {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 = (begin + end)&gt;&gt; 1;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mid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US" sz="1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index. (We sample natural numbers.)</a:t>
            </a:r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bKey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data_shared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- 1 - mid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1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bKey</a:t>
            </a:r>
            <a:r>
              <a:rPr lang="en-US" sz="1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CSR.</a:t>
            </a:r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bKey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 = mid + 1;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= mid;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begin;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6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61697"/>
          </a:xfrm>
        </p:spPr>
        <p:txBody>
          <a:bodyPr/>
          <a:lstStyle/>
          <a:p>
            <a:r>
              <a:rPr lang="en-US" dirty="0" smtClean="0"/>
              <a:t>Lbs.cu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001487"/>
            <a:ext cx="8996230" cy="4913178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a;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unroll</a:t>
            </a:r>
          </a:p>
          <a:p>
            <a:pPr marL="0" indent="0">
              <a:buNone/>
            </a:pP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VT; ++i) {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if(b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p = true;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if(a &gt;=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p = false;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a &lt;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data_shared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[b];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data_shared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[b], advance A and store the index b - 1.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a++] = b - 1;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Just advance b.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++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717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837626"/>
          </a:xfrm>
        </p:spPr>
        <p:txBody>
          <a:bodyPr/>
          <a:lstStyle/>
          <a:p>
            <a:r>
              <a:rPr lang="en-US" dirty="0" smtClean="0"/>
              <a:t>Join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099038"/>
            <a:ext cx="8996230" cy="481562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Relational join.</a:t>
            </a:r>
          </a:p>
          <a:p>
            <a:pPr lvl="1"/>
            <a:r>
              <a:rPr lang="en-US" dirty="0" smtClean="0"/>
              <a:t>Accepts two sorted inputs.</a:t>
            </a:r>
          </a:p>
          <a:p>
            <a:pPr lvl="1"/>
            <a:r>
              <a:rPr lang="en-US" dirty="0" smtClean="0"/>
              <a:t>Inner, left, right, outer join semantics.</a:t>
            </a:r>
          </a:p>
          <a:p>
            <a:pPr lvl="1"/>
            <a:r>
              <a:rPr lang="en-US" dirty="0" smtClean="0"/>
              <a:t>Support duplicates.</a:t>
            </a:r>
          </a:p>
          <a:p>
            <a:pPr lvl="1"/>
            <a:r>
              <a:rPr lang="en-US" dirty="0" smtClean="0"/>
              <a:t>Output amplification from outer product of matching keys.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Load balancing.</a:t>
            </a:r>
          </a:p>
          <a:p>
            <a:pPr lvl="1"/>
            <a:r>
              <a:rPr lang="en-US" dirty="0" smtClean="0"/>
              <a:t>Don’t map fixed inputs to tile.</a:t>
            </a:r>
          </a:p>
          <a:p>
            <a:pPr lvl="2"/>
            <a:r>
              <a:rPr lang="en-US" dirty="0" smtClean="0"/>
              <a:t>Outputs might not fit in on-chip memory.</a:t>
            </a:r>
          </a:p>
          <a:p>
            <a:pPr lvl="1"/>
            <a:r>
              <a:rPr lang="en-US" dirty="0" smtClean="0"/>
              <a:t>Don’t map fixed outputs to tile.</a:t>
            </a:r>
          </a:p>
          <a:p>
            <a:pPr lvl="2"/>
            <a:r>
              <a:rPr lang="en-US" dirty="0" smtClean="0"/>
              <a:t>Inputs might not fit in on-chip memory.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Use load-balancing search for work assignment.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2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decomposition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441938"/>
            <a:ext cx="8996230" cy="44727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key matches.</a:t>
            </a:r>
          </a:p>
          <a:p>
            <a:pPr lvl="1"/>
            <a:r>
              <a:rPr lang="en-US" dirty="0" smtClean="0"/>
              <a:t>Lower-bound sorted search from A into B.</a:t>
            </a:r>
          </a:p>
          <a:p>
            <a:pPr lvl="1"/>
            <a:r>
              <a:rPr lang="en-US" dirty="0" smtClean="0"/>
              <a:t>Upper-bound sorted search from A into B.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match counts.</a:t>
            </a:r>
          </a:p>
          <a:p>
            <a:pPr marL="968375" lvl="1" indent="-457200"/>
            <a:r>
              <a:rPr lang="en-US" dirty="0" smtClean="0"/>
              <a:t>Output count fo</a:t>
            </a:r>
            <a:r>
              <a:rPr lang="en-US" dirty="0" smtClean="0"/>
              <a:t>r element A[</a:t>
            </a:r>
            <a:r>
              <a:rPr lang="en-US" dirty="0" err="1" smtClean="0"/>
              <a:t>i</a:t>
            </a:r>
            <a:r>
              <a:rPr lang="en-US" dirty="0" smtClean="0"/>
              <a:t>] is </a:t>
            </a:r>
            <a:r>
              <a:rPr lang="en-US" dirty="0" err="1" smtClean="0"/>
              <a:t>ub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– </a:t>
            </a:r>
            <a:r>
              <a:rPr lang="en-US" dirty="0" err="1" smtClean="0"/>
              <a:t>lb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 marL="968375" lvl="1" indent="-457200"/>
            <a:r>
              <a:rPr lang="en-US" dirty="0" smtClean="0"/>
              <a:t>Scan output counts.</a:t>
            </a:r>
          </a:p>
          <a:p>
            <a:pPr marL="968375" lvl="1" indent="-457200"/>
            <a:r>
              <a:rPr lang="en-US" dirty="0" smtClean="0"/>
              <a:t>Allocate output array from count reduction.</a:t>
            </a:r>
          </a:p>
          <a:p>
            <a:pPr marL="968375" lvl="1" indent="-457200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LBS to assign uniform work to each thread.</a:t>
            </a:r>
          </a:p>
          <a:p>
            <a:pPr marL="968375" lvl="1" indent="-457200"/>
            <a:r>
              <a:rPr lang="en-US" dirty="0" smtClean="0"/>
              <a:t>VT = </a:t>
            </a:r>
            <a:r>
              <a:rPr lang="en-US" dirty="0" err="1" smtClean="0"/>
              <a:t>num</a:t>
            </a:r>
            <a:r>
              <a:rPr lang="en-US" dirty="0" smtClean="0"/>
              <a:t> left keys + </a:t>
            </a:r>
            <a:r>
              <a:rPr lang="en-US" dirty="0" err="1" smtClean="0"/>
              <a:t>num</a:t>
            </a:r>
            <a:r>
              <a:rPr lang="en-US" dirty="0" smtClean="0"/>
              <a:t> outputs.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1518138" y="175846"/>
            <a:ext cx="8763000" cy="395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INPUT DOMAIN</a:t>
            </a: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300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0  1  2  3  4  5  6  7  8</a:t>
            </a: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A:              A  </a:t>
            </a:r>
            <a:r>
              <a:rPr lang="en-US" sz="1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B  D  F  </a:t>
            </a:r>
            <a:r>
              <a:rPr lang="en-US" sz="1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G</a:t>
            </a:r>
          </a:p>
          <a:p>
            <a:pPr>
              <a:buNone/>
            </a:pPr>
            <a:r>
              <a:rPr lang="pt-BR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B:              A  A  A  B  C  E  E  F  F</a:t>
            </a:r>
          </a:p>
          <a:p>
            <a:pPr>
              <a:buNone/>
            </a:pPr>
            <a:endParaRPr lang="en-US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LB:             0  0  3  5  7  7  7  7  9        </a:t>
            </a:r>
            <a:r>
              <a:rPr lang="de-DE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Sorted search LB A-&gt;B</a:t>
            </a:r>
          </a:p>
          <a:p>
            <a:pPr>
              <a:buNone/>
            </a:pPr>
            <a:r>
              <a:rPr lang="pl-PL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UB:             3  3  4  5  9  9  9  9  9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Sorted search UB A-&gt;B</a:t>
            </a:r>
            <a:endParaRPr lang="pl-PL" sz="13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COUNTS:         </a:t>
            </a:r>
            <a:r>
              <a:rPr lang="en-US" sz="1300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3  3  1  0  2  2  2  2  0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Component-wise UB - LB</a:t>
            </a:r>
          </a:p>
          <a:p>
            <a:pPr>
              <a:buNone/>
            </a:pPr>
            <a:r>
              <a:rPr lang="it-IT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SCAN:           </a:t>
            </a:r>
            <a:r>
              <a:rPr lang="it-IT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0  3  6  7  7  9 11 13 15 </a:t>
            </a:r>
            <a:r>
              <a:rPr lang="it-IT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(15)   </a:t>
            </a:r>
            <a:r>
              <a:rPr lang="it-IT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Exc-Scan COUNTS</a:t>
            </a:r>
          </a:p>
          <a:p>
            <a:pPr>
              <a:buNone/>
            </a:pPr>
            <a:r>
              <a:rPr lang="it-IT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8 INPUTS + 15 OUTPUTS. Launch threads for 23 items. Load-balancing search</a:t>
            </a:r>
          </a:p>
          <a:p>
            <a:pPr>
              <a:buNone/>
            </a:pPr>
            <a:r>
              <a:rPr lang="it-IT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provides scheduling </a:t>
            </a:r>
          </a:p>
          <a:p>
            <a:pPr>
              <a:buNone/>
            </a:pPr>
            <a:endParaRPr lang="en-US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DOMAIN        </a:t>
            </a: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INDICES         </a:t>
            </a:r>
            <a:r>
              <a:rPr lang="en-US" sz="1300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0  1  2  3  4  5  6  7  8  9 10 11 12 13 14 </a:t>
            </a:r>
          </a:p>
          <a:p>
            <a:pPr>
              <a:buNone/>
            </a:pP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LBS:            </a:t>
            </a:r>
            <a:r>
              <a:rPr lang="de-DE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0  0  0  1  1  1  2  4  4  5  5  6  6  7  7  </a:t>
            </a:r>
            <a:r>
              <a:rPr lang="de-DE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aIndices</a:t>
            </a:r>
            <a:endParaRPr lang="en-US" sz="13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SCAN[LBS]:      0  0  0  3  3  3  6  7  7  9  9 11 11 13 13 </a:t>
            </a:r>
            <a:endParaRPr lang="de-DE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RANK:           0  1  2  0  1  2  0  0  1  0  1  0  1  0  1  </a:t>
            </a:r>
            <a:r>
              <a:rPr lang="en-US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INDICES – SCAN[LBS]</a:t>
            </a:r>
          </a:p>
          <a:p>
            <a:pPr>
              <a:buNone/>
            </a:pPr>
            <a:endParaRPr lang="en-US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LB[LBS]:        0  0  0  0  0  0  3  7  7  7  7  7  7  7  7</a:t>
            </a:r>
          </a:p>
          <a:p>
            <a:pPr>
              <a:buNone/>
            </a:pP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LB[LBS] + RANK: </a:t>
            </a:r>
            <a:r>
              <a:rPr lang="de-DE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0  1  2  0  1  2  3  7  8  7  8  7  8  7  8  </a:t>
            </a:r>
            <a:r>
              <a:rPr lang="de-DE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bIndices</a:t>
            </a:r>
          </a:p>
          <a:p>
            <a:pPr>
              <a:buNone/>
            </a:pPr>
            <a:endParaRPr lang="en-US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A-KEY:         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A0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A0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A0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A1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B0 F0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F0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F1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F2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F3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F3</a:t>
            </a:r>
            <a:endParaRPr lang="en-US" sz="13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B-KEY:         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A0 A1 A2 A0 A1 A2 B0 F0 F1 F0 F1 F0 F1 F0 F1</a:t>
            </a:r>
          </a:p>
          <a:p>
            <a:pPr>
              <a:buNone/>
            </a:pPr>
            <a:endParaRPr lang="en-US" sz="13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0145" y="263769"/>
            <a:ext cx="4208208" cy="861646"/>
          </a:xfrm>
        </p:spPr>
        <p:txBody>
          <a:bodyPr/>
          <a:lstStyle/>
          <a:p>
            <a:r>
              <a:rPr lang="en-US" dirty="0" smtClean="0"/>
              <a:t>inn</a:t>
            </a:r>
            <a:r>
              <a:rPr lang="en-US" dirty="0" smtClean="0"/>
              <a:t>er </a:t>
            </a:r>
            <a:r>
              <a:rPr lang="en-US" dirty="0" smtClean="0"/>
              <a:t>join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596841"/>
          </a:xfrm>
        </p:spPr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pic>
        <p:nvPicPr>
          <p:cNvPr id="5" name="Picture 4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062" y="858253"/>
            <a:ext cx="6500312" cy="3883544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44062" y="4852737"/>
            <a:ext cx="8996230" cy="1061927"/>
          </a:xfrm>
        </p:spPr>
        <p:txBody>
          <a:bodyPr/>
          <a:lstStyle/>
          <a:p>
            <a:r>
              <a:rPr lang="en-US" sz="2000" dirty="0" smtClean="0"/>
              <a:t>Flexible merge-join at ~30 GB/s.</a:t>
            </a:r>
          </a:p>
          <a:p>
            <a:r>
              <a:rPr lang="en-US" sz="2000" dirty="0" smtClean="0"/>
              <a:t>Composed from merge-like sorted searches.</a:t>
            </a:r>
          </a:p>
          <a:p>
            <a:r>
              <a:rPr lang="en-US" sz="2000" dirty="0" smtClean="0"/>
              <a:t>Supports any keys-type with &lt; comparator.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825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837626"/>
          </a:xfrm>
        </p:spPr>
        <p:txBody>
          <a:bodyPr/>
          <a:lstStyle/>
          <a:p>
            <a:r>
              <a:rPr lang="en-US" dirty="0" smtClean="0"/>
              <a:t>Goal: Load balance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335740"/>
            <a:ext cx="8996230" cy="457892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Relational join.</a:t>
            </a:r>
          </a:p>
          <a:p>
            <a:pPr lvl="1"/>
            <a:r>
              <a:rPr lang="en-US" dirty="0" smtClean="0"/>
              <a:t>Accepts two sorted inputs.</a:t>
            </a:r>
          </a:p>
          <a:p>
            <a:pPr lvl="1"/>
            <a:r>
              <a:rPr lang="en-US" dirty="0" smtClean="0"/>
              <a:t>Inner, left, right, outer join semantics.</a:t>
            </a:r>
          </a:p>
          <a:p>
            <a:pPr lvl="1"/>
            <a:r>
              <a:rPr lang="en-US" dirty="0" smtClean="0"/>
              <a:t>Support duplicates.</a:t>
            </a:r>
          </a:p>
          <a:p>
            <a:pPr lvl="1"/>
            <a:r>
              <a:rPr lang="en-US" dirty="0" smtClean="0"/>
              <a:t>Output amplification from outer product of matching keys.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Load balancing.</a:t>
            </a:r>
          </a:p>
          <a:p>
            <a:pPr lvl="1"/>
            <a:r>
              <a:rPr lang="en-US" dirty="0" smtClean="0"/>
              <a:t>Don’t map fixed inputs to tile.</a:t>
            </a:r>
          </a:p>
          <a:p>
            <a:pPr lvl="2"/>
            <a:r>
              <a:rPr lang="en-US" dirty="0" smtClean="0"/>
              <a:t>Outputs might not fit in on-chip memory.</a:t>
            </a:r>
          </a:p>
          <a:p>
            <a:pPr lvl="1"/>
            <a:r>
              <a:rPr lang="en-US" dirty="0" smtClean="0"/>
              <a:t>Don’t map fixed outputs to tile.</a:t>
            </a:r>
          </a:p>
          <a:p>
            <a:pPr lvl="2"/>
            <a:r>
              <a:rPr lang="en-US" dirty="0" smtClean="0"/>
              <a:t>Inputs might not fit in on-chip memory.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Uniform work assignment?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868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613646"/>
            <a:ext cx="8996230" cy="4301017"/>
          </a:xfrm>
        </p:spPr>
        <p:txBody>
          <a:bodyPr/>
          <a:lstStyle/>
          <a:p>
            <a:pPr marL="403225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Parallel </a:t>
            </a:r>
            <a:r>
              <a:rPr lang="en-US" dirty="0" smtClean="0">
                <a:solidFill>
                  <a:schemeClr val="bg1"/>
                </a:solidFill>
              </a:rPr>
              <a:t>partitioning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WORK </a:t>
            </a:r>
            <a:r>
              <a:rPr lang="en-US" u="sng" dirty="0" smtClean="0">
                <a:solidFill>
                  <a:schemeClr val="accent1"/>
                </a:solidFill>
              </a:rPr>
              <a:t>ASSIGNMENT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Aim for uniformity.</a:t>
            </a:r>
          </a:p>
          <a:p>
            <a:pPr lvl="1"/>
            <a:r>
              <a:rPr lang="en-US" dirty="0" smtClean="0"/>
              <a:t>Make choice of grain-size (VT) static.</a:t>
            </a:r>
          </a:p>
          <a:p>
            <a:pPr lvl="1"/>
            <a:r>
              <a:rPr lang="en-US" dirty="0" err="1" smtClean="0"/>
              <a:t>Partitioners</a:t>
            </a:r>
            <a:r>
              <a:rPr lang="en-US" dirty="0" smtClean="0"/>
              <a:t> may be reused.</a:t>
            </a:r>
          </a:p>
          <a:p>
            <a:pPr lvl="1"/>
            <a:endParaRPr lang="en-US" dirty="0" smtClean="0"/>
          </a:p>
          <a:p>
            <a:pPr marL="403225" indent="-457200">
              <a:buFont typeface="+mj-lt"/>
              <a:buAutoNum type="arabicPeriod"/>
            </a:pPr>
            <a:r>
              <a:rPr lang="en-US" dirty="0" smtClean="0"/>
              <a:t>Sequential logic does </a:t>
            </a: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u="sng" dirty="0" smtClean="0">
                <a:solidFill>
                  <a:schemeClr val="accent1"/>
                </a:solidFill>
              </a:rPr>
              <a:t>WORK</a:t>
            </a:r>
            <a:r>
              <a:rPr lang="en-US" dirty="0" smtClean="0"/>
              <a:t>.</a:t>
            </a:r>
            <a:endParaRPr lang="en-US" dirty="0" smtClean="0"/>
          </a:p>
          <a:p>
            <a:pPr marL="914400" lvl="1" indent="-457200"/>
            <a:r>
              <a:rPr lang="en-US" dirty="0" smtClean="0"/>
              <a:t>Work-efficient O(n).</a:t>
            </a:r>
          </a:p>
          <a:p>
            <a:pPr marL="914400" lvl="1" indent="-457200"/>
            <a:r>
              <a:rPr lang="en-US" dirty="0" smtClean="0"/>
              <a:t>Clearly express algorithmic </a:t>
            </a:r>
            <a:r>
              <a:rPr lang="en-US" dirty="0" smtClean="0"/>
              <a:t>intent.</a:t>
            </a:r>
          </a:p>
          <a:p>
            <a:pPr marL="914400" lvl="1" indent="-457200"/>
            <a:r>
              <a:rPr lang="en-US" dirty="0" smtClean="0"/>
              <a:t>Unroll to promote state into register.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861850"/>
            <a:ext cx="8996230" cy="4052813"/>
          </a:xfrm>
        </p:spPr>
        <p:txBody>
          <a:bodyPr/>
          <a:lstStyle/>
          <a:p>
            <a:r>
              <a:rPr lang="en-US" dirty="0" smtClean="0"/>
              <a:t>sbaxter@nvidia.com</a:t>
            </a:r>
          </a:p>
          <a:p>
            <a:endParaRPr lang="en-US" dirty="0"/>
          </a:p>
          <a:p>
            <a:r>
              <a:rPr lang="en-US" dirty="0" smtClean="0"/>
              <a:t>Modern GPU</a:t>
            </a:r>
          </a:p>
          <a:p>
            <a:pPr lvl="1"/>
            <a:r>
              <a:rPr lang="en-US" dirty="0"/>
              <a:t>Text: </a:t>
            </a:r>
            <a:r>
              <a:rPr lang="en-US" u="sng" dirty="0" smtClean="0">
                <a:solidFill>
                  <a:schemeClr val="accent1"/>
                </a:solidFill>
              </a:rPr>
              <a:t>www.moderngpu.com</a:t>
            </a:r>
            <a:endParaRPr lang="en-US" u="sng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CUDA 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github.com/NVlabs/moderngpu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GTC Talk</a:t>
            </a:r>
          </a:p>
          <a:p>
            <a:pPr lvl="1"/>
            <a:r>
              <a:rPr lang="en-US" dirty="0" smtClean="0"/>
              <a:t>Companion source: </a:t>
            </a: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github.com/seanbaxter/gtc_2014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652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1"/>
            <a:ext cx="5007750" cy="1172941"/>
          </a:xfrm>
        </p:spPr>
        <p:txBody>
          <a:bodyPr/>
          <a:lstStyle/>
          <a:p>
            <a:r>
              <a:rPr lang="en-US" dirty="0" smtClean="0"/>
              <a:t>Load balancing join</a:t>
            </a:r>
            <a:endParaRPr lang="en-US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5412" y="372689"/>
            <a:ext cx="3379920" cy="4583112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890" y="4955801"/>
            <a:ext cx="8534408" cy="10972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44062" y="1694329"/>
            <a:ext cx="5211350" cy="2904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4pPr>
            <a:lvl5pPr marL="2001838" indent="-173038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2173288" algn="l"/>
              </a:tabLst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Output is highly data-dependent.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Find solution that’s: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Deterministic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Vectorizable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Streaming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9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814913"/>
          </a:xfrm>
        </p:spPr>
        <p:txBody>
          <a:bodyPr/>
          <a:lstStyle/>
          <a:p>
            <a:r>
              <a:rPr lang="en-US" dirty="0" smtClean="0"/>
              <a:t>Parallel Data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329588"/>
            <a:ext cx="8996230" cy="4585075"/>
          </a:xfrm>
        </p:spPr>
        <p:txBody>
          <a:bodyPr/>
          <a:lstStyle/>
          <a:p>
            <a:r>
              <a:rPr lang="en-US" dirty="0" smtClean="0"/>
              <a:t>Examine 1D streaming algorithms.</a:t>
            </a:r>
          </a:p>
          <a:p>
            <a:pPr lvl="1"/>
            <a:r>
              <a:rPr lang="en-US" dirty="0" smtClean="0"/>
              <a:t>Reduce, scan, merge, sort, sets, join.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Two-phase </a:t>
            </a:r>
            <a:r>
              <a:rPr lang="en-US" dirty="0" smtClean="0"/>
              <a:t>decomposition:</a:t>
            </a:r>
          </a:p>
          <a:p>
            <a:pPr lvl="1"/>
            <a:r>
              <a:rPr lang="en-US" dirty="0" smtClean="0"/>
              <a:t>Parallel partitioning</a:t>
            </a:r>
          </a:p>
          <a:p>
            <a:pPr lvl="1"/>
            <a:r>
              <a:rPr lang="en-US" dirty="0" smtClean="0"/>
              <a:t>Sequential logic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Limit communication to threads within CTA.</a:t>
            </a:r>
          </a:p>
          <a:p>
            <a:r>
              <a:rPr lang="en-US" dirty="0" smtClean="0"/>
              <a:t>Complex tasks require multiple passes.</a:t>
            </a:r>
          </a:p>
          <a:p>
            <a:r>
              <a:rPr lang="en-US" dirty="0" smtClean="0"/>
              <a:t>Keep each pass fast.</a:t>
            </a:r>
          </a:p>
          <a:p>
            <a:pPr lvl="1"/>
            <a:r>
              <a:rPr lang="en-US" dirty="0" smtClean="0"/>
              <a:t>Stream through data to utilize high DRAM bandwidth.</a:t>
            </a:r>
          </a:p>
        </p:txBody>
      </p:sp>
    </p:spTree>
    <p:extLst>
      <p:ext uri="{BB962C8B-B14F-4D97-AF65-F5344CB8AC3E}">
        <p14:creationId xmlns:p14="http://schemas.microsoft.com/office/powerpoint/2010/main" val="403504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7341" y="1972236"/>
            <a:ext cx="7484716" cy="37362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Parallel partitioning</a:t>
            </a:r>
          </a:p>
          <a:p>
            <a:pPr marL="968375" lvl="1" indent="-457200"/>
            <a:r>
              <a:rPr lang="en-US" sz="3200" dirty="0" smtClean="0">
                <a:solidFill>
                  <a:schemeClr val="accent1"/>
                </a:solidFill>
              </a:rPr>
              <a:t>THE WORK </a:t>
            </a:r>
            <a:r>
              <a:rPr lang="en-US" sz="3200" u="sng" dirty="0" smtClean="0">
                <a:solidFill>
                  <a:schemeClr val="accent1"/>
                </a:solidFill>
              </a:rPr>
              <a:t>ASSIGNMENT</a:t>
            </a:r>
          </a:p>
          <a:p>
            <a:pPr marL="457200" indent="-457200">
              <a:buFont typeface="+mj-lt"/>
              <a:buAutoNum type="arabicPeriod"/>
            </a:pPr>
            <a:endParaRPr lang="en-US" sz="3200" u="sng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Sequential logic</a:t>
            </a:r>
          </a:p>
          <a:p>
            <a:pPr marL="968375" lvl="1" indent="-457200"/>
            <a:r>
              <a:rPr lang="en-US" sz="3200" dirty="0" smtClean="0">
                <a:solidFill>
                  <a:schemeClr val="accent1"/>
                </a:solidFill>
              </a:rPr>
              <a:t>THE </a:t>
            </a:r>
            <a:r>
              <a:rPr lang="en-US" sz="3200" u="sng" dirty="0" smtClean="0">
                <a:solidFill>
                  <a:schemeClr val="accent1"/>
                </a:solidFill>
              </a:rPr>
              <a:t>WORK</a:t>
            </a:r>
            <a:endParaRPr lang="en-US" sz="32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7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52988"/>
          </a:xfrm>
        </p:spPr>
        <p:txBody>
          <a:bodyPr/>
          <a:lstStyle/>
          <a:p>
            <a:r>
              <a:rPr lang="en-US" dirty="0" smtClean="0"/>
              <a:t>Grain-size and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914400"/>
            <a:ext cx="8996230" cy="5000264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dirty="0" smtClean="0"/>
              <a:t>grain-size </a:t>
            </a:r>
            <a:r>
              <a:rPr lang="en-US" dirty="0" smtClean="0"/>
              <a:t>VT (Values per Thread) as template argument.</a:t>
            </a:r>
          </a:p>
          <a:p>
            <a:r>
              <a:rPr lang="en-US" dirty="0" smtClean="0"/>
              <a:t>Increase </a:t>
            </a:r>
            <a:r>
              <a:rPr lang="en-US" dirty="0" smtClean="0"/>
              <a:t>VT: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work per thread.</a:t>
            </a:r>
          </a:p>
          <a:p>
            <a:pPr lvl="1"/>
            <a:r>
              <a:rPr lang="en-US" dirty="0" smtClean="0"/>
              <a:t>More ILP.</a:t>
            </a:r>
            <a:endParaRPr lang="en-US" dirty="0" smtClean="0"/>
          </a:p>
          <a:p>
            <a:r>
              <a:rPr lang="en-US" dirty="0" smtClean="0"/>
              <a:t>Decrease VT:</a:t>
            </a:r>
            <a:endParaRPr lang="en-US" dirty="0" smtClean="0"/>
          </a:p>
          <a:p>
            <a:pPr lvl="1"/>
            <a:r>
              <a:rPr lang="en-US" dirty="0" smtClean="0"/>
              <a:t>More in-flight CTAs.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TLP.</a:t>
            </a:r>
            <a:endParaRPr lang="en-US" dirty="0" smtClean="0"/>
          </a:p>
          <a:p>
            <a:r>
              <a:rPr lang="en-US" dirty="0" smtClean="0"/>
              <a:t>Optimal tuning depends on data type, architecture, algorithm.</a:t>
            </a:r>
          </a:p>
          <a:p>
            <a:pPr lvl="1"/>
            <a:r>
              <a:rPr lang="en-US" dirty="0" smtClean="0"/>
              <a:t>Don’t hardcode.</a:t>
            </a:r>
          </a:p>
          <a:p>
            <a:pPr lvl="1"/>
            <a:r>
              <a:rPr lang="en-US" dirty="0" smtClean="0"/>
              <a:t>Make it odd for conflict-free transpose.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1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Grain-size </a:t>
            </a:r>
            <a:r>
              <a:rPr lang="en-US" dirty="0" smtClean="0"/>
              <a:t>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564104"/>
            <a:ext cx="8996230" cy="4350559"/>
          </a:xfrm>
        </p:spPr>
        <p:txBody>
          <a:bodyPr/>
          <a:lstStyle/>
          <a:p>
            <a:r>
              <a:rPr lang="en-US" dirty="0" smtClean="0"/>
              <a:t>GPU is hard because of tiny state per thread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Static grain-size allows efficient state management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Unroll all loops over VT iterations.</a:t>
            </a:r>
          </a:p>
          <a:p>
            <a:pPr lvl="1"/>
            <a:r>
              <a:rPr lang="en-US" dirty="0" smtClean="0"/>
              <a:t>Exposes instruction-level parallelism.</a:t>
            </a:r>
          </a:p>
          <a:p>
            <a:pPr lvl="1"/>
            <a:r>
              <a:rPr lang="en-US" dirty="0" smtClean="0"/>
              <a:t>High ILP important for occupancy-challenged kernels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Static index promotes variables/arrays to register.</a:t>
            </a:r>
          </a:p>
          <a:p>
            <a:pPr lvl="2"/>
            <a:r>
              <a:rPr lang="en-US" dirty="0" smtClean="0"/>
              <a:t>Fast.</a:t>
            </a:r>
          </a:p>
          <a:p>
            <a:pPr lvl="2"/>
            <a:r>
              <a:rPr lang="en-US" dirty="0" smtClean="0"/>
              <a:t>More capacity.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3"/>
            <a:ext cx="8996230" cy="628204"/>
          </a:xfrm>
        </p:spPr>
        <p:txBody>
          <a:bodyPr/>
          <a:lstStyle/>
          <a:p>
            <a:r>
              <a:rPr lang="en-US" dirty="0" smtClean="0"/>
              <a:t>Grain-size and performance</a:t>
            </a:r>
            <a:endParaRPr lang="en-US" dirty="0"/>
          </a:p>
        </p:txBody>
      </p:sp>
      <p:pic>
        <p:nvPicPr>
          <p:cNvPr id="4" name="Content Placeholder 3" descr="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6" y="975360"/>
            <a:ext cx="6111192" cy="365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9344" y="4772297"/>
            <a:ext cx="4276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  <a:latin typeface="Trebuchet MS" pitchFamily="34" charset="0"/>
              </a:rPr>
              <a:t>Choose optimal tunings empirically.</a:t>
            </a: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401" y="4626428"/>
            <a:ext cx="4114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5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VIDIA GTC Slide Master">
  <a:themeElements>
    <a:clrScheme name="NVIDIA GTC 2010">
      <a:dk1>
        <a:sysClr val="windowText" lastClr="000000"/>
      </a:dk1>
      <a:lt1>
        <a:sysClr val="window" lastClr="FFFFFF"/>
      </a:lt1>
      <a:dk2>
        <a:srgbClr val="545454"/>
      </a:dk2>
      <a:lt2>
        <a:srgbClr val="FFFFFF"/>
      </a:lt2>
      <a:accent1>
        <a:srgbClr val="76B900"/>
      </a:accent1>
      <a:accent2>
        <a:srgbClr val="00B485"/>
      </a:accent2>
      <a:accent3>
        <a:srgbClr val="929292"/>
      </a:accent3>
      <a:accent4>
        <a:srgbClr val="D429F1"/>
      </a:accent4>
      <a:accent5>
        <a:srgbClr val="6B2795"/>
      </a:accent5>
      <a:accent6>
        <a:srgbClr val="4549F5"/>
      </a:accent6>
      <a:hlink>
        <a:srgbClr val="FFFFFF"/>
      </a:hlink>
      <a:folHlink>
        <a:srgbClr val="545454"/>
      </a:folHlink>
    </a:clrScheme>
    <a:fontScheme name="NVIDIA PPT Font Famil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solidFill>
              <a:schemeClr val="bg2"/>
            </a:solidFill>
            <a:latin typeface="Trebuchet M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88E22E-2A4B-4FB1-9848-BF16E7DBE74B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31403</TotalTime>
  <Words>1538</Words>
  <Application>Microsoft Office PowerPoint</Application>
  <PresentationFormat>Custom</PresentationFormat>
  <Paragraphs>368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ＭＳ Ｐゴシック</vt:lpstr>
      <vt:lpstr>ＭＳ Ｐゴシック</vt:lpstr>
      <vt:lpstr>Arial</vt:lpstr>
      <vt:lpstr>Calibri</vt:lpstr>
      <vt:lpstr>Courier New</vt:lpstr>
      <vt:lpstr>Trebuchet MS</vt:lpstr>
      <vt:lpstr>Wingdings</vt:lpstr>
      <vt:lpstr>NVIDIA GTC Slide Master</vt:lpstr>
      <vt:lpstr>PowerPoint Presentation</vt:lpstr>
      <vt:lpstr>Companion source</vt:lpstr>
      <vt:lpstr>Goal: Load balance Join</vt:lpstr>
      <vt:lpstr>Load balancing join</vt:lpstr>
      <vt:lpstr>Parallel Data Decomposition</vt:lpstr>
      <vt:lpstr>Two-phase decomposition</vt:lpstr>
      <vt:lpstr>Grain-size and Decomposition</vt:lpstr>
      <vt:lpstr>Grain-size and PERFORMANCE</vt:lpstr>
      <vt:lpstr>Grain-size and performance</vt:lpstr>
      <vt:lpstr>Static decomposition</vt:lpstr>
      <vt:lpstr>Reduce.cu</vt:lpstr>
      <vt:lpstr>Scan.cu</vt:lpstr>
      <vt:lpstr>Merge-like decomposition</vt:lpstr>
      <vt:lpstr>Merge Path search</vt:lpstr>
      <vt:lpstr>Merge Path search (2)</vt:lpstr>
      <vt:lpstr>Merge Path search (2)</vt:lpstr>
      <vt:lpstr>Merge Path search (3)</vt:lpstr>
      <vt:lpstr>merge.cu</vt:lpstr>
      <vt:lpstr>Merge performance</vt:lpstr>
      <vt:lpstr>Merge-like decomposition (2)</vt:lpstr>
      <vt:lpstr>Sortedsearch.cu</vt:lpstr>
      <vt:lpstr>Merge-like decomposition (2)</vt:lpstr>
      <vt:lpstr>Load-balancing search</vt:lpstr>
      <vt:lpstr>Lbs.cu</vt:lpstr>
      <vt:lpstr>Lbs.cu (2)</vt:lpstr>
      <vt:lpstr>Join decomposition</vt:lpstr>
      <vt:lpstr>Join decomposition (2)</vt:lpstr>
      <vt:lpstr>inner join logic</vt:lpstr>
      <vt:lpstr>Join performance</vt:lpstr>
      <vt:lpstr>Wrap-up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Sean Baxter</cp:lastModifiedBy>
  <cp:revision>1825</cp:revision>
  <dcterms:created xsi:type="dcterms:W3CDTF">2008-01-24T03:11:41Z</dcterms:created>
  <dcterms:modified xsi:type="dcterms:W3CDTF">2014-03-25T21:57:47Z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_NewReviewCycle">
    <vt:lpwstr/>
  </property>
</Properties>
</file>