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9"/>
  </p:notesMasterIdLst>
  <p:handoutMasterIdLst>
    <p:handoutMasterId r:id="rId10"/>
  </p:handoutMasterIdLst>
  <p:sldIdLst>
    <p:sldId id="394" r:id="rId5"/>
    <p:sldId id="389" r:id="rId6"/>
    <p:sldId id="396" r:id="rId7"/>
    <p:sldId id="395" r:id="rId8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01">
          <p15:clr>
            <a:srgbClr val="A4A3A4"/>
          </p15:clr>
        </p15:guide>
        <p15:guide id="2" pos="1152">
          <p15:clr>
            <a:srgbClr val="A4A3A4"/>
          </p15:clr>
        </p15:guide>
        <p15:guide id="3" pos="3487">
          <p15:clr>
            <a:srgbClr val="A4A3A4"/>
          </p15:clr>
        </p15:guide>
        <p15:guide id="4" pos="57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4C5"/>
    <a:srgbClr val="AAABAC"/>
    <a:srgbClr val="B9BABB"/>
    <a:srgbClr val="464748"/>
    <a:srgbClr val="6DD17B"/>
    <a:srgbClr val="59CFF9"/>
    <a:srgbClr val="7CD4F0"/>
    <a:srgbClr val="4A206A"/>
    <a:srgbClr val="FF75C7"/>
    <a:srgbClr val="F1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2" autoAdjust="0"/>
    <p:restoredTop sz="94530" autoAdjust="0"/>
  </p:normalViewPr>
  <p:slideViewPr>
    <p:cSldViewPr snapToGrid="0">
      <p:cViewPr varScale="1">
        <p:scale>
          <a:sx n="86" d="100"/>
          <a:sy n="86" d="100"/>
        </p:scale>
        <p:origin x="762" y="-96"/>
      </p:cViewPr>
      <p:guideLst>
        <p:guide orient="horz" pos="3801"/>
        <p:guide pos="1152"/>
        <p:guide pos="3487"/>
        <p:guide pos="5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640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3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748"/>
          <p:cNvGrpSpPr/>
          <p:nvPr userDrawn="1"/>
        </p:nvGrpSpPr>
        <p:grpSpPr>
          <a:xfrm>
            <a:off x="5070354" y="4252479"/>
            <a:ext cx="4517246" cy="1918764"/>
            <a:chOff x="4739563" y="3062529"/>
            <a:chExt cx="4867917" cy="2067715"/>
          </a:xfrm>
        </p:grpSpPr>
        <p:sp>
          <p:nvSpPr>
            <p:cNvPr id="750" name="Parallelogram 749"/>
            <p:cNvSpPr/>
            <p:nvPr userDrawn="1"/>
          </p:nvSpPr>
          <p:spPr>
            <a:xfrm>
              <a:off x="5334407" y="3062529"/>
              <a:ext cx="4273073" cy="2067715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51" name="Parallelogram 750"/>
            <p:cNvSpPr/>
            <p:nvPr userDrawn="1"/>
          </p:nvSpPr>
          <p:spPr>
            <a:xfrm>
              <a:off x="4739563" y="3544115"/>
              <a:ext cx="3277847" cy="1586129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pic>
        <p:nvPicPr>
          <p:cNvPr id="298" name="Picture 29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5445" b="36453"/>
          <a:stretch/>
        </p:blipFill>
        <p:spPr>
          <a:xfrm>
            <a:off x="5336334" y="2806378"/>
            <a:ext cx="5636466" cy="3364866"/>
          </a:xfrm>
          <a:prstGeom prst="rect">
            <a:avLst/>
          </a:prstGeom>
        </p:spPr>
      </p:pic>
      <p:grpSp>
        <p:nvGrpSpPr>
          <p:cNvPr id="412" name="Group 411"/>
          <p:cNvGrpSpPr/>
          <p:nvPr userDrawn="1"/>
        </p:nvGrpSpPr>
        <p:grpSpPr>
          <a:xfrm>
            <a:off x="-456390" y="-59806"/>
            <a:ext cx="7465728" cy="2873165"/>
            <a:chOff x="-456390" y="-59806"/>
            <a:chExt cx="7465728" cy="2873165"/>
          </a:xfrm>
        </p:grpSpPr>
        <p:sp>
          <p:nvSpPr>
            <p:cNvPr id="413" name="Freeform 1828"/>
            <p:cNvSpPr>
              <a:spLocks/>
            </p:cNvSpPr>
            <p:nvPr userDrawn="1"/>
          </p:nvSpPr>
          <p:spPr bwMode="auto">
            <a:xfrm>
              <a:off x="-456390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1829"/>
            <p:cNvSpPr>
              <a:spLocks/>
            </p:cNvSpPr>
            <p:nvPr userDrawn="1"/>
          </p:nvSpPr>
          <p:spPr bwMode="auto">
            <a:xfrm>
              <a:off x="9516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1830"/>
            <p:cNvSpPr>
              <a:spLocks/>
            </p:cNvSpPr>
            <p:nvPr userDrawn="1"/>
          </p:nvSpPr>
          <p:spPr bwMode="auto">
            <a:xfrm>
              <a:off x="373761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1831"/>
            <p:cNvSpPr>
              <a:spLocks/>
            </p:cNvSpPr>
            <p:nvPr userDrawn="1"/>
          </p:nvSpPr>
          <p:spPr bwMode="auto">
            <a:xfrm>
              <a:off x="-180612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1832"/>
            <p:cNvSpPr>
              <a:spLocks/>
            </p:cNvSpPr>
            <p:nvPr userDrawn="1"/>
          </p:nvSpPr>
          <p:spPr bwMode="auto">
            <a:xfrm>
              <a:off x="64953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1833"/>
            <p:cNvSpPr>
              <a:spLocks/>
            </p:cNvSpPr>
            <p:nvPr userDrawn="1"/>
          </p:nvSpPr>
          <p:spPr bwMode="auto">
            <a:xfrm>
              <a:off x="1201097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1834"/>
            <p:cNvSpPr>
              <a:spLocks/>
            </p:cNvSpPr>
            <p:nvPr userDrawn="1"/>
          </p:nvSpPr>
          <p:spPr bwMode="auto">
            <a:xfrm>
              <a:off x="1479690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1835"/>
            <p:cNvSpPr>
              <a:spLocks/>
            </p:cNvSpPr>
            <p:nvPr userDrawn="1"/>
          </p:nvSpPr>
          <p:spPr bwMode="auto">
            <a:xfrm>
              <a:off x="925318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1836"/>
            <p:cNvSpPr>
              <a:spLocks/>
            </p:cNvSpPr>
            <p:nvPr userDrawn="1"/>
          </p:nvSpPr>
          <p:spPr bwMode="auto">
            <a:xfrm>
              <a:off x="175546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1837"/>
            <p:cNvSpPr>
              <a:spLocks/>
            </p:cNvSpPr>
            <p:nvPr userDrawn="1"/>
          </p:nvSpPr>
          <p:spPr bwMode="auto">
            <a:xfrm>
              <a:off x="230702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1838"/>
            <p:cNvSpPr>
              <a:spLocks/>
            </p:cNvSpPr>
            <p:nvPr userDrawn="1"/>
          </p:nvSpPr>
          <p:spPr bwMode="auto">
            <a:xfrm>
              <a:off x="258561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1839"/>
            <p:cNvSpPr>
              <a:spLocks/>
            </p:cNvSpPr>
            <p:nvPr userDrawn="1"/>
          </p:nvSpPr>
          <p:spPr bwMode="auto">
            <a:xfrm>
              <a:off x="203124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1840"/>
            <p:cNvSpPr>
              <a:spLocks/>
            </p:cNvSpPr>
            <p:nvPr userDrawn="1"/>
          </p:nvSpPr>
          <p:spPr bwMode="auto">
            <a:xfrm>
              <a:off x="286139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1841"/>
            <p:cNvSpPr>
              <a:spLocks/>
            </p:cNvSpPr>
            <p:nvPr userDrawn="1"/>
          </p:nvSpPr>
          <p:spPr bwMode="auto">
            <a:xfrm>
              <a:off x="341295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1842"/>
            <p:cNvSpPr>
              <a:spLocks/>
            </p:cNvSpPr>
            <p:nvPr userDrawn="1"/>
          </p:nvSpPr>
          <p:spPr bwMode="auto">
            <a:xfrm>
              <a:off x="3691548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1843"/>
            <p:cNvSpPr>
              <a:spLocks/>
            </p:cNvSpPr>
            <p:nvPr userDrawn="1"/>
          </p:nvSpPr>
          <p:spPr bwMode="auto">
            <a:xfrm>
              <a:off x="313717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1844"/>
            <p:cNvSpPr>
              <a:spLocks/>
            </p:cNvSpPr>
            <p:nvPr userDrawn="1"/>
          </p:nvSpPr>
          <p:spPr bwMode="auto">
            <a:xfrm>
              <a:off x="3967327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1845"/>
            <p:cNvSpPr>
              <a:spLocks/>
            </p:cNvSpPr>
            <p:nvPr userDrawn="1"/>
          </p:nvSpPr>
          <p:spPr bwMode="auto">
            <a:xfrm>
              <a:off x="451888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1846"/>
            <p:cNvSpPr>
              <a:spLocks/>
            </p:cNvSpPr>
            <p:nvPr userDrawn="1"/>
          </p:nvSpPr>
          <p:spPr bwMode="auto">
            <a:xfrm>
              <a:off x="479747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1847"/>
            <p:cNvSpPr>
              <a:spLocks/>
            </p:cNvSpPr>
            <p:nvPr userDrawn="1"/>
          </p:nvSpPr>
          <p:spPr bwMode="auto">
            <a:xfrm>
              <a:off x="424310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1848"/>
            <p:cNvSpPr>
              <a:spLocks/>
            </p:cNvSpPr>
            <p:nvPr userDrawn="1"/>
          </p:nvSpPr>
          <p:spPr bwMode="auto">
            <a:xfrm>
              <a:off x="507325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1849"/>
            <p:cNvSpPr>
              <a:spLocks/>
            </p:cNvSpPr>
            <p:nvPr userDrawn="1"/>
          </p:nvSpPr>
          <p:spPr bwMode="auto">
            <a:xfrm>
              <a:off x="562481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1850"/>
            <p:cNvSpPr>
              <a:spLocks/>
            </p:cNvSpPr>
            <p:nvPr userDrawn="1"/>
          </p:nvSpPr>
          <p:spPr bwMode="auto">
            <a:xfrm>
              <a:off x="5903407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1851"/>
            <p:cNvSpPr>
              <a:spLocks/>
            </p:cNvSpPr>
            <p:nvPr userDrawn="1"/>
          </p:nvSpPr>
          <p:spPr bwMode="auto">
            <a:xfrm>
              <a:off x="534903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1852"/>
            <p:cNvSpPr>
              <a:spLocks/>
            </p:cNvSpPr>
            <p:nvPr userDrawn="1"/>
          </p:nvSpPr>
          <p:spPr bwMode="auto">
            <a:xfrm>
              <a:off x="6179186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1855"/>
            <p:cNvSpPr>
              <a:spLocks/>
            </p:cNvSpPr>
            <p:nvPr userDrawn="1"/>
          </p:nvSpPr>
          <p:spPr bwMode="auto">
            <a:xfrm>
              <a:off x="6454965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1989"/>
            <p:cNvSpPr>
              <a:spLocks/>
            </p:cNvSpPr>
            <p:nvPr userDrawn="1"/>
          </p:nvSpPr>
          <p:spPr bwMode="auto">
            <a:xfrm>
              <a:off x="-180612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1990"/>
            <p:cNvSpPr>
              <a:spLocks/>
            </p:cNvSpPr>
            <p:nvPr userDrawn="1"/>
          </p:nvSpPr>
          <p:spPr bwMode="auto">
            <a:xfrm>
              <a:off x="9516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Freeform 1991"/>
            <p:cNvSpPr>
              <a:spLocks/>
            </p:cNvSpPr>
            <p:nvPr userDrawn="1"/>
          </p:nvSpPr>
          <p:spPr bwMode="auto">
            <a:xfrm>
              <a:off x="-456390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Freeform 1992"/>
            <p:cNvSpPr>
              <a:spLocks/>
            </p:cNvSpPr>
            <p:nvPr userDrawn="1"/>
          </p:nvSpPr>
          <p:spPr bwMode="auto">
            <a:xfrm>
              <a:off x="373761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1993"/>
            <p:cNvSpPr>
              <a:spLocks/>
            </p:cNvSpPr>
            <p:nvPr userDrawn="1"/>
          </p:nvSpPr>
          <p:spPr bwMode="auto">
            <a:xfrm>
              <a:off x="925318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1994"/>
            <p:cNvSpPr>
              <a:spLocks/>
            </p:cNvSpPr>
            <p:nvPr userDrawn="1"/>
          </p:nvSpPr>
          <p:spPr bwMode="auto">
            <a:xfrm>
              <a:off x="1201097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1995"/>
            <p:cNvSpPr>
              <a:spLocks/>
            </p:cNvSpPr>
            <p:nvPr userDrawn="1"/>
          </p:nvSpPr>
          <p:spPr bwMode="auto">
            <a:xfrm>
              <a:off x="64953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1996"/>
            <p:cNvSpPr>
              <a:spLocks/>
            </p:cNvSpPr>
            <p:nvPr userDrawn="1"/>
          </p:nvSpPr>
          <p:spPr bwMode="auto">
            <a:xfrm>
              <a:off x="1479690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1997"/>
            <p:cNvSpPr>
              <a:spLocks/>
            </p:cNvSpPr>
            <p:nvPr userDrawn="1"/>
          </p:nvSpPr>
          <p:spPr bwMode="auto">
            <a:xfrm>
              <a:off x="203124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1998"/>
            <p:cNvSpPr>
              <a:spLocks/>
            </p:cNvSpPr>
            <p:nvPr userDrawn="1"/>
          </p:nvSpPr>
          <p:spPr bwMode="auto">
            <a:xfrm>
              <a:off x="230702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1999"/>
            <p:cNvSpPr>
              <a:spLocks/>
            </p:cNvSpPr>
            <p:nvPr userDrawn="1"/>
          </p:nvSpPr>
          <p:spPr bwMode="auto">
            <a:xfrm>
              <a:off x="1755468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2000"/>
            <p:cNvSpPr>
              <a:spLocks/>
            </p:cNvSpPr>
            <p:nvPr userDrawn="1"/>
          </p:nvSpPr>
          <p:spPr bwMode="auto">
            <a:xfrm>
              <a:off x="2585619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2001"/>
            <p:cNvSpPr>
              <a:spLocks/>
            </p:cNvSpPr>
            <p:nvPr userDrawn="1"/>
          </p:nvSpPr>
          <p:spPr bwMode="auto">
            <a:xfrm>
              <a:off x="313717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2002"/>
            <p:cNvSpPr>
              <a:spLocks/>
            </p:cNvSpPr>
            <p:nvPr userDrawn="1"/>
          </p:nvSpPr>
          <p:spPr bwMode="auto">
            <a:xfrm>
              <a:off x="341295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2003"/>
            <p:cNvSpPr>
              <a:spLocks/>
            </p:cNvSpPr>
            <p:nvPr userDrawn="1"/>
          </p:nvSpPr>
          <p:spPr bwMode="auto">
            <a:xfrm>
              <a:off x="286139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2004"/>
            <p:cNvSpPr>
              <a:spLocks/>
            </p:cNvSpPr>
            <p:nvPr userDrawn="1"/>
          </p:nvSpPr>
          <p:spPr bwMode="auto">
            <a:xfrm>
              <a:off x="3691548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2005"/>
            <p:cNvSpPr>
              <a:spLocks/>
            </p:cNvSpPr>
            <p:nvPr userDrawn="1"/>
          </p:nvSpPr>
          <p:spPr bwMode="auto">
            <a:xfrm>
              <a:off x="4243106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2006"/>
            <p:cNvSpPr>
              <a:spLocks/>
            </p:cNvSpPr>
            <p:nvPr userDrawn="1"/>
          </p:nvSpPr>
          <p:spPr bwMode="auto">
            <a:xfrm>
              <a:off x="451888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2007"/>
            <p:cNvSpPr>
              <a:spLocks/>
            </p:cNvSpPr>
            <p:nvPr userDrawn="1"/>
          </p:nvSpPr>
          <p:spPr bwMode="auto">
            <a:xfrm>
              <a:off x="3967327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>
              <a:off x="-456390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>
              <a:off x="9516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>
              <a:off x="373761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>
              <a:off x="-180612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>
              <a:off x="64953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>
              <a:off x="1201097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>
              <a:off x="1479690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>
              <a:off x="925318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>
              <a:off x="1755468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>
              <a:off x="230702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>
              <a:off x="2585619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>
              <a:off x="203124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>
              <a:off x="286139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>
              <a:off x="3412955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>
              <a:off x="3691548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>
              <a:off x="313717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>
              <a:off x="3967327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>
              <a:off x="4243106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Freeform 2312"/>
            <p:cNvSpPr>
              <a:spLocks/>
            </p:cNvSpPr>
            <p:nvPr userDrawn="1"/>
          </p:nvSpPr>
          <p:spPr bwMode="auto">
            <a:xfrm>
              <a:off x="-180612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Freeform 2313"/>
            <p:cNvSpPr>
              <a:spLocks/>
            </p:cNvSpPr>
            <p:nvPr userDrawn="1"/>
          </p:nvSpPr>
          <p:spPr bwMode="auto">
            <a:xfrm>
              <a:off x="9516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Freeform 2314"/>
            <p:cNvSpPr>
              <a:spLocks/>
            </p:cNvSpPr>
            <p:nvPr userDrawn="1"/>
          </p:nvSpPr>
          <p:spPr bwMode="auto">
            <a:xfrm>
              <a:off x="-456390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Freeform 2315"/>
            <p:cNvSpPr>
              <a:spLocks/>
            </p:cNvSpPr>
            <p:nvPr userDrawn="1"/>
          </p:nvSpPr>
          <p:spPr bwMode="auto">
            <a:xfrm>
              <a:off x="373761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Freeform 2316"/>
            <p:cNvSpPr>
              <a:spLocks/>
            </p:cNvSpPr>
            <p:nvPr userDrawn="1"/>
          </p:nvSpPr>
          <p:spPr bwMode="auto">
            <a:xfrm>
              <a:off x="925318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Freeform 2317"/>
            <p:cNvSpPr>
              <a:spLocks/>
            </p:cNvSpPr>
            <p:nvPr userDrawn="1"/>
          </p:nvSpPr>
          <p:spPr bwMode="auto">
            <a:xfrm>
              <a:off x="1201097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Freeform 2318"/>
            <p:cNvSpPr>
              <a:spLocks/>
            </p:cNvSpPr>
            <p:nvPr userDrawn="1"/>
          </p:nvSpPr>
          <p:spPr bwMode="auto">
            <a:xfrm>
              <a:off x="64953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2319"/>
            <p:cNvSpPr>
              <a:spLocks/>
            </p:cNvSpPr>
            <p:nvPr userDrawn="1"/>
          </p:nvSpPr>
          <p:spPr bwMode="auto">
            <a:xfrm>
              <a:off x="1479690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2320"/>
            <p:cNvSpPr>
              <a:spLocks/>
            </p:cNvSpPr>
            <p:nvPr userDrawn="1"/>
          </p:nvSpPr>
          <p:spPr bwMode="auto">
            <a:xfrm>
              <a:off x="203124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2321"/>
            <p:cNvSpPr>
              <a:spLocks/>
            </p:cNvSpPr>
            <p:nvPr userDrawn="1"/>
          </p:nvSpPr>
          <p:spPr bwMode="auto">
            <a:xfrm>
              <a:off x="230702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Freeform 2322"/>
            <p:cNvSpPr>
              <a:spLocks/>
            </p:cNvSpPr>
            <p:nvPr userDrawn="1"/>
          </p:nvSpPr>
          <p:spPr bwMode="auto">
            <a:xfrm>
              <a:off x="1755468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Freeform 2323"/>
            <p:cNvSpPr>
              <a:spLocks/>
            </p:cNvSpPr>
            <p:nvPr userDrawn="1"/>
          </p:nvSpPr>
          <p:spPr bwMode="auto">
            <a:xfrm>
              <a:off x="2585619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Freeform 2324"/>
            <p:cNvSpPr>
              <a:spLocks/>
            </p:cNvSpPr>
            <p:nvPr userDrawn="1"/>
          </p:nvSpPr>
          <p:spPr bwMode="auto">
            <a:xfrm>
              <a:off x="313717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Freeform 2325"/>
            <p:cNvSpPr>
              <a:spLocks/>
            </p:cNvSpPr>
            <p:nvPr userDrawn="1"/>
          </p:nvSpPr>
          <p:spPr bwMode="auto">
            <a:xfrm>
              <a:off x="3412955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Freeform 2326"/>
            <p:cNvSpPr>
              <a:spLocks/>
            </p:cNvSpPr>
            <p:nvPr userDrawn="1"/>
          </p:nvSpPr>
          <p:spPr bwMode="auto">
            <a:xfrm>
              <a:off x="286139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Freeform 2473"/>
            <p:cNvSpPr>
              <a:spLocks/>
            </p:cNvSpPr>
            <p:nvPr userDrawn="1"/>
          </p:nvSpPr>
          <p:spPr bwMode="auto">
            <a:xfrm>
              <a:off x="-456390" y="185657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Freeform 2474"/>
            <p:cNvSpPr>
              <a:spLocks/>
            </p:cNvSpPr>
            <p:nvPr userDrawn="1"/>
          </p:nvSpPr>
          <p:spPr bwMode="auto">
            <a:xfrm>
              <a:off x="95166" y="185657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Freeform 2475"/>
            <p:cNvSpPr>
              <a:spLocks/>
            </p:cNvSpPr>
            <p:nvPr userDrawn="1"/>
          </p:nvSpPr>
          <p:spPr bwMode="auto">
            <a:xfrm>
              <a:off x="373761" y="185657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Freeform 2476"/>
            <p:cNvSpPr>
              <a:spLocks/>
            </p:cNvSpPr>
            <p:nvPr userDrawn="1"/>
          </p:nvSpPr>
          <p:spPr bwMode="auto">
            <a:xfrm>
              <a:off x="-180612" y="185657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Freeform 2635"/>
            <p:cNvSpPr>
              <a:spLocks/>
            </p:cNvSpPr>
            <p:nvPr userDrawn="1"/>
          </p:nvSpPr>
          <p:spPr bwMode="auto">
            <a:xfrm>
              <a:off x="-180612" y="2334967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Freeform 2636"/>
            <p:cNvSpPr>
              <a:spLocks/>
            </p:cNvSpPr>
            <p:nvPr userDrawn="1"/>
          </p:nvSpPr>
          <p:spPr bwMode="auto">
            <a:xfrm>
              <a:off x="95166" y="2334967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Freeform 2637"/>
            <p:cNvSpPr>
              <a:spLocks/>
            </p:cNvSpPr>
            <p:nvPr userDrawn="1"/>
          </p:nvSpPr>
          <p:spPr bwMode="auto">
            <a:xfrm>
              <a:off x="-456390" y="2334967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2" name="Group 501"/>
          <p:cNvGrpSpPr/>
          <p:nvPr userDrawn="1"/>
        </p:nvGrpSpPr>
        <p:grpSpPr>
          <a:xfrm>
            <a:off x="2861694" y="1857272"/>
            <a:ext cx="8568843" cy="4313972"/>
            <a:chOff x="2861694" y="1857272"/>
            <a:chExt cx="8568843" cy="4313972"/>
          </a:xfrm>
        </p:grpSpPr>
        <p:sp>
          <p:nvSpPr>
            <p:cNvPr id="503" name="Freeform 2182"/>
            <p:cNvSpPr>
              <a:spLocks/>
            </p:cNvSpPr>
            <p:nvPr userDrawn="1"/>
          </p:nvSpPr>
          <p:spPr bwMode="auto">
            <a:xfrm>
              <a:off x="9497271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4" name="Freeform 2183"/>
            <p:cNvSpPr>
              <a:spLocks/>
            </p:cNvSpPr>
            <p:nvPr userDrawn="1"/>
          </p:nvSpPr>
          <p:spPr bwMode="auto">
            <a:xfrm>
              <a:off x="10048828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5" name="Freeform 2184"/>
            <p:cNvSpPr>
              <a:spLocks/>
            </p:cNvSpPr>
            <p:nvPr userDrawn="1"/>
          </p:nvSpPr>
          <p:spPr bwMode="auto">
            <a:xfrm>
              <a:off x="10324607" y="1857272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Freeform 2185"/>
            <p:cNvSpPr>
              <a:spLocks/>
            </p:cNvSpPr>
            <p:nvPr userDrawn="1"/>
          </p:nvSpPr>
          <p:spPr bwMode="auto">
            <a:xfrm>
              <a:off x="977305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7" name="Freeform 2186"/>
            <p:cNvSpPr>
              <a:spLocks/>
            </p:cNvSpPr>
            <p:nvPr userDrawn="1"/>
          </p:nvSpPr>
          <p:spPr bwMode="auto">
            <a:xfrm>
              <a:off x="10600387" y="1857272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8" name="Freeform 2189"/>
            <p:cNvSpPr>
              <a:spLocks/>
            </p:cNvSpPr>
            <p:nvPr userDrawn="1"/>
          </p:nvSpPr>
          <p:spPr bwMode="auto">
            <a:xfrm>
              <a:off x="1087898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Freeform 2340"/>
            <p:cNvSpPr>
              <a:spLocks/>
            </p:cNvSpPr>
            <p:nvPr userDrawn="1"/>
          </p:nvSpPr>
          <p:spPr bwMode="auto">
            <a:xfrm>
              <a:off x="8667121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Freeform 2341"/>
            <p:cNvSpPr>
              <a:spLocks/>
            </p:cNvSpPr>
            <p:nvPr userDrawn="1"/>
          </p:nvSpPr>
          <p:spPr bwMode="auto">
            <a:xfrm>
              <a:off x="8942900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Freeform 2343"/>
            <p:cNvSpPr>
              <a:spLocks/>
            </p:cNvSpPr>
            <p:nvPr userDrawn="1"/>
          </p:nvSpPr>
          <p:spPr bwMode="auto">
            <a:xfrm>
              <a:off x="9221492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Freeform 2344"/>
            <p:cNvSpPr>
              <a:spLocks/>
            </p:cNvSpPr>
            <p:nvPr userDrawn="1"/>
          </p:nvSpPr>
          <p:spPr bwMode="auto">
            <a:xfrm>
              <a:off x="977305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Freeform 2345"/>
            <p:cNvSpPr>
              <a:spLocks/>
            </p:cNvSpPr>
            <p:nvPr userDrawn="1"/>
          </p:nvSpPr>
          <p:spPr bwMode="auto">
            <a:xfrm>
              <a:off x="10048828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Freeform 2346"/>
            <p:cNvSpPr>
              <a:spLocks/>
            </p:cNvSpPr>
            <p:nvPr userDrawn="1"/>
          </p:nvSpPr>
          <p:spPr bwMode="auto">
            <a:xfrm>
              <a:off x="9497271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Freeform 2347"/>
            <p:cNvSpPr>
              <a:spLocks/>
            </p:cNvSpPr>
            <p:nvPr userDrawn="1"/>
          </p:nvSpPr>
          <p:spPr bwMode="auto">
            <a:xfrm>
              <a:off x="10324607" y="2338479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Freeform 2348"/>
            <p:cNvSpPr>
              <a:spLocks/>
            </p:cNvSpPr>
            <p:nvPr userDrawn="1"/>
          </p:nvSpPr>
          <p:spPr bwMode="auto">
            <a:xfrm>
              <a:off x="1087898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Freeform 2350"/>
            <p:cNvSpPr>
              <a:spLocks/>
            </p:cNvSpPr>
            <p:nvPr userDrawn="1"/>
          </p:nvSpPr>
          <p:spPr bwMode="auto">
            <a:xfrm>
              <a:off x="10600387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Freeform 2501"/>
            <p:cNvSpPr>
              <a:spLocks/>
            </p:cNvSpPr>
            <p:nvPr userDrawn="1"/>
          </p:nvSpPr>
          <p:spPr bwMode="auto">
            <a:xfrm>
              <a:off x="8391342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Freeform 2502"/>
            <p:cNvSpPr>
              <a:spLocks/>
            </p:cNvSpPr>
            <p:nvPr userDrawn="1"/>
          </p:nvSpPr>
          <p:spPr bwMode="auto">
            <a:xfrm>
              <a:off x="8942900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Freeform 2503"/>
            <p:cNvSpPr>
              <a:spLocks/>
            </p:cNvSpPr>
            <p:nvPr userDrawn="1"/>
          </p:nvSpPr>
          <p:spPr bwMode="auto">
            <a:xfrm>
              <a:off x="9218678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Freeform 2504"/>
            <p:cNvSpPr>
              <a:spLocks/>
            </p:cNvSpPr>
            <p:nvPr userDrawn="1"/>
          </p:nvSpPr>
          <p:spPr bwMode="auto">
            <a:xfrm>
              <a:off x="8667121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 2505"/>
            <p:cNvSpPr>
              <a:spLocks/>
            </p:cNvSpPr>
            <p:nvPr userDrawn="1"/>
          </p:nvSpPr>
          <p:spPr bwMode="auto">
            <a:xfrm>
              <a:off x="9497271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 2506"/>
            <p:cNvSpPr>
              <a:spLocks/>
            </p:cNvSpPr>
            <p:nvPr userDrawn="1"/>
          </p:nvSpPr>
          <p:spPr bwMode="auto">
            <a:xfrm>
              <a:off x="10048828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 2507"/>
            <p:cNvSpPr>
              <a:spLocks/>
            </p:cNvSpPr>
            <p:nvPr userDrawn="1"/>
          </p:nvSpPr>
          <p:spPr bwMode="auto">
            <a:xfrm>
              <a:off x="10324607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 2508"/>
            <p:cNvSpPr>
              <a:spLocks/>
            </p:cNvSpPr>
            <p:nvPr userDrawn="1"/>
          </p:nvSpPr>
          <p:spPr bwMode="auto">
            <a:xfrm>
              <a:off x="977305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 2509"/>
            <p:cNvSpPr>
              <a:spLocks/>
            </p:cNvSpPr>
            <p:nvPr userDrawn="1"/>
          </p:nvSpPr>
          <p:spPr bwMode="auto">
            <a:xfrm>
              <a:off x="10600387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 2512"/>
            <p:cNvSpPr>
              <a:spLocks/>
            </p:cNvSpPr>
            <p:nvPr userDrawn="1"/>
          </p:nvSpPr>
          <p:spPr bwMode="auto">
            <a:xfrm>
              <a:off x="1087898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 2655"/>
            <p:cNvSpPr>
              <a:spLocks/>
            </p:cNvSpPr>
            <p:nvPr userDrawn="1"/>
          </p:nvSpPr>
          <p:spPr bwMode="auto">
            <a:xfrm>
              <a:off x="6455262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 2656"/>
            <p:cNvSpPr>
              <a:spLocks/>
            </p:cNvSpPr>
            <p:nvPr userDrawn="1"/>
          </p:nvSpPr>
          <p:spPr bwMode="auto">
            <a:xfrm>
              <a:off x="6731041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 2658"/>
            <p:cNvSpPr>
              <a:spLocks/>
            </p:cNvSpPr>
            <p:nvPr userDrawn="1"/>
          </p:nvSpPr>
          <p:spPr bwMode="auto">
            <a:xfrm>
              <a:off x="7009633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 2659"/>
            <p:cNvSpPr>
              <a:spLocks/>
            </p:cNvSpPr>
            <p:nvPr userDrawn="1"/>
          </p:nvSpPr>
          <p:spPr bwMode="auto">
            <a:xfrm>
              <a:off x="7561191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Freeform 2660"/>
            <p:cNvSpPr>
              <a:spLocks/>
            </p:cNvSpPr>
            <p:nvPr userDrawn="1"/>
          </p:nvSpPr>
          <p:spPr bwMode="auto">
            <a:xfrm>
              <a:off x="7836969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Freeform 2661"/>
            <p:cNvSpPr>
              <a:spLocks/>
            </p:cNvSpPr>
            <p:nvPr userDrawn="1"/>
          </p:nvSpPr>
          <p:spPr bwMode="auto">
            <a:xfrm>
              <a:off x="728541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 2662"/>
            <p:cNvSpPr>
              <a:spLocks/>
            </p:cNvSpPr>
            <p:nvPr userDrawn="1"/>
          </p:nvSpPr>
          <p:spPr bwMode="auto">
            <a:xfrm>
              <a:off x="8115564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Freeform 2663"/>
            <p:cNvSpPr>
              <a:spLocks/>
            </p:cNvSpPr>
            <p:nvPr userDrawn="1"/>
          </p:nvSpPr>
          <p:spPr bwMode="auto">
            <a:xfrm>
              <a:off x="8667121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Freeform 2664"/>
            <p:cNvSpPr>
              <a:spLocks/>
            </p:cNvSpPr>
            <p:nvPr userDrawn="1"/>
          </p:nvSpPr>
          <p:spPr bwMode="auto">
            <a:xfrm>
              <a:off x="8942900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Freeform 2665"/>
            <p:cNvSpPr>
              <a:spLocks/>
            </p:cNvSpPr>
            <p:nvPr userDrawn="1"/>
          </p:nvSpPr>
          <p:spPr bwMode="auto">
            <a:xfrm>
              <a:off x="839134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 2666"/>
            <p:cNvSpPr>
              <a:spLocks/>
            </p:cNvSpPr>
            <p:nvPr userDrawn="1"/>
          </p:nvSpPr>
          <p:spPr bwMode="auto">
            <a:xfrm>
              <a:off x="9221492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 2667"/>
            <p:cNvSpPr>
              <a:spLocks/>
            </p:cNvSpPr>
            <p:nvPr userDrawn="1"/>
          </p:nvSpPr>
          <p:spPr bwMode="auto">
            <a:xfrm>
              <a:off x="977305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 2668"/>
            <p:cNvSpPr>
              <a:spLocks/>
            </p:cNvSpPr>
            <p:nvPr userDrawn="1"/>
          </p:nvSpPr>
          <p:spPr bwMode="auto">
            <a:xfrm>
              <a:off x="10048828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 2669"/>
            <p:cNvSpPr>
              <a:spLocks/>
            </p:cNvSpPr>
            <p:nvPr userDrawn="1"/>
          </p:nvSpPr>
          <p:spPr bwMode="auto">
            <a:xfrm>
              <a:off x="9497271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 2670"/>
            <p:cNvSpPr>
              <a:spLocks/>
            </p:cNvSpPr>
            <p:nvPr userDrawn="1"/>
          </p:nvSpPr>
          <p:spPr bwMode="auto">
            <a:xfrm>
              <a:off x="10324607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 2671"/>
            <p:cNvSpPr>
              <a:spLocks/>
            </p:cNvSpPr>
            <p:nvPr userDrawn="1"/>
          </p:nvSpPr>
          <p:spPr bwMode="auto">
            <a:xfrm>
              <a:off x="1087898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 2673"/>
            <p:cNvSpPr>
              <a:spLocks/>
            </p:cNvSpPr>
            <p:nvPr userDrawn="1"/>
          </p:nvSpPr>
          <p:spPr bwMode="auto">
            <a:xfrm>
              <a:off x="10600387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 2811"/>
            <p:cNvSpPr>
              <a:spLocks/>
            </p:cNvSpPr>
            <p:nvPr userDrawn="1"/>
          </p:nvSpPr>
          <p:spPr bwMode="auto">
            <a:xfrm>
              <a:off x="5073553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 2812"/>
            <p:cNvSpPr>
              <a:spLocks/>
            </p:cNvSpPr>
            <p:nvPr userDrawn="1"/>
          </p:nvSpPr>
          <p:spPr bwMode="auto">
            <a:xfrm>
              <a:off x="562511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 2813"/>
            <p:cNvSpPr>
              <a:spLocks/>
            </p:cNvSpPr>
            <p:nvPr userDrawn="1"/>
          </p:nvSpPr>
          <p:spPr bwMode="auto">
            <a:xfrm>
              <a:off x="5903705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Freeform 2814"/>
            <p:cNvSpPr>
              <a:spLocks/>
            </p:cNvSpPr>
            <p:nvPr userDrawn="1"/>
          </p:nvSpPr>
          <p:spPr bwMode="auto">
            <a:xfrm>
              <a:off x="5349332" y="3773655"/>
              <a:ext cx="554373" cy="481205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Freeform 2815"/>
            <p:cNvSpPr>
              <a:spLocks/>
            </p:cNvSpPr>
            <p:nvPr userDrawn="1"/>
          </p:nvSpPr>
          <p:spPr bwMode="auto">
            <a:xfrm>
              <a:off x="6179484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Freeform 2816"/>
            <p:cNvSpPr>
              <a:spLocks/>
            </p:cNvSpPr>
            <p:nvPr userDrawn="1"/>
          </p:nvSpPr>
          <p:spPr bwMode="auto">
            <a:xfrm>
              <a:off x="673104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Freeform 2817"/>
            <p:cNvSpPr>
              <a:spLocks/>
            </p:cNvSpPr>
            <p:nvPr userDrawn="1"/>
          </p:nvSpPr>
          <p:spPr bwMode="auto">
            <a:xfrm>
              <a:off x="7009633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 2819"/>
            <p:cNvSpPr>
              <a:spLocks/>
            </p:cNvSpPr>
            <p:nvPr userDrawn="1"/>
          </p:nvSpPr>
          <p:spPr bwMode="auto">
            <a:xfrm>
              <a:off x="6455262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Freeform 2820"/>
            <p:cNvSpPr>
              <a:spLocks/>
            </p:cNvSpPr>
            <p:nvPr userDrawn="1"/>
          </p:nvSpPr>
          <p:spPr bwMode="auto">
            <a:xfrm>
              <a:off x="728541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Freeform 2821"/>
            <p:cNvSpPr>
              <a:spLocks/>
            </p:cNvSpPr>
            <p:nvPr userDrawn="1"/>
          </p:nvSpPr>
          <p:spPr bwMode="auto">
            <a:xfrm>
              <a:off x="7836969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Freeform 2822"/>
            <p:cNvSpPr>
              <a:spLocks/>
            </p:cNvSpPr>
            <p:nvPr userDrawn="1"/>
          </p:nvSpPr>
          <p:spPr bwMode="auto">
            <a:xfrm>
              <a:off x="8115564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Freeform 2823"/>
            <p:cNvSpPr>
              <a:spLocks/>
            </p:cNvSpPr>
            <p:nvPr userDrawn="1"/>
          </p:nvSpPr>
          <p:spPr bwMode="auto">
            <a:xfrm>
              <a:off x="7561191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Freeform 2824"/>
            <p:cNvSpPr>
              <a:spLocks/>
            </p:cNvSpPr>
            <p:nvPr userDrawn="1"/>
          </p:nvSpPr>
          <p:spPr bwMode="auto">
            <a:xfrm>
              <a:off x="839134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8" name="Freeform 2825"/>
            <p:cNvSpPr>
              <a:spLocks/>
            </p:cNvSpPr>
            <p:nvPr userDrawn="1"/>
          </p:nvSpPr>
          <p:spPr bwMode="auto">
            <a:xfrm>
              <a:off x="8942900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Freeform 2826"/>
            <p:cNvSpPr>
              <a:spLocks/>
            </p:cNvSpPr>
            <p:nvPr userDrawn="1"/>
          </p:nvSpPr>
          <p:spPr bwMode="auto">
            <a:xfrm>
              <a:off x="9218678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Freeform 2827"/>
            <p:cNvSpPr>
              <a:spLocks/>
            </p:cNvSpPr>
            <p:nvPr userDrawn="1"/>
          </p:nvSpPr>
          <p:spPr bwMode="auto">
            <a:xfrm>
              <a:off x="8667121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Freeform 2828"/>
            <p:cNvSpPr>
              <a:spLocks/>
            </p:cNvSpPr>
            <p:nvPr userDrawn="1"/>
          </p:nvSpPr>
          <p:spPr bwMode="auto">
            <a:xfrm>
              <a:off x="9497271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Freeform 2829"/>
            <p:cNvSpPr>
              <a:spLocks/>
            </p:cNvSpPr>
            <p:nvPr userDrawn="1"/>
          </p:nvSpPr>
          <p:spPr bwMode="auto">
            <a:xfrm>
              <a:off x="10048828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Freeform 2830"/>
            <p:cNvSpPr>
              <a:spLocks/>
            </p:cNvSpPr>
            <p:nvPr userDrawn="1"/>
          </p:nvSpPr>
          <p:spPr bwMode="auto">
            <a:xfrm>
              <a:off x="10324607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Freeform 2831"/>
            <p:cNvSpPr>
              <a:spLocks/>
            </p:cNvSpPr>
            <p:nvPr userDrawn="1"/>
          </p:nvSpPr>
          <p:spPr bwMode="auto">
            <a:xfrm>
              <a:off x="977305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Freeform 2832"/>
            <p:cNvSpPr>
              <a:spLocks/>
            </p:cNvSpPr>
            <p:nvPr userDrawn="1"/>
          </p:nvSpPr>
          <p:spPr bwMode="auto">
            <a:xfrm>
              <a:off x="10600387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Freeform 2835"/>
            <p:cNvSpPr>
              <a:spLocks/>
            </p:cNvSpPr>
            <p:nvPr userDrawn="1"/>
          </p:nvSpPr>
          <p:spPr bwMode="auto">
            <a:xfrm>
              <a:off x="1087898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Freeform 2972"/>
            <p:cNvSpPr>
              <a:spLocks/>
            </p:cNvSpPr>
            <p:nvPr userDrawn="1"/>
          </p:nvSpPr>
          <p:spPr bwMode="auto">
            <a:xfrm>
              <a:off x="479777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Freeform 2973"/>
            <p:cNvSpPr>
              <a:spLocks/>
            </p:cNvSpPr>
            <p:nvPr userDrawn="1"/>
          </p:nvSpPr>
          <p:spPr bwMode="auto">
            <a:xfrm>
              <a:off x="534933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Freeform 2974"/>
            <p:cNvSpPr>
              <a:spLocks/>
            </p:cNvSpPr>
            <p:nvPr userDrawn="1"/>
          </p:nvSpPr>
          <p:spPr bwMode="auto">
            <a:xfrm>
              <a:off x="562511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Freeform 2975"/>
            <p:cNvSpPr>
              <a:spLocks/>
            </p:cNvSpPr>
            <p:nvPr userDrawn="1"/>
          </p:nvSpPr>
          <p:spPr bwMode="auto">
            <a:xfrm>
              <a:off x="5073553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Freeform 2976"/>
            <p:cNvSpPr>
              <a:spLocks/>
            </p:cNvSpPr>
            <p:nvPr userDrawn="1"/>
          </p:nvSpPr>
          <p:spPr bwMode="auto">
            <a:xfrm>
              <a:off x="5903705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Freeform 2977"/>
            <p:cNvSpPr>
              <a:spLocks/>
            </p:cNvSpPr>
            <p:nvPr userDrawn="1"/>
          </p:nvSpPr>
          <p:spPr bwMode="auto">
            <a:xfrm>
              <a:off x="645526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Freeform 2978"/>
            <p:cNvSpPr>
              <a:spLocks/>
            </p:cNvSpPr>
            <p:nvPr userDrawn="1"/>
          </p:nvSpPr>
          <p:spPr bwMode="auto">
            <a:xfrm>
              <a:off x="673104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Freeform 2979"/>
            <p:cNvSpPr>
              <a:spLocks/>
            </p:cNvSpPr>
            <p:nvPr userDrawn="1"/>
          </p:nvSpPr>
          <p:spPr bwMode="auto">
            <a:xfrm>
              <a:off x="6179484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Freeform 2980"/>
            <p:cNvSpPr>
              <a:spLocks/>
            </p:cNvSpPr>
            <p:nvPr userDrawn="1"/>
          </p:nvSpPr>
          <p:spPr bwMode="auto">
            <a:xfrm>
              <a:off x="7009633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Freeform 2981"/>
            <p:cNvSpPr>
              <a:spLocks/>
            </p:cNvSpPr>
            <p:nvPr userDrawn="1"/>
          </p:nvSpPr>
          <p:spPr bwMode="auto">
            <a:xfrm>
              <a:off x="7561191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Freeform 2982"/>
            <p:cNvSpPr>
              <a:spLocks/>
            </p:cNvSpPr>
            <p:nvPr userDrawn="1"/>
          </p:nvSpPr>
          <p:spPr bwMode="auto">
            <a:xfrm>
              <a:off x="7836969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Freeform 2983"/>
            <p:cNvSpPr>
              <a:spLocks/>
            </p:cNvSpPr>
            <p:nvPr userDrawn="1"/>
          </p:nvSpPr>
          <p:spPr bwMode="auto">
            <a:xfrm>
              <a:off x="728541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Freeform 2984"/>
            <p:cNvSpPr>
              <a:spLocks/>
            </p:cNvSpPr>
            <p:nvPr userDrawn="1"/>
          </p:nvSpPr>
          <p:spPr bwMode="auto">
            <a:xfrm>
              <a:off x="811556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Freeform 2985"/>
            <p:cNvSpPr>
              <a:spLocks/>
            </p:cNvSpPr>
            <p:nvPr userDrawn="1"/>
          </p:nvSpPr>
          <p:spPr bwMode="auto">
            <a:xfrm>
              <a:off x="8667121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1" name="Freeform 2986"/>
            <p:cNvSpPr>
              <a:spLocks/>
            </p:cNvSpPr>
            <p:nvPr userDrawn="1"/>
          </p:nvSpPr>
          <p:spPr bwMode="auto">
            <a:xfrm>
              <a:off x="8942900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8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2" name="Freeform 2987"/>
            <p:cNvSpPr>
              <a:spLocks/>
            </p:cNvSpPr>
            <p:nvPr userDrawn="1"/>
          </p:nvSpPr>
          <p:spPr bwMode="auto">
            <a:xfrm>
              <a:off x="839134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3" name="Freeform 2988"/>
            <p:cNvSpPr>
              <a:spLocks/>
            </p:cNvSpPr>
            <p:nvPr userDrawn="1"/>
          </p:nvSpPr>
          <p:spPr bwMode="auto">
            <a:xfrm>
              <a:off x="9221492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Freeform 2989"/>
            <p:cNvSpPr>
              <a:spLocks/>
            </p:cNvSpPr>
            <p:nvPr userDrawn="1"/>
          </p:nvSpPr>
          <p:spPr bwMode="auto">
            <a:xfrm>
              <a:off x="977305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Freeform 2990"/>
            <p:cNvSpPr>
              <a:spLocks/>
            </p:cNvSpPr>
            <p:nvPr userDrawn="1"/>
          </p:nvSpPr>
          <p:spPr bwMode="auto">
            <a:xfrm>
              <a:off x="10048828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6" name="Freeform 2991"/>
            <p:cNvSpPr>
              <a:spLocks/>
            </p:cNvSpPr>
            <p:nvPr userDrawn="1"/>
          </p:nvSpPr>
          <p:spPr bwMode="auto">
            <a:xfrm>
              <a:off x="9497271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7" name="Freeform 2992"/>
            <p:cNvSpPr>
              <a:spLocks/>
            </p:cNvSpPr>
            <p:nvPr userDrawn="1"/>
          </p:nvSpPr>
          <p:spPr bwMode="auto">
            <a:xfrm>
              <a:off x="10324607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Freeform 2993"/>
            <p:cNvSpPr>
              <a:spLocks/>
            </p:cNvSpPr>
            <p:nvPr userDrawn="1"/>
          </p:nvSpPr>
          <p:spPr bwMode="auto">
            <a:xfrm>
              <a:off x="1087898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Freeform 2995"/>
            <p:cNvSpPr>
              <a:spLocks/>
            </p:cNvSpPr>
            <p:nvPr userDrawn="1"/>
          </p:nvSpPr>
          <p:spPr bwMode="auto">
            <a:xfrm>
              <a:off x="10600387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0" name="Freeform 3130"/>
            <p:cNvSpPr>
              <a:spLocks/>
            </p:cNvSpPr>
            <p:nvPr userDrawn="1"/>
          </p:nvSpPr>
          <p:spPr bwMode="auto">
            <a:xfrm>
              <a:off x="3967625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1" name="Freeform 3131"/>
            <p:cNvSpPr>
              <a:spLocks/>
            </p:cNvSpPr>
            <p:nvPr userDrawn="1"/>
          </p:nvSpPr>
          <p:spPr bwMode="auto">
            <a:xfrm>
              <a:off x="451918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Freeform 3132"/>
            <p:cNvSpPr>
              <a:spLocks/>
            </p:cNvSpPr>
            <p:nvPr userDrawn="1"/>
          </p:nvSpPr>
          <p:spPr bwMode="auto">
            <a:xfrm>
              <a:off x="479777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3" name="Freeform 3133"/>
            <p:cNvSpPr>
              <a:spLocks/>
            </p:cNvSpPr>
            <p:nvPr userDrawn="1"/>
          </p:nvSpPr>
          <p:spPr bwMode="auto">
            <a:xfrm>
              <a:off x="4243403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4" name="Freeform 3134"/>
            <p:cNvSpPr>
              <a:spLocks/>
            </p:cNvSpPr>
            <p:nvPr userDrawn="1"/>
          </p:nvSpPr>
          <p:spPr bwMode="auto">
            <a:xfrm>
              <a:off x="5073553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Freeform 3135"/>
            <p:cNvSpPr>
              <a:spLocks/>
            </p:cNvSpPr>
            <p:nvPr userDrawn="1"/>
          </p:nvSpPr>
          <p:spPr bwMode="auto">
            <a:xfrm>
              <a:off x="562511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Freeform 3136"/>
            <p:cNvSpPr>
              <a:spLocks/>
            </p:cNvSpPr>
            <p:nvPr userDrawn="1"/>
          </p:nvSpPr>
          <p:spPr bwMode="auto">
            <a:xfrm>
              <a:off x="5903705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7" name="Freeform 3137"/>
            <p:cNvSpPr>
              <a:spLocks/>
            </p:cNvSpPr>
            <p:nvPr userDrawn="1"/>
          </p:nvSpPr>
          <p:spPr bwMode="auto">
            <a:xfrm>
              <a:off x="534933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8" name="Freeform 3138"/>
            <p:cNvSpPr>
              <a:spLocks/>
            </p:cNvSpPr>
            <p:nvPr userDrawn="1"/>
          </p:nvSpPr>
          <p:spPr bwMode="auto">
            <a:xfrm>
              <a:off x="6179484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Freeform 3139"/>
            <p:cNvSpPr>
              <a:spLocks/>
            </p:cNvSpPr>
            <p:nvPr userDrawn="1"/>
          </p:nvSpPr>
          <p:spPr bwMode="auto">
            <a:xfrm>
              <a:off x="673104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Freeform 3140"/>
            <p:cNvSpPr>
              <a:spLocks/>
            </p:cNvSpPr>
            <p:nvPr userDrawn="1"/>
          </p:nvSpPr>
          <p:spPr bwMode="auto">
            <a:xfrm>
              <a:off x="7009633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Freeform 3141"/>
            <p:cNvSpPr>
              <a:spLocks/>
            </p:cNvSpPr>
            <p:nvPr userDrawn="1"/>
          </p:nvSpPr>
          <p:spPr bwMode="auto">
            <a:xfrm>
              <a:off x="645526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2" name="Freeform 3142"/>
            <p:cNvSpPr>
              <a:spLocks/>
            </p:cNvSpPr>
            <p:nvPr userDrawn="1"/>
          </p:nvSpPr>
          <p:spPr bwMode="auto">
            <a:xfrm>
              <a:off x="728541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3" name="Freeform 3143"/>
            <p:cNvSpPr>
              <a:spLocks/>
            </p:cNvSpPr>
            <p:nvPr userDrawn="1"/>
          </p:nvSpPr>
          <p:spPr bwMode="auto">
            <a:xfrm>
              <a:off x="7836969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Freeform 3144"/>
            <p:cNvSpPr>
              <a:spLocks/>
            </p:cNvSpPr>
            <p:nvPr userDrawn="1"/>
          </p:nvSpPr>
          <p:spPr bwMode="auto">
            <a:xfrm>
              <a:off x="811556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5" name="Freeform 3145"/>
            <p:cNvSpPr>
              <a:spLocks/>
            </p:cNvSpPr>
            <p:nvPr userDrawn="1"/>
          </p:nvSpPr>
          <p:spPr bwMode="auto">
            <a:xfrm>
              <a:off x="7561191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6" name="Freeform 3146"/>
            <p:cNvSpPr>
              <a:spLocks/>
            </p:cNvSpPr>
            <p:nvPr userDrawn="1"/>
          </p:nvSpPr>
          <p:spPr bwMode="auto">
            <a:xfrm>
              <a:off x="839134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7" name="Freeform 3147"/>
            <p:cNvSpPr>
              <a:spLocks/>
            </p:cNvSpPr>
            <p:nvPr userDrawn="1"/>
          </p:nvSpPr>
          <p:spPr bwMode="auto">
            <a:xfrm>
              <a:off x="8942900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Freeform 3148"/>
            <p:cNvSpPr>
              <a:spLocks/>
            </p:cNvSpPr>
            <p:nvPr userDrawn="1"/>
          </p:nvSpPr>
          <p:spPr bwMode="auto">
            <a:xfrm>
              <a:off x="9218678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9" name="Freeform 3149"/>
            <p:cNvSpPr>
              <a:spLocks/>
            </p:cNvSpPr>
            <p:nvPr userDrawn="1"/>
          </p:nvSpPr>
          <p:spPr bwMode="auto">
            <a:xfrm>
              <a:off x="8667121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0" name="Freeform 3150"/>
            <p:cNvSpPr>
              <a:spLocks/>
            </p:cNvSpPr>
            <p:nvPr userDrawn="1"/>
          </p:nvSpPr>
          <p:spPr bwMode="auto">
            <a:xfrm>
              <a:off x="9497271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Freeform 3151"/>
            <p:cNvSpPr>
              <a:spLocks/>
            </p:cNvSpPr>
            <p:nvPr userDrawn="1"/>
          </p:nvSpPr>
          <p:spPr bwMode="auto">
            <a:xfrm>
              <a:off x="10048828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Freeform 3152"/>
            <p:cNvSpPr>
              <a:spLocks/>
            </p:cNvSpPr>
            <p:nvPr userDrawn="1"/>
          </p:nvSpPr>
          <p:spPr bwMode="auto">
            <a:xfrm>
              <a:off x="10324607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3" name="Freeform 3153"/>
            <p:cNvSpPr>
              <a:spLocks/>
            </p:cNvSpPr>
            <p:nvPr userDrawn="1"/>
          </p:nvSpPr>
          <p:spPr bwMode="auto">
            <a:xfrm>
              <a:off x="977305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4" name="Freeform 3154"/>
            <p:cNvSpPr>
              <a:spLocks/>
            </p:cNvSpPr>
            <p:nvPr userDrawn="1"/>
          </p:nvSpPr>
          <p:spPr bwMode="auto">
            <a:xfrm>
              <a:off x="10600387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5" name="Freeform 3157"/>
            <p:cNvSpPr>
              <a:spLocks/>
            </p:cNvSpPr>
            <p:nvPr userDrawn="1"/>
          </p:nvSpPr>
          <p:spPr bwMode="auto">
            <a:xfrm>
              <a:off x="1087898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6" name="Freeform 3288"/>
            <p:cNvSpPr>
              <a:spLocks/>
            </p:cNvSpPr>
            <p:nvPr userDrawn="1"/>
          </p:nvSpPr>
          <p:spPr bwMode="auto">
            <a:xfrm>
              <a:off x="313747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7" name="Freeform 3289"/>
            <p:cNvSpPr>
              <a:spLocks/>
            </p:cNvSpPr>
            <p:nvPr userDrawn="1"/>
          </p:nvSpPr>
          <p:spPr bwMode="auto">
            <a:xfrm>
              <a:off x="3413252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8" name="Freeform 3291"/>
            <p:cNvSpPr>
              <a:spLocks/>
            </p:cNvSpPr>
            <p:nvPr userDrawn="1"/>
          </p:nvSpPr>
          <p:spPr bwMode="auto">
            <a:xfrm>
              <a:off x="369184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9" name="Freeform 3292"/>
            <p:cNvSpPr>
              <a:spLocks/>
            </p:cNvSpPr>
            <p:nvPr userDrawn="1"/>
          </p:nvSpPr>
          <p:spPr bwMode="auto">
            <a:xfrm>
              <a:off x="424340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0" name="Freeform 3293"/>
            <p:cNvSpPr>
              <a:spLocks/>
            </p:cNvSpPr>
            <p:nvPr userDrawn="1"/>
          </p:nvSpPr>
          <p:spPr bwMode="auto">
            <a:xfrm>
              <a:off x="451918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1" name="Freeform 3294"/>
            <p:cNvSpPr>
              <a:spLocks/>
            </p:cNvSpPr>
            <p:nvPr userDrawn="1"/>
          </p:nvSpPr>
          <p:spPr bwMode="auto">
            <a:xfrm>
              <a:off x="3967625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2" name="Freeform 3295"/>
            <p:cNvSpPr>
              <a:spLocks/>
            </p:cNvSpPr>
            <p:nvPr userDrawn="1"/>
          </p:nvSpPr>
          <p:spPr bwMode="auto">
            <a:xfrm>
              <a:off x="479777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3" name="Freeform 3296"/>
            <p:cNvSpPr>
              <a:spLocks/>
            </p:cNvSpPr>
            <p:nvPr userDrawn="1"/>
          </p:nvSpPr>
          <p:spPr bwMode="auto">
            <a:xfrm>
              <a:off x="534933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Freeform 3297"/>
            <p:cNvSpPr>
              <a:spLocks/>
            </p:cNvSpPr>
            <p:nvPr userDrawn="1"/>
          </p:nvSpPr>
          <p:spPr bwMode="auto">
            <a:xfrm>
              <a:off x="562511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5" name="Freeform 3298"/>
            <p:cNvSpPr>
              <a:spLocks/>
            </p:cNvSpPr>
            <p:nvPr userDrawn="1"/>
          </p:nvSpPr>
          <p:spPr bwMode="auto">
            <a:xfrm>
              <a:off x="5073553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6" name="Freeform 3299"/>
            <p:cNvSpPr>
              <a:spLocks/>
            </p:cNvSpPr>
            <p:nvPr userDrawn="1"/>
          </p:nvSpPr>
          <p:spPr bwMode="auto">
            <a:xfrm>
              <a:off x="590370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Freeform 3300"/>
            <p:cNvSpPr>
              <a:spLocks/>
            </p:cNvSpPr>
            <p:nvPr userDrawn="1"/>
          </p:nvSpPr>
          <p:spPr bwMode="auto">
            <a:xfrm>
              <a:off x="645526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Freeform 3301"/>
            <p:cNvSpPr>
              <a:spLocks/>
            </p:cNvSpPr>
            <p:nvPr userDrawn="1"/>
          </p:nvSpPr>
          <p:spPr bwMode="auto">
            <a:xfrm>
              <a:off x="673104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9" name="Freeform 3302"/>
            <p:cNvSpPr>
              <a:spLocks/>
            </p:cNvSpPr>
            <p:nvPr userDrawn="1"/>
          </p:nvSpPr>
          <p:spPr bwMode="auto">
            <a:xfrm>
              <a:off x="6179484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0" name="Freeform 3303"/>
            <p:cNvSpPr>
              <a:spLocks/>
            </p:cNvSpPr>
            <p:nvPr userDrawn="1"/>
          </p:nvSpPr>
          <p:spPr bwMode="auto">
            <a:xfrm>
              <a:off x="7009633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1" name="Freeform 3304"/>
            <p:cNvSpPr>
              <a:spLocks/>
            </p:cNvSpPr>
            <p:nvPr userDrawn="1"/>
          </p:nvSpPr>
          <p:spPr bwMode="auto">
            <a:xfrm>
              <a:off x="7561191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2" name="Freeform 3305"/>
            <p:cNvSpPr>
              <a:spLocks/>
            </p:cNvSpPr>
            <p:nvPr userDrawn="1"/>
          </p:nvSpPr>
          <p:spPr bwMode="auto">
            <a:xfrm>
              <a:off x="7836969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3" name="Freeform 3306"/>
            <p:cNvSpPr>
              <a:spLocks/>
            </p:cNvSpPr>
            <p:nvPr userDrawn="1"/>
          </p:nvSpPr>
          <p:spPr bwMode="auto">
            <a:xfrm>
              <a:off x="728541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Freeform 3307"/>
            <p:cNvSpPr>
              <a:spLocks/>
            </p:cNvSpPr>
            <p:nvPr userDrawn="1"/>
          </p:nvSpPr>
          <p:spPr bwMode="auto">
            <a:xfrm>
              <a:off x="811556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Freeform 3308"/>
            <p:cNvSpPr>
              <a:spLocks/>
            </p:cNvSpPr>
            <p:nvPr userDrawn="1"/>
          </p:nvSpPr>
          <p:spPr bwMode="auto">
            <a:xfrm>
              <a:off x="8667121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Freeform 3309"/>
            <p:cNvSpPr>
              <a:spLocks/>
            </p:cNvSpPr>
            <p:nvPr userDrawn="1"/>
          </p:nvSpPr>
          <p:spPr bwMode="auto">
            <a:xfrm>
              <a:off x="8942900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7" name="Freeform 3310"/>
            <p:cNvSpPr>
              <a:spLocks/>
            </p:cNvSpPr>
            <p:nvPr userDrawn="1"/>
          </p:nvSpPr>
          <p:spPr bwMode="auto">
            <a:xfrm>
              <a:off x="839134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Freeform 3311"/>
            <p:cNvSpPr>
              <a:spLocks/>
            </p:cNvSpPr>
            <p:nvPr userDrawn="1"/>
          </p:nvSpPr>
          <p:spPr bwMode="auto">
            <a:xfrm>
              <a:off x="9221492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Freeform 3312"/>
            <p:cNvSpPr>
              <a:spLocks/>
            </p:cNvSpPr>
            <p:nvPr userDrawn="1"/>
          </p:nvSpPr>
          <p:spPr bwMode="auto">
            <a:xfrm>
              <a:off x="977305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Freeform 3313"/>
            <p:cNvSpPr>
              <a:spLocks/>
            </p:cNvSpPr>
            <p:nvPr userDrawn="1"/>
          </p:nvSpPr>
          <p:spPr bwMode="auto">
            <a:xfrm>
              <a:off x="10048828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3314"/>
            <p:cNvSpPr>
              <a:spLocks/>
            </p:cNvSpPr>
            <p:nvPr userDrawn="1"/>
          </p:nvSpPr>
          <p:spPr bwMode="auto">
            <a:xfrm>
              <a:off x="9497271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3315"/>
            <p:cNvSpPr>
              <a:spLocks/>
            </p:cNvSpPr>
            <p:nvPr userDrawn="1"/>
          </p:nvSpPr>
          <p:spPr bwMode="auto">
            <a:xfrm>
              <a:off x="10324607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3316"/>
            <p:cNvSpPr>
              <a:spLocks/>
            </p:cNvSpPr>
            <p:nvPr userDrawn="1"/>
          </p:nvSpPr>
          <p:spPr bwMode="auto">
            <a:xfrm>
              <a:off x="1087898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Freeform 3318"/>
            <p:cNvSpPr>
              <a:spLocks/>
            </p:cNvSpPr>
            <p:nvPr userDrawn="1"/>
          </p:nvSpPr>
          <p:spPr bwMode="auto">
            <a:xfrm>
              <a:off x="10600387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5" name="Freeform 3449"/>
            <p:cNvSpPr>
              <a:spLocks/>
            </p:cNvSpPr>
            <p:nvPr userDrawn="1"/>
          </p:nvSpPr>
          <p:spPr bwMode="auto">
            <a:xfrm>
              <a:off x="286169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6" name="Freeform 3450"/>
            <p:cNvSpPr>
              <a:spLocks/>
            </p:cNvSpPr>
            <p:nvPr userDrawn="1"/>
          </p:nvSpPr>
          <p:spPr bwMode="auto">
            <a:xfrm>
              <a:off x="3413252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7" name="Freeform 3451"/>
            <p:cNvSpPr>
              <a:spLocks/>
            </p:cNvSpPr>
            <p:nvPr userDrawn="1"/>
          </p:nvSpPr>
          <p:spPr bwMode="auto">
            <a:xfrm>
              <a:off x="369184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Freeform 3452"/>
            <p:cNvSpPr>
              <a:spLocks/>
            </p:cNvSpPr>
            <p:nvPr userDrawn="1"/>
          </p:nvSpPr>
          <p:spPr bwMode="auto">
            <a:xfrm>
              <a:off x="313747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Freeform 3453"/>
            <p:cNvSpPr>
              <a:spLocks/>
            </p:cNvSpPr>
            <p:nvPr userDrawn="1"/>
          </p:nvSpPr>
          <p:spPr bwMode="auto">
            <a:xfrm>
              <a:off x="3967625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Freeform 3454"/>
            <p:cNvSpPr>
              <a:spLocks/>
            </p:cNvSpPr>
            <p:nvPr userDrawn="1"/>
          </p:nvSpPr>
          <p:spPr bwMode="auto">
            <a:xfrm>
              <a:off x="451918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Freeform 3455"/>
            <p:cNvSpPr>
              <a:spLocks/>
            </p:cNvSpPr>
            <p:nvPr userDrawn="1"/>
          </p:nvSpPr>
          <p:spPr bwMode="auto">
            <a:xfrm>
              <a:off x="479777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Freeform 3456"/>
            <p:cNvSpPr>
              <a:spLocks/>
            </p:cNvSpPr>
            <p:nvPr userDrawn="1"/>
          </p:nvSpPr>
          <p:spPr bwMode="auto">
            <a:xfrm>
              <a:off x="424340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Freeform 3457"/>
            <p:cNvSpPr>
              <a:spLocks/>
            </p:cNvSpPr>
            <p:nvPr userDrawn="1"/>
          </p:nvSpPr>
          <p:spPr bwMode="auto">
            <a:xfrm>
              <a:off x="5073553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Freeform 3458"/>
            <p:cNvSpPr>
              <a:spLocks/>
            </p:cNvSpPr>
            <p:nvPr userDrawn="1"/>
          </p:nvSpPr>
          <p:spPr bwMode="auto">
            <a:xfrm>
              <a:off x="562511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Freeform 3459"/>
            <p:cNvSpPr>
              <a:spLocks/>
            </p:cNvSpPr>
            <p:nvPr userDrawn="1"/>
          </p:nvSpPr>
          <p:spPr bwMode="auto">
            <a:xfrm>
              <a:off x="590370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Freeform 3460"/>
            <p:cNvSpPr>
              <a:spLocks/>
            </p:cNvSpPr>
            <p:nvPr userDrawn="1"/>
          </p:nvSpPr>
          <p:spPr bwMode="auto">
            <a:xfrm>
              <a:off x="534933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Freeform 3461"/>
            <p:cNvSpPr>
              <a:spLocks/>
            </p:cNvSpPr>
            <p:nvPr userDrawn="1"/>
          </p:nvSpPr>
          <p:spPr bwMode="auto">
            <a:xfrm>
              <a:off x="617948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Freeform 3462"/>
            <p:cNvSpPr>
              <a:spLocks/>
            </p:cNvSpPr>
            <p:nvPr userDrawn="1"/>
          </p:nvSpPr>
          <p:spPr bwMode="auto">
            <a:xfrm>
              <a:off x="673104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Freeform 3463"/>
            <p:cNvSpPr>
              <a:spLocks/>
            </p:cNvSpPr>
            <p:nvPr userDrawn="1"/>
          </p:nvSpPr>
          <p:spPr bwMode="auto">
            <a:xfrm>
              <a:off x="7009633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Freeform 3464"/>
            <p:cNvSpPr>
              <a:spLocks/>
            </p:cNvSpPr>
            <p:nvPr userDrawn="1"/>
          </p:nvSpPr>
          <p:spPr bwMode="auto">
            <a:xfrm>
              <a:off x="645526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Freeform 3465"/>
            <p:cNvSpPr>
              <a:spLocks/>
            </p:cNvSpPr>
            <p:nvPr userDrawn="1"/>
          </p:nvSpPr>
          <p:spPr bwMode="auto">
            <a:xfrm>
              <a:off x="728541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Freeform 3466"/>
            <p:cNvSpPr>
              <a:spLocks/>
            </p:cNvSpPr>
            <p:nvPr userDrawn="1"/>
          </p:nvSpPr>
          <p:spPr bwMode="auto">
            <a:xfrm>
              <a:off x="7836969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Freeform 3467"/>
            <p:cNvSpPr>
              <a:spLocks/>
            </p:cNvSpPr>
            <p:nvPr userDrawn="1"/>
          </p:nvSpPr>
          <p:spPr bwMode="auto">
            <a:xfrm>
              <a:off x="811556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Freeform 3468"/>
            <p:cNvSpPr>
              <a:spLocks/>
            </p:cNvSpPr>
            <p:nvPr userDrawn="1"/>
          </p:nvSpPr>
          <p:spPr bwMode="auto">
            <a:xfrm>
              <a:off x="7561191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Freeform 3469"/>
            <p:cNvSpPr>
              <a:spLocks/>
            </p:cNvSpPr>
            <p:nvPr userDrawn="1"/>
          </p:nvSpPr>
          <p:spPr bwMode="auto">
            <a:xfrm>
              <a:off x="839134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Freeform 3470"/>
            <p:cNvSpPr>
              <a:spLocks/>
            </p:cNvSpPr>
            <p:nvPr userDrawn="1"/>
          </p:nvSpPr>
          <p:spPr bwMode="auto">
            <a:xfrm>
              <a:off x="8942900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7" name="Freeform 3471"/>
            <p:cNvSpPr>
              <a:spLocks/>
            </p:cNvSpPr>
            <p:nvPr userDrawn="1"/>
          </p:nvSpPr>
          <p:spPr bwMode="auto">
            <a:xfrm>
              <a:off x="9218678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Freeform 3472"/>
            <p:cNvSpPr>
              <a:spLocks/>
            </p:cNvSpPr>
            <p:nvPr userDrawn="1"/>
          </p:nvSpPr>
          <p:spPr bwMode="auto">
            <a:xfrm>
              <a:off x="8667121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Freeform 3473"/>
            <p:cNvSpPr>
              <a:spLocks/>
            </p:cNvSpPr>
            <p:nvPr userDrawn="1"/>
          </p:nvSpPr>
          <p:spPr bwMode="auto">
            <a:xfrm>
              <a:off x="9497271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Freeform 3474"/>
            <p:cNvSpPr>
              <a:spLocks/>
            </p:cNvSpPr>
            <p:nvPr userDrawn="1"/>
          </p:nvSpPr>
          <p:spPr bwMode="auto">
            <a:xfrm>
              <a:off x="10048828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Freeform 3475"/>
            <p:cNvSpPr>
              <a:spLocks/>
            </p:cNvSpPr>
            <p:nvPr userDrawn="1"/>
          </p:nvSpPr>
          <p:spPr bwMode="auto">
            <a:xfrm>
              <a:off x="10324607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Freeform 3476"/>
            <p:cNvSpPr>
              <a:spLocks/>
            </p:cNvSpPr>
            <p:nvPr userDrawn="1"/>
          </p:nvSpPr>
          <p:spPr bwMode="auto">
            <a:xfrm>
              <a:off x="977305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Freeform 3477"/>
            <p:cNvSpPr>
              <a:spLocks/>
            </p:cNvSpPr>
            <p:nvPr userDrawn="1"/>
          </p:nvSpPr>
          <p:spPr bwMode="auto">
            <a:xfrm>
              <a:off x="10600387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4" name="Freeform 3480"/>
            <p:cNvSpPr>
              <a:spLocks/>
            </p:cNvSpPr>
            <p:nvPr userDrawn="1"/>
          </p:nvSpPr>
          <p:spPr bwMode="auto">
            <a:xfrm>
              <a:off x="1087898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 userDrawn="1"/>
        </p:nvGrpSpPr>
        <p:grpSpPr>
          <a:xfrm>
            <a:off x="98242" y="421922"/>
            <a:ext cx="3866268" cy="1440375"/>
            <a:chOff x="1135063" y="-1804988"/>
            <a:chExt cx="3886200" cy="1447800"/>
          </a:xfrm>
        </p:grpSpPr>
        <p:sp>
          <p:nvSpPr>
            <p:cNvPr id="89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Freeform 7129"/>
            <p:cNvSpPr>
              <a:spLocks/>
            </p:cNvSpPr>
            <p:nvPr userDrawn="1"/>
          </p:nvSpPr>
          <p:spPr bwMode="auto">
            <a:xfrm>
              <a:off x="1169988" y="-781051"/>
              <a:ext cx="484188" cy="423863"/>
            </a:xfrm>
            <a:custGeom>
              <a:avLst/>
              <a:gdLst>
                <a:gd name="T0" fmla="*/ 0 w 305"/>
                <a:gd name="T1" fmla="*/ 0 h 267"/>
                <a:gd name="T2" fmla="*/ 305 w 305"/>
                <a:gd name="T3" fmla="*/ 0 h 267"/>
                <a:gd name="T4" fmla="*/ 154 w 305"/>
                <a:gd name="T5" fmla="*/ 267 h 267"/>
                <a:gd name="T6" fmla="*/ 0 w 305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67">
                  <a:moveTo>
                    <a:pt x="0" y="0"/>
                  </a:moveTo>
                  <a:lnTo>
                    <a:pt x="305" y="0"/>
                  </a:lnTo>
                  <a:lnTo>
                    <a:pt x="154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>
          <a:xfrm>
            <a:off x="1633420" y="1892984"/>
            <a:ext cx="8758815" cy="584775"/>
          </a:xfrm>
        </p:spPr>
        <p:txBody>
          <a:bodyPr anchor="b">
            <a:noAutofit/>
          </a:bodyPr>
          <a:lstStyle>
            <a:lvl1pPr marL="231775" indent="-231775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9029" y="2372411"/>
            <a:ext cx="8483207" cy="5847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2pPr>
            <a:lvl3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3pPr>
            <a:lvl4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4pPr>
            <a:lvl5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2"/>
          </p:nvPr>
        </p:nvSpPr>
        <p:spPr>
          <a:xfrm>
            <a:off x="2195974" y="2996661"/>
            <a:ext cx="6486641" cy="46166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1pPr>
            <a:lvl2pPr marL="4572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2pPr>
            <a:lvl3pPr marL="9144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3pPr>
            <a:lvl4pPr marL="13716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4pPr>
            <a:lvl5pPr marL="1828800" indent="0"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23" name="Group 922"/>
          <p:cNvGrpSpPr/>
          <p:nvPr userDrawn="1"/>
        </p:nvGrpSpPr>
        <p:grpSpPr>
          <a:xfrm>
            <a:off x="10048828" y="460744"/>
            <a:ext cx="576831" cy="430794"/>
            <a:chOff x="3546475" y="-8485188"/>
            <a:chExt cx="9756776" cy="7286625"/>
          </a:xfrm>
        </p:grpSpPr>
        <p:sp>
          <p:nvSpPr>
            <p:cNvPr id="924" name="Freeform 5"/>
            <p:cNvSpPr>
              <a:spLocks noEditPoints="1"/>
            </p:cNvSpPr>
            <p:nvPr/>
          </p:nvSpPr>
          <p:spPr bwMode="auto">
            <a:xfrm>
              <a:off x="12980988" y="-1506538"/>
              <a:ext cx="322263" cy="307975"/>
            </a:xfrm>
            <a:custGeom>
              <a:avLst/>
              <a:gdLst>
                <a:gd name="T0" fmla="*/ 36 w 86"/>
                <a:gd name="T1" fmla="*/ 37 h 82"/>
                <a:gd name="T2" fmla="*/ 36 w 86"/>
                <a:gd name="T3" fmla="*/ 27 h 82"/>
                <a:gd name="T4" fmla="*/ 43 w 86"/>
                <a:gd name="T5" fmla="*/ 27 h 82"/>
                <a:gd name="T6" fmla="*/ 52 w 86"/>
                <a:gd name="T7" fmla="*/ 32 h 82"/>
                <a:gd name="T8" fmla="*/ 45 w 86"/>
                <a:gd name="T9" fmla="*/ 37 h 82"/>
                <a:gd name="T10" fmla="*/ 36 w 86"/>
                <a:gd name="T11" fmla="*/ 37 h 82"/>
                <a:gd name="T12" fmla="*/ 36 w 86"/>
                <a:gd name="T13" fmla="*/ 45 h 82"/>
                <a:gd name="T14" fmla="*/ 41 w 86"/>
                <a:gd name="T15" fmla="*/ 45 h 82"/>
                <a:gd name="T16" fmla="*/ 51 w 86"/>
                <a:gd name="T17" fmla="*/ 63 h 82"/>
                <a:gd name="T18" fmla="*/ 63 w 86"/>
                <a:gd name="T19" fmla="*/ 63 h 82"/>
                <a:gd name="T20" fmla="*/ 51 w 86"/>
                <a:gd name="T21" fmla="*/ 44 h 82"/>
                <a:gd name="T22" fmla="*/ 62 w 86"/>
                <a:gd name="T23" fmla="*/ 33 h 82"/>
                <a:gd name="T24" fmla="*/ 43 w 86"/>
                <a:gd name="T25" fmla="*/ 19 h 82"/>
                <a:gd name="T26" fmla="*/ 26 w 86"/>
                <a:gd name="T27" fmla="*/ 19 h 82"/>
                <a:gd name="T28" fmla="*/ 26 w 86"/>
                <a:gd name="T29" fmla="*/ 63 h 82"/>
                <a:gd name="T30" fmla="*/ 36 w 86"/>
                <a:gd name="T31" fmla="*/ 63 h 82"/>
                <a:gd name="T32" fmla="*/ 36 w 86"/>
                <a:gd name="T33" fmla="*/ 45 h 82"/>
                <a:gd name="T34" fmla="*/ 86 w 86"/>
                <a:gd name="T35" fmla="*/ 41 h 82"/>
                <a:gd name="T36" fmla="*/ 43 w 86"/>
                <a:gd name="T37" fmla="*/ 0 h 82"/>
                <a:gd name="T38" fmla="*/ 0 w 86"/>
                <a:gd name="T39" fmla="*/ 41 h 82"/>
                <a:gd name="T40" fmla="*/ 43 w 86"/>
                <a:gd name="T41" fmla="*/ 82 h 82"/>
                <a:gd name="T42" fmla="*/ 86 w 86"/>
                <a:gd name="T43" fmla="*/ 41 h 82"/>
                <a:gd name="T44" fmla="*/ 74 w 86"/>
                <a:gd name="T45" fmla="*/ 41 h 82"/>
                <a:gd name="T46" fmla="*/ 43 w 86"/>
                <a:gd name="T47" fmla="*/ 73 h 82"/>
                <a:gd name="T48" fmla="*/ 43 w 86"/>
                <a:gd name="T49" fmla="*/ 73 h 82"/>
                <a:gd name="T50" fmla="*/ 13 w 86"/>
                <a:gd name="T51" fmla="*/ 41 h 82"/>
                <a:gd name="T52" fmla="*/ 43 w 86"/>
                <a:gd name="T53" fmla="*/ 10 h 82"/>
                <a:gd name="T54" fmla="*/ 74 w 86"/>
                <a:gd name="T5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2">
                  <a:moveTo>
                    <a:pt x="36" y="3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7" y="27"/>
                    <a:pt x="52" y="27"/>
                    <a:pt x="52" y="32"/>
                  </a:cubicBezTo>
                  <a:cubicBezTo>
                    <a:pt x="52" y="36"/>
                    <a:pt x="49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62" y="41"/>
                    <a:pt x="62" y="33"/>
                  </a:cubicBezTo>
                  <a:cubicBezTo>
                    <a:pt x="62" y="22"/>
                    <a:pt x="55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6" y="41"/>
                  </a:moveTo>
                  <a:cubicBezTo>
                    <a:pt x="86" y="15"/>
                    <a:pt x="66" y="0"/>
                    <a:pt x="43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2"/>
                    <a:pt x="43" y="82"/>
                  </a:cubicBezTo>
                  <a:cubicBezTo>
                    <a:pt x="66" y="82"/>
                    <a:pt x="86" y="67"/>
                    <a:pt x="86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10"/>
                    <a:pt x="43" y="10"/>
                  </a:cubicBezTo>
                  <a:cubicBezTo>
                    <a:pt x="60" y="10"/>
                    <a:pt x="74" y="22"/>
                    <a:pt x="7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Freeform 6"/>
            <p:cNvSpPr>
              <a:spLocks noEditPoints="1"/>
            </p:cNvSpPr>
            <p:nvPr/>
          </p:nvSpPr>
          <p:spPr bwMode="auto">
            <a:xfrm>
              <a:off x="3546475" y="-3001963"/>
              <a:ext cx="9340850" cy="1751013"/>
            </a:xfrm>
            <a:custGeom>
              <a:avLst/>
              <a:gdLst>
                <a:gd name="T0" fmla="*/ 1034 w 2488"/>
                <a:gd name="T1" fmla="*/ 0 h 466"/>
                <a:gd name="T2" fmla="*/ 1034 w 2488"/>
                <a:gd name="T3" fmla="*/ 466 h 466"/>
                <a:gd name="T4" fmla="*/ 1166 w 2488"/>
                <a:gd name="T5" fmla="*/ 466 h 466"/>
                <a:gd name="T6" fmla="*/ 1166 w 2488"/>
                <a:gd name="T7" fmla="*/ 0 h 466"/>
                <a:gd name="T8" fmla="*/ 1034 w 2488"/>
                <a:gd name="T9" fmla="*/ 0 h 466"/>
                <a:gd name="T10" fmla="*/ 0 w 2488"/>
                <a:gd name="T11" fmla="*/ 0 h 466"/>
                <a:gd name="T12" fmla="*/ 0 w 2488"/>
                <a:gd name="T13" fmla="*/ 466 h 466"/>
                <a:gd name="T14" fmla="*/ 133 w 2488"/>
                <a:gd name="T15" fmla="*/ 466 h 466"/>
                <a:gd name="T16" fmla="*/ 133 w 2488"/>
                <a:gd name="T17" fmla="*/ 112 h 466"/>
                <a:gd name="T18" fmla="*/ 235 w 2488"/>
                <a:gd name="T19" fmla="*/ 112 h 466"/>
                <a:gd name="T20" fmla="*/ 310 w 2488"/>
                <a:gd name="T21" fmla="*/ 138 h 466"/>
                <a:gd name="T22" fmla="*/ 339 w 2488"/>
                <a:gd name="T23" fmla="*/ 261 h 466"/>
                <a:gd name="T24" fmla="*/ 339 w 2488"/>
                <a:gd name="T25" fmla="*/ 466 h 466"/>
                <a:gd name="T26" fmla="*/ 468 w 2488"/>
                <a:gd name="T27" fmla="*/ 466 h 466"/>
                <a:gd name="T28" fmla="*/ 468 w 2488"/>
                <a:gd name="T29" fmla="*/ 208 h 466"/>
                <a:gd name="T30" fmla="*/ 236 w 2488"/>
                <a:gd name="T31" fmla="*/ 0 h 466"/>
                <a:gd name="T32" fmla="*/ 0 w 2488"/>
                <a:gd name="T33" fmla="*/ 0 h 466"/>
                <a:gd name="T34" fmla="*/ 1246 w 2488"/>
                <a:gd name="T35" fmla="*/ 0 h 466"/>
                <a:gd name="T36" fmla="*/ 1246 w 2488"/>
                <a:gd name="T37" fmla="*/ 466 h 466"/>
                <a:gd name="T38" fmla="*/ 1459 w 2488"/>
                <a:gd name="T39" fmla="*/ 466 h 466"/>
                <a:gd name="T40" fmla="*/ 1650 w 2488"/>
                <a:gd name="T41" fmla="*/ 405 h 466"/>
                <a:gd name="T42" fmla="*/ 1697 w 2488"/>
                <a:gd name="T43" fmla="*/ 238 h 466"/>
                <a:gd name="T44" fmla="*/ 1654 w 2488"/>
                <a:gd name="T45" fmla="*/ 78 h 466"/>
                <a:gd name="T46" fmla="*/ 1431 w 2488"/>
                <a:gd name="T47" fmla="*/ 0 h 466"/>
                <a:gd name="T48" fmla="*/ 1246 w 2488"/>
                <a:gd name="T49" fmla="*/ 0 h 466"/>
                <a:gd name="T50" fmla="*/ 1377 w 2488"/>
                <a:gd name="T51" fmla="*/ 102 h 466"/>
                <a:gd name="T52" fmla="*/ 1433 w 2488"/>
                <a:gd name="T53" fmla="*/ 102 h 466"/>
                <a:gd name="T54" fmla="*/ 1568 w 2488"/>
                <a:gd name="T55" fmla="*/ 234 h 466"/>
                <a:gd name="T56" fmla="*/ 1433 w 2488"/>
                <a:gd name="T57" fmla="*/ 367 h 466"/>
                <a:gd name="T58" fmla="*/ 1377 w 2488"/>
                <a:gd name="T59" fmla="*/ 367 h 466"/>
                <a:gd name="T60" fmla="*/ 1377 w 2488"/>
                <a:gd name="T61" fmla="*/ 102 h 466"/>
                <a:gd name="T62" fmla="*/ 845 w 2488"/>
                <a:gd name="T63" fmla="*/ 0 h 466"/>
                <a:gd name="T64" fmla="*/ 735 w 2488"/>
                <a:gd name="T65" fmla="*/ 369 h 466"/>
                <a:gd name="T66" fmla="*/ 630 w 2488"/>
                <a:gd name="T67" fmla="*/ 0 h 466"/>
                <a:gd name="T68" fmla="*/ 488 w 2488"/>
                <a:gd name="T69" fmla="*/ 0 h 466"/>
                <a:gd name="T70" fmla="*/ 638 w 2488"/>
                <a:gd name="T71" fmla="*/ 466 h 466"/>
                <a:gd name="T72" fmla="*/ 828 w 2488"/>
                <a:gd name="T73" fmla="*/ 466 h 466"/>
                <a:gd name="T74" fmla="*/ 979 w 2488"/>
                <a:gd name="T75" fmla="*/ 0 h 466"/>
                <a:gd name="T76" fmla="*/ 845 w 2488"/>
                <a:gd name="T77" fmla="*/ 0 h 466"/>
                <a:gd name="T78" fmla="*/ 1758 w 2488"/>
                <a:gd name="T79" fmla="*/ 466 h 466"/>
                <a:gd name="T80" fmla="*/ 1890 w 2488"/>
                <a:gd name="T81" fmla="*/ 466 h 466"/>
                <a:gd name="T82" fmla="*/ 1890 w 2488"/>
                <a:gd name="T83" fmla="*/ 0 h 466"/>
                <a:gd name="T84" fmla="*/ 1758 w 2488"/>
                <a:gd name="T85" fmla="*/ 0 h 466"/>
                <a:gd name="T86" fmla="*/ 1758 w 2488"/>
                <a:gd name="T87" fmla="*/ 466 h 466"/>
                <a:gd name="T88" fmla="*/ 2127 w 2488"/>
                <a:gd name="T89" fmla="*/ 0 h 466"/>
                <a:gd name="T90" fmla="*/ 1943 w 2488"/>
                <a:gd name="T91" fmla="*/ 466 h 466"/>
                <a:gd name="T92" fmla="*/ 2073 w 2488"/>
                <a:gd name="T93" fmla="*/ 466 h 466"/>
                <a:gd name="T94" fmla="*/ 2102 w 2488"/>
                <a:gd name="T95" fmla="*/ 384 h 466"/>
                <a:gd name="T96" fmla="*/ 2319 w 2488"/>
                <a:gd name="T97" fmla="*/ 384 h 466"/>
                <a:gd name="T98" fmla="*/ 2347 w 2488"/>
                <a:gd name="T99" fmla="*/ 466 h 466"/>
                <a:gd name="T100" fmla="*/ 2488 w 2488"/>
                <a:gd name="T101" fmla="*/ 466 h 466"/>
                <a:gd name="T102" fmla="*/ 2303 w 2488"/>
                <a:gd name="T103" fmla="*/ 0 h 466"/>
                <a:gd name="T104" fmla="*/ 2127 w 2488"/>
                <a:gd name="T105" fmla="*/ 0 h 466"/>
                <a:gd name="T106" fmla="*/ 2212 w 2488"/>
                <a:gd name="T107" fmla="*/ 85 h 466"/>
                <a:gd name="T108" fmla="*/ 2292 w 2488"/>
                <a:gd name="T109" fmla="*/ 303 h 466"/>
                <a:gd name="T110" fmla="*/ 2130 w 2488"/>
                <a:gd name="T111" fmla="*/ 303 h 466"/>
                <a:gd name="T112" fmla="*/ 2212 w 2488"/>
                <a:gd name="T113" fmla="*/ 8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88" h="466">
                  <a:moveTo>
                    <a:pt x="1034" y="0"/>
                  </a:moveTo>
                  <a:cubicBezTo>
                    <a:pt x="1034" y="466"/>
                    <a:pt x="1034" y="466"/>
                    <a:pt x="1034" y="466"/>
                  </a:cubicBezTo>
                  <a:cubicBezTo>
                    <a:pt x="1166" y="466"/>
                    <a:pt x="1166" y="466"/>
                    <a:pt x="1166" y="466"/>
                  </a:cubicBezTo>
                  <a:cubicBezTo>
                    <a:pt x="1166" y="0"/>
                    <a:pt x="1166" y="0"/>
                    <a:pt x="1166" y="0"/>
                  </a:cubicBezTo>
                  <a:lnTo>
                    <a:pt x="1034" y="0"/>
                  </a:lnTo>
                  <a:close/>
                  <a:moveTo>
                    <a:pt x="0" y="0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133" y="466"/>
                    <a:pt x="133" y="466"/>
                    <a:pt x="133" y="46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69" y="112"/>
                    <a:pt x="294" y="120"/>
                    <a:pt x="310" y="138"/>
                  </a:cubicBezTo>
                  <a:cubicBezTo>
                    <a:pt x="331" y="160"/>
                    <a:pt x="339" y="196"/>
                    <a:pt x="339" y="261"/>
                  </a:cubicBezTo>
                  <a:cubicBezTo>
                    <a:pt x="339" y="466"/>
                    <a:pt x="339" y="466"/>
                    <a:pt x="339" y="466"/>
                  </a:cubicBezTo>
                  <a:cubicBezTo>
                    <a:pt x="468" y="466"/>
                    <a:pt x="468" y="466"/>
                    <a:pt x="468" y="46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8" y="24"/>
                    <a:pt x="351" y="0"/>
                    <a:pt x="236" y="0"/>
                  </a:cubicBezTo>
                  <a:lnTo>
                    <a:pt x="0" y="0"/>
                  </a:lnTo>
                  <a:close/>
                  <a:moveTo>
                    <a:pt x="1246" y="0"/>
                  </a:moveTo>
                  <a:cubicBezTo>
                    <a:pt x="1246" y="466"/>
                    <a:pt x="1246" y="466"/>
                    <a:pt x="1246" y="466"/>
                  </a:cubicBezTo>
                  <a:cubicBezTo>
                    <a:pt x="1459" y="466"/>
                    <a:pt x="1459" y="466"/>
                    <a:pt x="1459" y="466"/>
                  </a:cubicBezTo>
                  <a:cubicBezTo>
                    <a:pt x="1573" y="466"/>
                    <a:pt x="1610" y="447"/>
                    <a:pt x="1650" y="405"/>
                  </a:cubicBezTo>
                  <a:cubicBezTo>
                    <a:pt x="1679" y="375"/>
                    <a:pt x="1697" y="310"/>
                    <a:pt x="1697" y="238"/>
                  </a:cubicBezTo>
                  <a:cubicBezTo>
                    <a:pt x="1697" y="173"/>
                    <a:pt x="1682" y="114"/>
                    <a:pt x="1654" y="78"/>
                  </a:cubicBezTo>
                  <a:cubicBezTo>
                    <a:pt x="1606" y="13"/>
                    <a:pt x="1536" y="0"/>
                    <a:pt x="1431" y="0"/>
                  </a:cubicBezTo>
                  <a:lnTo>
                    <a:pt x="1246" y="0"/>
                  </a:lnTo>
                  <a:close/>
                  <a:moveTo>
                    <a:pt x="1377" y="102"/>
                  </a:moveTo>
                  <a:cubicBezTo>
                    <a:pt x="1433" y="102"/>
                    <a:pt x="1433" y="102"/>
                    <a:pt x="1433" y="102"/>
                  </a:cubicBezTo>
                  <a:cubicBezTo>
                    <a:pt x="1515" y="102"/>
                    <a:pt x="1568" y="138"/>
                    <a:pt x="1568" y="234"/>
                  </a:cubicBezTo>
                  <a:cubicBezTo>
                    <a:pt x="1568" y="330"/>
                    <a:pt x="1515" y="367"/>
                    <a:pt x="1433" y="367"/>
                  </a:cubicBezTo>
                  <a:cubicBezTo>
                    <a:pt x="1377" y="367"/>
                    <a:pt x="1377" y="367"/>
                    <a:pt x="1377" y="367"/>
                  </a:cubicBezTo>
                  <a:lnTo>
                    <a:pt x="1377" y="102"/>
                  </a:lnTo>
                  <a:close/>
                  <a:moveTo>
                    <a:pt x="845" y="0"/>
                  </a:moveTo>
                  <a:cubicBezTo>
                    <a:pt x="735" y="369"/>
                    <a:pt x="735" y="369"/>
                    <a:pt x="735" y="369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38" y="466"/>
                    <a:pt x="638" y="466"/>
                    <a:pt x="638" y="466"/>
                  </a:cubicBezTo>
                  <a:cubicBezTo>
                    <a:pt x="828" y="466"/>
                    <a:pt x="828" y="466"/>
                    <a:pt x="828" y="466"/>
                  </a:cubicBezTo>
                  <a:cubicBezTo>
                    <a:pt x="979" y="0"/>
                    <a:pt x="979" y="0"/>
                    <a:pt x="979" y="0"/>
                  </a:cubicBezTo>
                  <a:lnTo>
                    <a:pt x="845" y="0"/>
                  </a:lnTo>
                  <a:close/>
                  <a:moveTo>
                    <a:pt x="1758" y="466"/>
                  </a:moveTo>
                  <a:cubicBezTo>
                    <a:pt x="1890" y="466"/>
                    <a:pt x="1890" y="466"/>
                    <a:pt x="1890" y="466"/>
                  </a:cubicBezTo>
                  <a:cubicBezTo>
                    <a:pt x="1890" y="0"/>
                    <a:pt x="1890" y="0"/>
                    <a:pt x="1890" y="0"/>
                  </a:cubicBezTo>
                  <a:cubicBezTo>
                    <a:pt x="1758" y="0"/>
                    <a:pt x="1758" y="0"/>
                    <a:pt x="1758" y="0"/>
                  </a:cubicBezTo>
                  <a:lnTo>
                    <a:pt x="1758" y="466"/>
                  </a:lnTo>
                  <a:close/>
                  <a:moveTo>
                    <a:pt x="2127" y="0"/>
                  </a:moveTo>
                  <a:cubicBezTo>
                    <a:pt x="1943" y="466"/>
                    <a:pt x="1943" y="466"/>
                    <a:pt x="1943" y="466"/>
                  </a:cubicBezTo>
                  <a:cubicBezTo>
                    <a:pt x="2073" y="466"/>
                    <a:pt x="2073" y="466"/>
                    <a:pt x="2073" y="466"/>
                  </a:cubicBezTo>
                  <a:cubicBezTo>
                    <a:pt x="2102" y="384"/>
                    <a:pt x="2102" y="384"/>
                    <a:pt x="2102" y="384"/>
                  </a:cubicBezTo>
                  <a:cubicBezTo>
                    <a:pt x="2319" y="384"/>
                    <a:pt x="2319" y="384"/>
                    <a:pt x="2319" y="384"/>
                  </a:cubicBezTo>
                  <a:cubicBezTo>
                    <a:pt x="2347" y="466"/>
                    <a:pt x="2347" y="466"/>
                    <a:pt x="2347" y="466"/>
                  </a:cubicBezTo>
                  <a:cubicBezTo>
                    <a:pt x="2488" y="466"/>
                    <a:pt x="2488" y="466"/>
                    <a:pt x="2488" y="466"/>
                  </a:cubicBezTo>
                  <a:cubicBezTo>
                    <a:pt x="2303" y="0"/>
                    <a:pt x="2303" y="0"/>
                    <a:pt x="2303" y="0"/>
                  </a:cubicBezTo>
                  <a:lnTo>
                    <a:pt x="2127" y="0"/>
                  </a:lnTo>
                  <a:close/>
                  <a:moveTo>
                    <a:pt x="2212" y="85"/>
                  </a:moveTo>
                  <a:cubicBezTo>
                    <a:pt x="2292" y="303"/>
                    <a:pt x="2292" y="303"/>
                    <a:pt x="2292" y="303"/>
                  </a:cubicBezTo>
                  <a:cubicBezTo>
                    <a:pt x="2130" y="303"/>
                    <a:pt x="2130" y="303"/>
                    <a:pt x="2130" y="303"/>
                  </a:cubicBezTo>
                  <a:lnTo>
                    <a:pt x="2212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Freeform 7"/>
            <p:cNvSpPr>
              <a:spLocks noEditPoints="1"/>
            </p:cNvSpPr>
            <p:nvPr/>
          </p:nvSpPr>
          <p:spPr bwMode="auto">
            <a:xfrm>
              <a:off x="4154488" y="-8485188"/>
              <a:ext cx="7027863" cy="4649788"/>
            </a:xfrm>
            <a:custGeom>
              <a:avLst/>
              <a:gdLst>
                <a:gd name="T0" fmla="*/ 699 w 1872"/>
                <a:gd name="T1" fmla="*/ 369 h 1238"/>
                <a:gd name="T2" fmla="*/ 699 w 1872"/>
                <a:gd name="T3" fmla="*/ 258 h 1238"/>
                <a:gd name="T4" fmla="*/ 732 w 1872"/>
                <a:gd name="T5" fmla="*/ 256 h 1238"/>
                <a:gd name="T6" fmla="*/ 1238 w 1872"/>
                <a:gd name="T7" fmla="*/ 519 h 1238"/>
                <a:gd name="T8" fmla="*/ 789 w 1872"/>
                <a:gd name="T9" fmla="*/ 820 h 1238"/>
                <a:gd name="T10" fmla="*/ 699 w 1872"/>
                <a:gd name="T11" fmla="*/ 805 h 1238"/>
                <a:gd name="T12" fmla="*/ 699 w 1872"/>
                <a:gd name="T13" fmla="*/ 466 h 1238"/>
                <a:gd name="T14" fmla="*/ 913 w 1872"/>
                <a:gd name="T15" fmla="*/ 653 h 1238"/>
                <a:gd name="T16" fmla="*/ 1073 w 1872"/>
                <a:gd name="T17" fmla="*/ 518 h 1238"/>
                <a:gd name="T18" fmla="*/ 760 w 1872"/>
                <a:gd name="T19" fmla="*/ 366 h 1238"/>
                <a:gd name="T20" fmla="*/ 699 w 1872"/>
                <a:gd name="T21" fmla="*/ 369 h 1238"/>
                <a:gd name="T22" fmla="*/ 699 w 1872"/>
                <a:gd name="T23" fmla="*/ 0 h 1238"/>
                <a:gd name="T24" fmla="*/ 699 w 1872"/>
                <a:gd name="T25" fmla="*/ 167 h 1238"/>
                <a:gd name="T26" fmla="*/ 732 w 1872"/>
                <a:gd name="T27" fmla="*/ 165 h 1238"/>
                <a:gd name="T28" fmla="*/ 1434 w 1872"/>
                <a:gd name="T29" fmla="*/ 514 h 1238"/>
                <a:gd name="T30" fmla="*/ 784 w 1872"/>
                <a:gd name="T31" fmla="*/ 901 h 1238"/>
                <a:gd name="T32" fmla="*/ 699 w 1872"/>
                <a:gd name="T33" fmla="*/ 894 h 1238"/>
                <a:gd name="T34" fmla="*/ 699 w 1872"/>
                <a:gd name="T35" fmla="*/ 997 h 1238"/>
                <a:gd name="T36" fmla="*/ 770 w 1872"/>
                <a:gd name="T37" fmla="*/ 1002 h 1238"/>
                <a:gd name="T38" fmla="*/ 1518 w 1872"/>
                <a:gd name="T39" fmla="*/ 657 h 1238"/>
                <a:gd name="T40" fmla="*/ 1731 w 1872"/>
                <a:gd name="T41" fmla="*/ 786 h 1238"/>
                <a:gd name="T42" fmla="*/ 775 w 1872"/>
                <a:gd name="T43" fmla="*/ 1097 h 1238"/>
                <a:gd name="T44" fmla="*/ 699 w 1872"/>
                <a:gd name="T45" fmla="*/ 1093 h 1238"/>
                <a:gd name="T46" fmla="*/ 699 w 1872"/>
                <a:gd name="T47" fmla="*/ 1238 h 1238"/>
                <a:gd name="T48" fmla="*/ 1872 w 1872"/>
                <a:gd name="T49" fmla="*/ 1238 h 1238"/>
                <a:gd name="T50" fmla="*/ 1872 w 1872"/>
                <a:gd name="T51" fmla="*/ 0 h 1238"/>
                <a:gd name="T52" fmla="*/ 699 w 1872"/>
                <a:gd name="T53" fmla="*/ 0 h 1238"/>
                <a:gd name="T54" fmla="*/ 699 w 1872"/>
                <a:gd name="T55" fmla="*/ 805 h 1238"/>
                <a:gd name="T56" fmla="*/ 699 w 1872"/>
                <a:gd name="T57" fmla="*/ 894 h 1238"/>
                <a:gd name="T58" fmla="*/ 334 w 1872"/>
                <a:gd name="T59" fmla="*/ 546 h 1238"/>
                <a:gd name="T60" fmla="*/ 699 w 1872"/>
                <a:gd name="T61" fmla="*/ 369 h 1238"/>
                <a:gd name="T62" fmla="*/ 699 w 1872"/>
                <a:gd name="T63" fmla="*/ 466 h 1238"/>
                <a:gd name="T64" fmla="*/ 698 w 1872"/>
                <a:gd name="T65" fmla="*/ 466 h 1238"/>
                <a:gd name="T66" fmla="*/ 485 w 1872"/>
                <a:gd name="T67" fmla="*/ 563 h 1238"/>
                <a:gd name="T68" fmla="*/ 699 w 1872"/>
                <a:gd name="T69" fmla="*/ 805 h 1238"/>
                <a:gd name="T70" fmla="*/ 191 w 1872"/>
                <a:gd name="T71" fmla="*/ 533 h 1238"/>
                <a:gd name="T72" fmla="*/ 699 w 1872"/>
                <a:gd name="T73" fmla="*/ 258 h 1238"/>
                <a:gd name="T74" fmla="*/ 699 w 1872"/>
                <a:gd name="T75" fmla="*/ 167 h 1238"/>
                <a:gd name="T76" fmla="*/ 0 w 1872"/>
                <a:gd name="T77" fmla="*/ 514 h 1238"/>
                <a:gd name="T78" fmla="*/ 699 w 1872"/>
                <a:gd name="T79" fmla="*/ 1093 h 1238"/>
                <a:gd name="T80" fmla="*/ 699 w 1872"/>
                <a:gd name="T81" fmla="*/ 997 h 1238"/>
                <a:gd name="T82" fmla="*/ 191 w 1872"/>
                <a:gd name="T83" fmla="*/ 533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2" h="1238">
                  <a:moveTo>
                    <a:pt x="699" y="369"/>
                  </a:moveTo>
                  <a:cubicBezTo>
                    <a:pt x="699" y="258"/>
                    <a:pt x="699" y="258"/>
                    <a:pt x="699" y="258"/>
                  </a:cubicBezTo>
                  <a:cubicBezTo>
                    <a:pt x="709" y="257"/>
                    <a:pt x="720" y="256"/>
                    <a:pt x="732" y="256"/>
                  </a:cubicBezTo>
                  <a:cubicBezTo>
                    <a:pt x="1038" y="246"/>
                    <a:pt x="1238" y="519"/>
                    <a:pt x="1238" y="519"/>
                  </a:cubicBezTo>
                  <a:cubicBezTo>
                    <a:pt x="1238" y="519"/>
                    <a:pt x="1021" y="820"/>
                    <a:pt x="789" y="820"/>
                  </a:cubicBezTo>
                  <a:cubicBezTo>
                    <a:pt x="756" y="820"/>
                    <a:pt x="726" y="815"/>
                    <a:pt x="699" y="805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818" y="481"/>
                    <a:pt x="842" y="533"/>
                    <a:pt x="913" y="653"/>
                  </a:cubicBezTo>
                  <a:cubicBezTo>
                    <a:pt x="1073" y="518"/>
                    <a:pt x="1073" y="518"/>
                    <a:pt x="1073" y="518"/>
                  </a:cubicBezTo>
                  <a:cubicBezTo>
                    <a:pt x="1073" y="518"/>
                    <a:pt x="956" y="366"/>
                    <a:pt x="760" y="366"/>
                  </a:cubicBezTo>
                  <a:cubicBezTo>
                    <a:pt x="739" y="366"/>
                    <a:pt x="719" y="367"/>
                    <a:pt x="699" y="369"/>
                  </a:cubicBezTo>
                  <a:moveTo>
                    <a:pt x="699" y="0"/>
                  </a:moveTo>
                  <a:cubicBezTo>
                    <a:pt x="699" y="167"/>
                    <a:pt x="699" y="167"/>
                    <a:pt x="699" y="167"/>
                  </a:cubicBezTo>
                  <a:cubicBezTo>
                    <a:pt x="710" y="166"/>
                    <a:pt x="721" y="165"/>
                    <a:pt x="732" y="165"/>
                  </a:cubicBezTo>
                  <a:cubicBezTo>
                    <a:pt x="1157" y="151"/>
                    <a:pt x="1434" y="514"/>
                    <a:pt x="1434" y="514"/>
                  </a:cubicBezTo>
                  <a:cubicBezTo>
                    <a:pt x="1434" y="514"/>
                    <a:pt x="1116" y="901"/>
                    <a:pt x="784" y="901"/>
                  </a:cubicBezTo>
                  <a:cubicBezTo>
                    <a:pt x="754" y="901"/>
                    <a:pt x="725" y="898"/>
                    <a:pt x="699" y="894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721" y="1000"/>
                    <a:pt x="745" y="1002"/>
                    <a:pt x="770" y="1002"/>
                  </a:cubicBezTo>
                  <a:cubicBezTo>
                    <a:pt x="1079" y="1002"/>
                    <a:pt x="1302" y="844"/>
                    <a:pt x="1518" y="657"/>
                  </a:cubicBezTo>
                  <a:cubicBezTo>
                    <a:pt x="1554" y="686"/>
                    <a:pt x="1700" y="756"/>
                    <a:pt x="1731" y="786"/>
                  </a:cubicBezTo>
                  <a:cubicBezTo>
                    <a:pt x="1525" y="958"/>
                    <a:pt x="1046" y="1097"/>
                    <a:pt x="775" y="1097"/>
                  </a:cubicBezTo>
                  <a:cubicBezTo>
                    <a:pt x="748" y="1097"/>
                    <a:pt x="723" y="1096"/>
                    <a:pt x="699" y="1093"/>
                  </a:cubicBezTo>
                  <a:cubicBezTo>
                    <a:pt x="699" y="1238"/>
                    <a:pt x="699" y="1238"/>
                    <a:pt x="699" y="1238"/>
                  </a:cubicBezTo>
                  <a:cubicBezTo>
                    <a:pt x="1872" y="1238"/>
                    <a:pt x="1872" y="1238"/>
                    <a:pt x="1872" y="1238"/>
                  </a:cubicBezTo>
                  <a:cubicBezTo>
                    <a:pt x="1872" y="0"/>
                    <a:pt x="1872" y="0"/>
                    <a:pt x="1872" y="0"/>
                  </a:cubicBezTo>
                  <a:lnTo>
                    <a:pt x="699" y="0"/>
                  </a:lnTo>
                  <a:close/>
                  <a:moveTo>
                    <a:pt x="699" y="805"/>
                  </a:moveTo>
                  <a:cubicBezTo>
                    <a:pt x="699" y="894"/>
                    <a:pt x="699" y="894"/>
                    <a:pt x="699" y="894"/>
                  </a:cubicBezTo>
                  <a:cubicBezTo>
                    <a:pt x="413" y="843"/>
                    <a:pt x="334" y="546"/>
                    <a:pt x="334" y="546"/>
                  </a:cubicBezTo>
                  <a:cubicBezTo>
                    <a:pt x="334" y="546"/>
                    <a:pt x="471" y="394"/>
                    <a:pt x="699" y="369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698" y="466"/>
                    <a:pt x="698" y="466"/>
                    <a:pt x="698" y="466"/>
                  </a:cubicBezTo>
                  <a:cubicBezTo>
                    <a:pt x="579" y="452"/>
                    <a:pt x="485" y="563"/>
                    <a:pt x="485" y="563"/>
                  </a:cubicBezTo>
                  <a:cubicBezTo>
                    <a:pt x="485" y="563"/>
                    <a:pt x="538" y="751"/>
                    <a:pt x="699" y="805"/>
                  </a:cubicBezTo>
                  <a:moveTo>
                    <a:pt x="191" y="533"/>
                  </a:moveTo>
                  <a:cubicBezTo>
                    <a:pt x="191" y="533"/>
                    <a:pt x="361" y="283"/>
                    <a:pt x="699" y="258"/>
                  </a:cubicBezTo>
                  <a:cubicBezTo>
                    <a:pt x="699" y="167"/>
                    <a:pt x="699" y="167"/>
                    <a:pt x="699" y="167"/>
                  </a:cubicBezTo>
                  <a:cubicBezTo>
                    <a:pt x="324" y="197"/>
                    <a:pt x="0" y="514"/>
                    <a:pt x="0" y="514"/>
                  </a:cubicBezTo>
                  <a:cubicBezTo>
                    <a:pt x="0" y="514"/>
                    <a:pt x="184" y="1045"/>
                    <a:pt x="699" y="1093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321" y="949"/>
                    <a:pt x="191" y="533"/>
                    <a:pt x="191" y="533"/>
                  </a:cubicBez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4062" y="261412"/>
            <a:ext cx="8996230" cy="1068176"/>
          </a:xfrm>
          <a:prstGeom prst="rect">
            <a:avLst/>
          </a:prstGeom>
        </p:spPr>
        <p:txBody>
          <a:bodyPr anchor="b"/>
          <a:lstStyle>
            <a:lvl1pPr algn="l">
              <a:defRPr sz="3600" b="0" cap="all" baseline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644062" y="1332364"/>
            <a:ext cx="8996230" cy="45823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Trebuchet MS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>
                <a:solidFill>
                  <a:schemeClr val="bg2"/>
                </a:solidFill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>
                <a:solidFill>
                  <a:schemeClr val="bg2"/>
                </a:solidFill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3" name="Rectangle 102"/>
          <p:cNvSpPr/>
          <p:nvPr userDrawn="1"/>
        </p:nvSpPr>
        <p:spPr>
          <a:xfrm>
            <a:off x="0" y="-17486"/>
            <a:ext cx="964460" cy="6189686"/>
          </a:xfrm>
          <a:prstGeom prst="rect">
            <a:avLst/>
          </a:prstGeom>
          <a:solidFill>
            <a:srgbClr val="80828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MS PGothic" pitchFamily="34" charset="-128"/>
            </a:endParaRPr>
          </a:p>
        </p:txBody>
      </p:sp>
      <p:sp>
        <p:nvSpPr>
          <p:cNvPr id="104" name="Freeform 1683"/>
          <p:cNvSpPr>
            <a:spLocks/>
          </p:cNvSpPr>
          <p:nvPr userDrawn="1"/>
        </p:nvSpPr>
        <p:spPr bwMode="auto">
          <a:xfrm rot="16200000">
            <a:off x="-38319" y="5908287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5" name="Freeform 1684"/>
          <p:cNvSpPr>
            <a:spLocks/>
          </p:cNvSpPr>
          <p:nvPr userDrawn="1"/>
        </p:nvSpPr>
        <p:spPr bwMode="auto">
          <a:xfrm rot="16200000">
            <a:off x="-38319" y="563012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6" name="Freeform 1686"/>
          <p:cNvSpPr>
            <a:spLocks/>
          </p:cNvSpPr>
          <p:nvPr userDrawn="1"/>
        </p:nvSpPr>
        <p:spPr bwMode="auto">
          <a:xfrm rot="16200000">
            <a:off x="-36899" y="5350544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BE1E2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7" name="Freeform 1687"/>
          <p:cNvSpPr>
            <a:spLocks/>
          </p:cNvSpPr>
          <p:nvPr userDrawn="1"/>
        </p:nvSpPr>
        <p:spPr bwMode="auto">
          <a:xfrm rot="16200000">
            <a:off x="-38319" y="4792801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A206A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8" name="Freeform 1688"/>
          <p:cNvSpPr>
            <a:spLocks/>
          </p:cNvSpPr>
          <p:nvPr userDrawn="1"/>
        </p:nvSpPr>
        <p:spPr bwMode="auto">
          <a:xfrm rot="16200000">
            <a:off x="-38319" y="4514640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9" name="Freeform 1689"/>
          <p:cNvSpPr>
            <a:spLocks/>
          </p:cNvSpPr>
          <p:nvPr userDrawn="1"/>
        </p:nvSpPr>
        <p:spPr bwMode="auto">
          <a:xfrm rot="16200000">
            <a:off x="-36899" y="5072383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0" name="Freeform 1690"/>
          <p:cNvSpPr>
            <a:spLocks/>
          </p:cNvSpPr>
          <p:nvPr userDrawn="1"/>
        </p:nvSpPr>
        <p:spPr bwMode="auto">
          <a:xfrm rot="16200000">
            <a:off x="-36899" y="4235060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2A388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1" name="Freeform 1691"/>
          <p:cNvSpPr>
            <a:spLocks/>
          </p:cNvSpPr>
          <p:nvPr userDrawn="1"/>
        </p:nvSpPr>
        <p:spPr bwMode="auto">
          <a:xfrm rot="16200000">
            <a:off x="-38319" y="3677318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2" name="Freeform 1692"/>
          <p:cNvSpPr>
            <a:spLocks/>
          </p:cNvSpPr>
          <p:nvPr userDrawn="1"/>
        </p:nvSpPr>
        <p:spPr bwMode="auto">
          <a:xfrm rot="16200000">
            <a:off x="-38319" y="339915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3" name="Freeform 1693"/>
          <p:cNvSpPr>
            <a:spLocks/>
          </p:cNvSpPr>
          <p:nvPr userDrawn="1"/>
        </p:nvSpPr>
        <p:spPr bwMode="auto">
          <a:xfrm rot="16200000">
            <a:off x="-36899" y="3956899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4" name="Freeform 1845"/>
          <p:cNvSpPr>
            <a:spLocks/>
          </p:cNvSpPr>
          <p:nvPr userDrawn="1"/>
        </p:nvSpPr>
        <p:spPr bwMode="auto">
          <a:xfrm rot="16200000">
            <a:off x="445627" y="5628706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AAABAC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5" name="Freeform 1846"/>
          <p:cNvSpPr>
            <a:spLocks/>
          </p:cNvSpPr>
          <p:nvPr userDrawn="1"/>
        </p:nvSpPr>
        <p:spPr bwMode="auto">
          <a:xfrm rot="16200000">
            <a:off x="447047" y="5349125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6" name="Freeform 1847"/>
          <p:cNvSpPr>
            <a:spLocks/>
          </p:cNvSpPr>
          <p:nvPr userDrawn="1"/>
        </p:nvSpPr>
        <p:spPr bwMode="auto">
          <a:xfrm rot="16200000">
            <a:off x="445627" y="590686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7" name="Freeform 1848"/>
          <p:cNvSpPr>
            <a:spLocks/>
          </p:cNvSpPr>
          <p:nvPr userDrawn="1"/>
        </p:nvSpPr>
        <p:spPr bwMode="auto">
          <a:xfrm rot="16200000">
            <a:off x="447047" y="5070963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F7931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8" name="Freeform 1849"/>
          <p:cNvSpPr>
            <a:spLocks/>
          </p:cNvSpPr>
          <p:nvPr userDrawn="1"/>
        </p:nvSpPr>
        <p:spPr bwMode="auto">
          <a:xfrm rot="16200000">
            <a:off x="445627" y="4513221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EC008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9" name="Freeform 1850"/>
          <p:cNvSpPr>
            <a:spLocks/>
          </p:cNvSpPr>
          <p:nvPr userDrawn="1"/>
        </p:nvSpPr>
        <p:spPr bwMode="auto">
          <a:xfrm rot="16200000">
            <a:off x="447047" y="4233641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0" name="Freeform 1851"/>
          <p:cNvSpPr>
            <a:spLocks/>
          </p:cNvSpPr>
          <p:nvPr userDrawn="1"/>
        </p:nvSpPr>
        <p:spPr bwMode="auto">
          <a:xfrm rot="16200000">
            <a:off x="445627" y="4791382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1" name="Freeform 1852"/>
          <p:cNvSpPr>
            <a:spLocks/>
          </p:cNvSpPr>
          <p:nvPr userDrawn="1"/>
        </p:nvSpPr>
        <p:spPr bwMode="auto">
          <a:xfrm rot="16200000">
            <a:off x="447047" y="3955479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2" name="Freeform 1855"/>
          <p:cNvSpPr>
            <a:spLocks/>
          </p:cNvSpPr>
          <p:nvPr userDrawn="1"/>
        </p:nvSpPr>
        <p:spPr bwMode="auto">
          <a:xfrm rot="16200000">
            <a:off x="445627" y="367589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59CFF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3" name="Freeform 1679"/>
          <p:cNvSpPr>
            <a:spLocks/>
          </p:cNvSpPr>
          <p:nvPr userDrawn="1"/>
        </p:nvSpPr>
        <p:spPr bwMode="auto">
          <a:xfrm rot="16200000">
            <a:off x="-38319" y="-229175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4" name="Freeform 1840"/>
          <p:cNvSpPr>
            <a:spLocks/>
          </p:cNvSpPr>
          <p:nvPr userDrawn="1"/>
        </p:nvSpPr>
        <p:spPr bwMode="auto">
          <a:xfrm rot="16200000">
            <a:off x="447047" y="4898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5" name="Freeform 1843"/>
          <p:cNvSpPr>
            <a:spLocks/>
          </p:cNvSpPr>
          <p:nvPr userDrawn="1"/>
        </p:nvSpPr>
        <p:spPr bwMode="auto">
          <a:xfrm rot="16200000">
            <a:off x="445627" y="-230594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6" name="Freeform 1690"/>
          <p:cNvSpPr>
            <a:spLocks/>
          </p:cNvSpPr>
          <p:nvPr userDrawn="1"/>
        </p:nvSpPr>
        <p:spPr bwMode="auto">
          <a:xfrm rot="16200000">
            <a:off x="-36899" y="3678738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00673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7" name="Freeform 1691"/>
          <p:cNvSpPr>
            <a:spLocks/>
          </p:cNvSpPr>
          <p:nvPr userDrawn="1"/>
        </p:nvSpPr>
        <p:spPr bwMode="auto">
          <a:xfrm rot="16200000">
            <a:off x="-38319" y="3120996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8" name="Freeform 1693"/>
          <p:cNvSpPr>
            <a:spLocks/>
          </p:cNvSpPr>
          <p:nvPr userDrawn="1"/>
        </p:nvSpPr>
        <p:spPr bwMode="auto">
          <a:xfrm rot="16200000">
            <a:off x="-36899" y="3400577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9" name="Freeform 1850"/>
          <p:cNvSpPr>
            <a:spLocks/>
          </p:cNvSpPr>
          <p:nvPr userDrawn="1"/>
        </p:nvSpPr>
        <p:spPr bwMode="auto">
          <a:xfrm rot="16200000">
            <a:off x="447047" y="3677319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0" name="Freeform 1852"/>
          <p:cNvSpPr>
            <a:spLocks/>
          </p:cNvSpPr>
          <p:nvPr userDrawn="1"/>
        </p:nvSpPr>
        <p:spPr bwMode="auto">
          <a:xfrm rot="16200000">
            <a:off x="447047" y="339915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1" name="Freeform 1855"/>
          <p:cNvSpPr>
            <a:spLocks/>
          </p:cNvSpPr>
          <p:nvPr userDrawn="1"/>
        </p:nvSpPr>
        <p:spPr bwMode="auto">
          <a:xfrm rot="16200000">
            <a:off x="445627" y="3119576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0" y="3280129"/>
            <a:ext cx="971321" cy="2914371"/>
          </a:xfrm>
          <a:prstGeom prst="rect">
            <a:avLst/>
          </a:prstGeom>
          <a:gradFill>
            <a:gsLst>
              <a:gs pos="100000">
                <a:srgbClr val="000000">
                  <a:alpha val="69000"/>
                </a:srgbClr>
              </a:gs>
              <a:gs pos="0">
                <a:srgbClr val="000000">
                  <a:alpha val="9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3" name="Rectangle 132"/>
          <p:cNvSpPr/>
          <p:nvPr userDrawn="1"/>
        </p:nvSpPr>
        <p:spPr>
          <a:xfrm flipV="1">
            <a:off x="0" y="-13974"/>
            <a:ext cx="971321" cy="991336"/>
          </a:xfrm>
          <a:prstGeom prst="rect">
            <a:avLst/>
          </a:prstGeom>
          <a:gradFill>
            <a:gsLst>
              <a:gs pos="100000">
                <a:srgbClr val="000000">
                  <a:alpha val="21000"/>
                </a:srgbClr>
              </a:gs>
              <a:gs pos="0">
                <a:srgbClr val="000000">
                  <a:alpha val="13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4" name="Group 133"/>
          <p:cNvGrpSpPr/>
          <p:nvPr userDrawn="1"/>
        </p:nvGrpSpPr>
        <p:grpSpPr>
          <a:xfrm>
            <a:off x="1" y="-264453"/>
            <a:ext cx="967891" cy="6690072"/>
            <a:chOff x="1" y="-264453"/>
            <a:chExt cx="967891" cy="6690072"/>
          </a:xfrm>
        </p:grpSpPr>
        <p:sp>
          <p:nvSpPr>
            <p:cNvPr id="135" name="Freeform 1674"/>
            <p:cNvSpPr>
              <a:spLocks/>
            </p:cNvSpPr>
            <p:nvPr userDrawn="1"/>
          </p:nvSpPr>
          <p:spPr bwMode="auto">
            <a:xfrm rot="16200000">
              <a:off x="-36898" y="590619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675"/>
            <p:cNvSpPr>
              <a:spLocks/>
            </p:cNvSpPr>
            <p:nvPr userDrawn="1"/>
          </p:nvSpPr>
          <p:spPr bwMode="auto">
            <a:xfrm rot="16200000">
              <a:off x="-38318" y="534845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76"/>
            <p:cNvSpPr>
              <a:spLocks/>
            </p:cNvSpPr>
            <p:nvPr userDrawn="1"/>
          </p:nvSpPr>
          <p:spPr bwMode="auto">
            <a:xfrm rot="16200000">
              <a:off x="-38318" y="507029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677"/>
            <p:cNvSpPr>
              <a:spLocks/>
            </p:cNvSpPr>
            <p:nvPr userDrawn="1"/>
          </p:nvSpPr>
          <p:spPr bwMode="auto">
            <a:xfrm rot="16200000">
              <a:off x="-36898" y="562803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678"/>
            <p:cNvSpPr>
              <a:spLocks/>
            </p:cNvSpPr>
            <p:nvPr userDrawn="1"/>
          </p:nvSpPr>
          <p:spPr bwMode="auto">
            <a:xfrm rot="16200000">
              <a:off x="-36898" y="479071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679"/>
            <p:cNvSpPr>
              <a:spLocks/>
            </p:cNvSpPr>
            <p:nvPr userDrawn="1"/>
          </p:nvSpPr>
          <p:spPr bwMode="auto">
            <a:xfrm rot="16200000">
              <a:off x="-38318" y="423296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1680"/>
            <p:cNvSpPr>
              <a:spLocks/>
            </p:cNvSpPr>
            <p:nvPr userDrawn="1"/>
          </p:nvSpPr>
          <p:spPr bwMode="auto">
            <a:xfrm rot="16200000">
              <a:off x="-38318" y="3954806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1681"/>
            <p:cNvSpPr>
              <a:spLocks/>
            </p:cNvSpPr>
            <p:nvPr userDrawn="1"/>
          </p:nvSpPr>
          <p:spPr bwMode="auto">
            <a:xfrm rot="16200000">
              <a:off x="-36898" y="451254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1682"/>
            <p:cNvSpPr>
              <a:spLocks/>
            </p:cNvSpPr>
            <p:nvPr userDrawn="1"/>
          </p:nvSpPr>
          <p:spPr bwMode="auto">
            <a:xfrm rot="16200000">
              <a:off x="-36898" y="3675226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1683"/>
            <p:cNvSpPr>
              <a:spLocks/>
            </p:cNvSpPr>
            <p:nvPr userDrawn="1"/>
          </p:nvSpPr>
          <p:spPr bwMode="auto">
            <a:xfrm rot="16200000">
              <a:off x="-38318" y="311748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1684"/>
            <p:cNvSpPr>
              <a:spLocks/>
            </p:cNvSpPr>
            <p:nvPr userDrawn="1"/>
          </p:nvSpPr>
          <p:spPr bwMode="auto">
            <a:xfrm rot="16200000">
              <a:off x="-38318" y="283932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1685"/>
            <p:cNvSpPr>
              <a:spLocks/>
            </p:cNvSpPr>
            <p:nvPr userDrawn="1"/>
          </p:nvSpPr>
          <p:spPr bwMode="auto">
            <a:xfrm rot="16200000">
              <a:off x="-36898" y="339706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1686"/>
            <p:cNvSpPr>
              <a:spLocks/>
            </p:cNvSpPr>
            <p:nvPr userDrawn="1"/>
          </p:nvSpPr>
          <p:spPr bwMode="auto">
            <a:xfrm rot="16200000">
              <a:off x="-36898" y="2559739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1687"/>
            <p:cNvSpPr>
              <a:spLocks/>
            </p:cNvSpPr>
            <p:nvPr userDrawn="1"/>
          </p:nvSpPr>
          <p:spPr bwMode="auto">
            <a:xfrm rot="16200000">
              <a:off x="-38318" y="200199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1688"/>
            <p:cNvSpPr>
              <a:spLocks/>
            </p:cNvSpPr>
            <p:nvPr userDrawn="1"/>
          </p:nvSpPr>
          <p:spPr bwMode="auto">
            <a:xfrm rot="16200000">
              <a:off x="-38318" y="1723835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1689"/>
            <p:cNvSpPr>
              <a:spLocks/>
            </p:cNvSpPr>
            <p:nvPr userDrawn="1"/>
          </p:nvSpPr>
          <p:spPr bwMode="auto">
            <a:xfrm rot="16200000">
              <a:off x="-36898" y="228157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1690"/>
            <p:cNvSpPr>
              <a:spLocks/>
            </p:cNvSpPr>
            <p:nvPr userDrawn="1"/>
          </p:nvSpPr>
          <p:spPr bwMode="auto">
            <a:xfrm rot="16200000">
              <a:off x="-36898" y="144425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1691"/>
            <p:cNvSpPr>
              <a:spLocks/>
            </p:cNvSpPr>
            <p:nvPr userDrawn="1"/>
          </p:nvSpPr>
          <p:spPr bwMode="auto">
            <a:xfrm rot="16200000">
              <a:off x="-38318" y="886513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1692"/>
            <p:cNvSpPr>
              <a:spLocks/>
            </p:cNvSpPr>
            <p:nvPr userDrawn="1"/>
          </p:nvSpPr>
          <p:spPr bwMode="auto">
            <a:xfrm rot="16200000">
              <a:off x="-38318" y="60835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1693"/>
            <p:cNvSpPr>
              <a:spLocks/>
            </p:cNvSpPr>
            <p:nvPr userDrawn="1"/>
          </p:nvSpPr>
          <p:spPr bwMode="auto">
            <a:xfrm rot="16200000">
              <a:off x="-36898" y="116609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694"/>
            <p:cNvSpPr>
              <a:spLocks/>
            </p:cNvSpPr>
            <p:nvPr userDrawn="1"/>
          </p:nvSpPr>
          <p:spPr bwMode="auto">
            <a:xfrm rot="16200000">
              <a:off x="-36898" y="32877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1695"/>
            <p:cNvSpPr>
              <a:spLocks/>
            </p:cNvSpPr>
            <p:nvPr userDrawn="1"/>
          </p:nvSpPr>
          <p:spPr bwMode="auto">
            <a:xfrm rot="16200000">
              <a:off x="-36898" y="-227553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1697"/>
            <p:cNvSpPr>
              <a:spLocks/>
            </p:cNvSpPr>
            <p:nvPr userDrawn="1"/>
          </p:nvSpPr>
          <p:spPr bwMode="auto">
            <a:xfrm rot="16200000">
              <a:off x="-36898" y="5060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1834"/>
            <p:cNvSpPr>
              <a:spLocks/>
            </p:cNvSpPr>
            <p:nvPr userDrawn="1"/>
          </p:nvSpPr>
          <p:spPr bwMode="auto">
            <a:xfrm rot="16200000">
              <a:off x="447048" y="590477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1836"/>
            <p:cNvSpPr>
              <a:spLocks/>
            </p:cNvSpPr>
            <p:nvPr userDrawn="1"/>
          </p:nvSpPr>
          <p:spPr bwMode="auto">
            <a:xfrm rot="16200000">
              <a:off x="447048" y="5626615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837"/>
            <p:cNvSpPr>
              <a:spLocks/>
            </p:cNvSpPr>
            <p:nvPr userDrawn="1"/>
          </p:nvSpPr>
          <p:spPr bwMode="auto">
            <a:xfrm rot="16200000">
              <a:off x="445628" y="506887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838"/>
            <p:cNvSpPr>
              <a:spLocks/>
            </p:cNvSpPr>
            <p:nvPr userDrawn="1"/>
          </p:nvSpPr>
          <p:spPr bwMode="auto">
            <a:xfrm rot="16200000">
              <a:off x="447048" y="4789291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839"/>
            <p:cNvSpPr>
              <a:spLocks/>
            </p:cNvSpPr>
            <p:nvPr userDrawn="1"/>
          </p:nvSpPr>
          <p:spPr bwMode="auto">
            <a:xfrm rot="16200000">
              <a:off x="445628" y="534703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840"/>
            <p:cNvSpPr>
              <a:spLocks/>
            </p:cNvSpPr>
            <p:nvPr userDrawn="1"/>
          </p:nvSpPr>
          <p:spPr bwMode="auto">
            <a:xfrm rot="16200000">
              <a:off x="447048" y="451112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841"/>
            <p:cNvSpPr>
              <a:spLocks/>
            </p:cNvSpPr>
            <p:nvPr userDrawn="1"/>
          </p:nvSpPr>
          <p:spPr bwMode="auto">
            <a:xfrm rot="16200000">
              <a:off x="445628" y="395338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842"/>
            <p:cNvSpPr>
              <a:spLocks/>
            </p:cNvSpPr>
            <p:nvPr userDrawn="1"/>
          </p:nvSpPr>
          <p:spPr bwMode="auto">
            <a:xfrm rot="16200000">
              <a:off x="447048" y="3673807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43"/>
            <p:cNvSpPr>
              <a:spLocks/>
            </p:cNvSpPr>
            <p:nvPr userDrawn="1"/>
          </p:nvSpPr>
          <p:spPr bwMode="auto">
            <a:xfrm rot="16200000">
              <a:off x="445628" y="423154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844"/>
            <p:cNvSpPr>
              <a:spLocks/>
            </p:cNvSpPr>
            <p:nvPr userDrawn="1"/>
          </p:nvSpPr>
          <p:spPr bwMode="auto">
            <a:xfrm rot="16200000">
              <a:off x="447048" y="339564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845"/>
            <p:cNvSpPr>
              <a:spLocks/>
            </p:cNvSpPr>
            <p:nvPr userDrawn="1"/>
          </p:nvSpPr>
          <p:spPr bwMode="auto">
            <a:xfrm rot="16200000">
              <a:off x="445628" y="283790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846"/>
            <p:cNvSpPr>
              <a:spLocks/>
            </p:cNvSpPr>
            <p:nvPr userDrawn="1"/>
          </p:nvSpPr>
          <p:spPr bwMode="auto">
            <a:xfrm rot="16200000">
              <a:off x="447048" y="255832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847"/>
            <p:cNvSpPr>
              <a:spLocks/>
            </p:cNvSpPr>
            <p:nvPr userDrawn="1"/>
          </p:nvSpPr>
          <p:spPr bwMode="auto">
            <a:xfrm rot="16200000">
              <a:off x="445628" y="311606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848"/>
            <p:cNvSpPr>
              <a:spLocks/>
            </p:cNvSpPr>
            <p:nvPr userDrawn="1"/>
          </p:nvSpPr>
          <p:spPr bwMode="auto">
            <a:xfrm rot="16200000">
              <a:off x="447048" y="228015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849"/>
            <p:cNvSpPr>
              <a:spLocks/>
            </p:cNvSpPr>
            <p:nvPr userDrawn="1"/>
          </p:nvSpPr>
          <p:spPr bwMode="auto">
            <a:xfrm rot="16200000">
              <a:off x="445628" y="172241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850"/>
            <p:cNvSpPr>
              <a:spLocks/>
            </p:cNvSpPr>
            <p:nvPr userDrawn="1"/>
          </p:nvSpPr>
          <p:spPr bwMode="auto">
            <a:xfrm rot="16200000">
              <a:off x="447048" y="144283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851"/>
            <p:cNvSpPr>
              <a:spLocks/>
            </p:cNvSpPr>
            <p:nvPr userDrawn="1"/>
          </p:nvSpPr>
          <p:spPr bwMode="auto">
            <a:xfrm rot="16200000">
              <a:off x="445628" y="200057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852"/>
            <p:cNvSpPr>
              <a:spLocks/>
            </p:cNvSpPr>
            <p:nvPr userDrawn="1"/>
          </p:nvSpPr>
          <p:spPr bwMode="auto">
            <a:xfrm rot="16200000">
              <a:off x="447048" y="116467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853"/>
            <p:cNvSpPr>
              <a:spLocks/>
            </p:cNvSpPr>
            <p:nvPr userDrawn="1"/>
          </p:nvSpPr>
          <p:spPr bwMode="auto">
            <a:xfrm rot="16200000">
              <a:off x="445628" y="606932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1854"/>
            <p:cNvSpPr>
              <a:spLocks/>
            </p:cNvSpPr>
            <p:nvPr userDrawn="1"/>
          </p:nvSpPr>
          <p:spPr bwMode="auto">
            <a:xfrm rot="16200000">
              <a:off x="447048" y="32735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1855"/>
            <p:cNvSpPr>
              <a:spLocks/>
            </p:cNvSpPr>
            <p:nvPr userDrawn="1"/>
          </p:nvSpPr>
          <p:spPr bwMode="auto">
            <a:xfrm rot="16200000">
              <a:off x="445628" y="88509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1856"/>
            <p:cNvSpPr>
              <a:spLocks/>
            </p:cNvSpPr>
            <p:nvPr userDrawn="1"/>
          </p:nvSpPr>
          <p:spPr bwMode="auto">
            <a:xfrm rot="16200000">
              <a:off x="447048" y="49189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1859"/>
            <p:cNvSpPr>
              <a:spLocks/>
            </p:cNvSpPr>
            <p:nvPr userDrawn="1"/>
          </p:nvSpPr>
          <p:spPr bwMode="auto">
            <a:xfrm rot="16200000">
              <a:off x="447048" y="-228973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 rot="16200000">
            <a:off x="-1466697" y="1484954"/>
            <a:ext cx="3900573" cy="967177"/>
            <a:chOff x="1135063" y="-1804988"/>
            <a:chExt cx="3886200" cy="963613"/>
          </a:xfrm>
        </p:grpSpPr>
        <p:sp>
          <p:nvSpPr>
            <p:cNvPr id="20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649130" y="272817"/>
            <a:ext cx="9028946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649130" y="1400960"/>
            <a:ext cx="9028946" cy="449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labs.github.io/moderngp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anbaxter/gtc_2014" TargetMode="External"/><Relationship Id="rId4" Type="http://schemas.openxmlformats.org/officeDocument/2006/relationships/hyperlink" Target="https://github.com/NVlabs/moderngp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body" sz="quarter" idx="11"/>
          </p:nvPr>
        </p:nvSpPr>
        <p:spPr>
          <a:xfrm>
            <a:off x="1909030" y="2372411"/>
            <a:ext cx="5384136" cy="584775"/>
          </a:xfrm>
        </p:spPr>
        <p:txBody>
          <a:bodyPr/>
          <a:lstStyle/>
          <a:p>
            <a:pPr defTabSz="457189"/>
            <a:r>
              <a:rPr lang="en-US" dirty="0" smtClean="0"/>
              <a:t>Parallel </a:t>
            </a:r>
            <a:r>
              <a:rPr lang="en-US" dirty="0" smtClean="0"/>
              <a:t>decomposition strategies in modern </a:t>
            </a:r>
            <a:r>
              <a:rPr lang="en-US" dirty="0" err="1" smtClean="0"/>
              <a:t>gpu</a:t>
            </a:r>
            <a:endParaRPr lang="en-US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Sean Baxter, NVIDIA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source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Text: </a:t>
            </a:r>
            <a:r>
              <a:rPr lang="en-US" dirty="0">
                <a:hlinkClick r:id="rId3"/>
              </a:rPr>
              <a:t>http://nvlabs.github.io/moderngpu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C++ reference source: </a:t>
            </a:r>
            <a:r>
              <a:rPr lang="en-US" dirty="0" smtClean="0">
                <a:hlinkClick r:id="rId5"/>
              </a:rPr>
              <a:t>https://github.com/seanbaxter/gtc_2014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1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r>
              <a:rPr lang="en-US" dirty="0" smtClean="0"/>
              <a:t>Two-phase solution.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Decompose input or output space into many uniform-length intervals.</a:t>
            </a:r>
          </a:p>
          <a:p>
            <a:pPr marL="968375" lvl="1" indent="-457200"/>
            <a:r>
              <a:rPr lang="en-US" dirty="0" smtClean="0"/>
              <a:t>Embarrassingly parallel.</a:t>
            </a:r>
          </a:p>
          <a:p>
            <a:pPr marL="968375" lvl="1" indent="-457200"/>
            <a:r>
              <a:rPr lang="en-US" dirty="0" smtClean="0"/>
              <a:t>Fix constant grain-size VT. (Values per thread)</a:t>
            </a:r>
          </a:p>
          <a:p>
            <a:pPr marL="968375" lvl="1" indent="-457200"/>
            <a:r>
              <a:rPr lang="en-US" dirty="0" smtClean="0"/>
              <a:t>Use search to deal with dynamic structure.  May be O(log 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Threads sequentially process each interval.</a:t>
            </a:r>
          </a:p>
          <a:p>
            <a:pPr marL="968375" lvl="1" indent="-457200"/>
            <a:r>
              <a:rPr lang="en-US" dirty="0" smtClean="0"/>
              <a:t>Embarrassingly parallel.</a:t>
            </a:r>
          </a:p>
          <a:p>
            <a:pPr marL="968375" lvl="1" indent="-457200"/>
            <a:r>
              <a:rPr lang="en-US" dirty="0" smtClean="0"/>
              <a:t>Usually O(VT) complexity.</a:t>
            </a:r>
          </a:p>
          <a:p>
            <a:pPr marL="968375" lvl="1" indent="-457200"/>
            <a:r>
              <a:rPr lang="en-US" dirty="0" smtClean="0"/>
              <a:t>Cooperatively buffer through shared memory.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27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VIDIA GTC Slide Master">
  <a:themeElements>
    <a:clrScheme name="NVIDIA GTC 2010">
      <a:dk1>
        <a:sysClr val="windowText" lastClr="000000"/>
      </a:dk1>
      <a:lt1>
        <a:sysClr val="window" lastClr="FFFFFF"/>
      </a:lt1>
      <a:dk2>
        <a:srgbClr val="545454"/>
      </a:dk2>
      <a:lt2>
        <a:srgbClr val="FFFFFF"/>
      </a:lt2>
      <a:accent1>
        <a:srgbClr val="76B900"/>
      </a:accent1>
      <a:accent2>
        <a:srgbClr val="00B485"/>
      </a:accent2>
      <a:accent3>
        <a:srgbClr val="929292"/>
      </a:accent3>
      <a:accent4>
        <a:srgbClr val="D429F1"/>
      </a:accent4>
      <a:accent5>
        <a:srgbClr val="6B2795"/>
      </a:accent5>
      <a:accent6>
        <a:srgbClr val="4549F5"/>
      </a:accent6>
      <a:hlink>
        <a:srgbClr val="FFFFFF"/>
      </a:hlink>
      <a:folHlink>
        <a:srgbClr val="545454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2"/>
            </a:solidFill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29480</TotalTime>
  <Words>102</Words>
  <Application>Microsoft Office PowerPoint</Application>
  <PresentationFormat>Custom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Trebuchet MS</vt:lpstr>
      <vt:lpstr>Wingdings</vt:lpstr>
      <vt:lpstr>NVIDIA GTC Slide Master</vt:lpstr>
      <vt:lpstr>PowerPoint Presentation</vt:lpstr>
      <vt:lpstr>Companion source</vt:lpstr>
      <vt:lpstr>Data Decompositions</vt:lpstr>
      <vt:lpstr>Data decompositions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Sean Baxter</cp:lastModifiedBy>
  <cp:revision>1790</cp:revision>
  <dcterms:created xsi:type="dcterms:W3CDTF">2008-01-24T03:11:41Z</dcterms:created>
  <dcterms:modified xsi:type="dcterms:W3CDTF">2014-03-18T23:51:43Z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