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  <a:srgbClr val="B48900"/>
    <a:srgbClr val="C6FDFE"/>
    <a:srgbClr val="66DEF6"/>
    <a:srgbClr val="7A5D00"/>
    <a:srgbClr val="544000"/>
    <a:srgbClr val="A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8944-AED1-4370-AC5C-C4B398848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2AED3-8020-4CD9-9E38-FD512DBE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82E3-CC70-4938-ACCA-646121D3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E25E9-0EF6-4E43-9F16-48EF774B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40A1-238B-461E-B6C2-73468E90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4CB0-D357-47D4-ACE7-2A66508D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DEDB6-1B5B-438B-B4F8-2412A186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6C00-8AFA-48CC-8FB3-6751BD7C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6621-6C62-4221-A327-21E44B71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0010-DE1D-44D3-B1C2-81379BBF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B3ED-D100-404E-9913-9D7902BE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5A5E0-28B9-4BF9-BB34-4B3C833E3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FF84-DC7D-4CB8-AB30-576029FE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A339-7A4D-4FEB-9DB8-769721D6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8E4F-DFC0-4210-8602-45BB78B5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8205-2D2A-4D19-80FE-25973F25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7D0F-763E-470B-AE4C-622983D4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C74B-9AA5-4582-9AED-6B89B1F6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9A5E-6CB0-4DA9-A5E6-9F342BAF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F920-09A7-4302-8A3C-6AD9AE75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B7A4-BEE9-4103-958A-94DDC21C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ADEB-B221-451B-A509-1F979E24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14E31-5031-4B16-9760-6BC49EE5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9D7CC-D003-44B7-9F89-3F7B8DF7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A9C5-760E-4C01-8675-956CA422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F9DE-754D-4F28-B770-35853E13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0B37-ED6F-46AB-BB0A-68BB3818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1EF8-098D-45B7-9C9B-6B2802AD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FBC3-255A-453D-8A40-43FF6294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B984-325F-4A8C-85C3-F4C0518D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757F-B05E-4A53-99C3-BB97BEBE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85A8-B628-4E34-937B-8598EC1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AEF01-13BB-4AA5-A0C5-6BFAE806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4BD34-81CB-40ED-9663-7CBD5F629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D554F-15A3-44F7-8DC3-2A11940C4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665F8-FE17-4CFF-8F98-870A8A16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C5493-BE9B-4636-84EC-5268D1BD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A843C-3256-476A-A541-BC64ED53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C6583-D7B3-4C59-B890-82D916B0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9144-1C59-4E15-A20E-17EC8987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06F8E-4D2D-4127-AE1B-0AC91ABD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73BC7-FCAE-4289-B13F-8E602436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7E47-F179-4723-A7AE-27263FDF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4256-86C0-47E7-B256-3C11E6D6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F1E8B-F09F-4412-A2A1-2D641386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D7BE-A16B-4151-9E14-4A593CBC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D35C-DF47-49A1-BD5A-920F5EE0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809D-B76C-4360-8555-3DA03F80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A81F7-C38A-4EFB-B070-63630AE80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4A042-245C-4E17-B0F7-0035921A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CA0EB-4498-4553-9BB3-FCB56805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24B44-0688-43B9-A33A-DA844B0E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41B8-CE75-4F32-BC18-7596CDA4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4B2D3-BB3C-42DE-AE39-2424BBFB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2D9BC-BD91-4E47-B62A-C858C136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AD91-4FA1-48F5-910E-FFD39427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4176-5E74-4E2C-A17A-09668923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31226-E57E-4763-A546-622F003E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AF77-5B6F-437D-849B-027BA366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4A32-C2F1-4CEA-AA6F-C1EDD7B1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DA38-96AC-470E-B4E6-154E72593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7B6F-E940-49AB-B30A-5E836E45D265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1FB2-B3DB-4600-AF3D-EB922C731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C38F-9535-43D1-B71C-9D70D83C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E39B-0E79-4D12-A096-DE82EE262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2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27896-D017-417D-B9BB-AC221A68EFD8}"/>
              </a:ext>
            </a:extLst>
          </p:cNvPr>
          <p:cNvSpPr/>
          <p:nvPr/>
        </p:nvSpPr>
        <p:spPr>
          <a:xfrm>
            <a:off x="2990850" y="4810125"/>
            <a:ext cx="5458541" cy="503757"/>
          </a:xfrm>
          <a:prstGeom prst="rect">
            <a:avLst/>
          </a:prstGeom>
          <a:solidFill>
            <a:srgbClr val="9A7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95AF2-54A6-4BF3-B511-8DD58D1F865B}"/>
              </a:ext>
            </a:extLst>
          </p:cNvPr>
          <p:cNvSpPr/>
          <p:nvPr/>
        </p:nvSpPr>
        <p:spPr>
          <a:xfrm>
            <a:off x="2990850" y="3267075"/>
            <a:ext cx="5458541" cy="1543050"/>
          </a:xfrm>
          <a:prstGeom prst="rect">
            <a:avLst/>
          </a:prstGeom>
          <a:solidFill>
            <a:srgbClr val="C6FD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CD32CF-F9B8-4808-814E-B98BD092596C}"/>
              </a:ext>
            </a:extLst>
          </p:cNvPr>
          <p:cNvCxnSpPr/>
          <p:nvPr/>
        </p:nvCxnSpPr>
        <p:spPr>
          <a:xfrm flipH="1" flipV="1">
            <a:off x="3314700" y="1219200"/>
            <a:ext cx="2194560" cy="2047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0A144-2525-47EE-BF2D-7B441E17B9F6}"/>
              </a:ext>
            </a:extLst>
          </p:cNvPr>
          <p:cNvCxnSpPr/>
          <p:nvPr/>
        </p:nvCxnSpPr>
        <p:spPr>
          <a:xfrm flipH="1" flipV="1">
            <a:off x="4333875" y="1228725"/>
            <a:ext cx="2194560" cy="20478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986B86-613F-48BF-A9B7-103700B56BC4}"/>
              </a:ext>
            </a:extLst>
          </p:cNvPr>
          <p:cNvCxnSpPr>
            <a:cxnSpLocks/>
          </p:cNvCxnSpPr>
          <p:nvPr/>
        </p:nvCxnSpPr>
        <p:spPr>
          <a:xfrm flipH="1" flipV="1">
            <a:off x="5438775" y="3190876"/>
            <a:ext cx="1661160" cy="162877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FEED54-DFFF-4532-BBEA-E638488D7928}"/>
              </a:ext>
            </a:extLst>
          </p:cNvPr>
          <p:cNvCxnSpPr>
            <a:cxnSpLocks/>
          </p:cNvCxnSpPr>
          <p:nvPr/>
        </p:nvCxnSpPr>
        <p:spPr>
          <a:xfrm flipH="1" flipV="1">
            <a:off x="6537961" y="3267076"/>
            <a:ext cx="561974" cy="15335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D4411A-DA5E-40DD-815C-582AE8D368B7}"/>
              </a:ext>
            </a:extLst>
          </p:cNvPr>
          <p:cNvCxnSpPr>
            <a:cxnSpLocks/>
          </p:cNvCxnSpPr>
          <p:nvPr/>
        </p:nvCxnSpPr>
        <p:spPr>
          <a:xfrm flipH="1" flipV="1">
            <a:off x="5504498" y="2623181"/>
            <a:ext cx="23812" cy="56197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29268BDE-7706-4D11-92BE-D7D94DC9612E}"/>
              </a:ext>
            </a:extLst>
          </p:cNvPr>
          <p:cNvSpPr/>
          <p:nvPr/>
        </p:nvSpPr>
        <p:spPr>
          <a:xfrm rot="18665542">
            <a:off x="5172075" y="2867026"/>
            <a:ext cx="914400" cy="914400"/>
          </a:xfrm>
          <a:prstGeom prst="arc">
            <a:avLst>
              <a:gd name="adj1" fmla="val 16200000"/>
              <a:gd name="adj2" fmla="val 1841478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594BAA-9F4F-4FE9-A700-9FF4F7F5A713}"/>
              </a:ext>
            </a:extLst>
          </p:cNvPr>
          <p:cNvCxnSpPr>
            <a:cxnSpLocks/>
          </p:cNvCxnSpPr>
          <p:nvPr/>
        </p:nvCxnSpPr>
        <p:spPr>
          <a:xfrm flipH="1" flipV="1">
            <a:off x="6524625" y="3238500"/>
            <a:ext cx="13336" cy="60579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2D32CE3A-91F6-4014-9362-FB98CF815006}"/>
              </a:ext>
            </a:extLst>
          </p:cNvPr>
          <p:cNvSpPr/>
          <p:nvPr/>
        </p:nvSpPr>
        <p:spPr>
          <a:xfrm rot="8389889">
            <a:off x="6057900" y="2724151"/>
            <a:ext cx="914400" cy="914400"/>
          </a:xfrm>
          <a:prstGeom prst="arc">
            <a:avLst>
              <a:gd name="adj1" fmla="val 17342712"/>
              <a:gd name="adj2" fmla="val 1841478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D030C2-9FF3-4AE0-97FC-A854305985AF}"/>
              </a:ext>
            </a:extLst>
          </p:cNvPr>
          <p:cNvCxnSpPr>
            <a:cxnSpLocks/>
          </p:cNvCxnSpPr>
          <p:nvPr/>
        </p:nvCxnSpPr>
        <p:spPr>
          <a:xfrm>
            <a:off x="3429000" y="3267075"/>
            <a:ext cx="0" cy="15335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324274-FD5F-4FE1-BEEF-5910FEAD03D2}"/>
                  </a:ext>
                </a:extLst>
              </p:cNvPr>
              <p:cNvSpPr txBox="1"/>
              <p:nvPr/>
            </p:nvSpPr>
            <p:spPr>
              <a:xfrm>
                <a:off x="5181920" y="2623181"/>
                <a:ext cx="249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324274-FD5F-4FE1-BEEF-5910FEAD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20" y="2623181"/>
                <a:ext cx="249235" cy="276999"/>
              </a:xfrm>
              <a:prstGeom prst="rect">
                <a:avLst/>
              </a:prstGeom>
              <a:blipFill>
                <a:blip r:embed="rId2"/>
                <a:stretch>
                  <a:fillRect l="-21951" r="-97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064F19-35B1-47C9-AEEA-4ABB693288CA}"/>
                  </a:ext>
                </a:extLst>
              </p:cNvPr>
              <p:cNvSpPr txBox="1"/>
              <p:nvPr/>
            </p:nvSpPr>
            <p:spPr>
              <a:xfrm>
                <a:off x="3497940" y="3947725"/>
                <a:ext cx="601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𝑠𝑛𝑜𝑤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1064F19-35B1-47C9-AEEA-4ABB6932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40" y="3947725"/>
                <a:ext cx="601318" cy="276999"/>
              </a:xfrm>
              <a:prstGeom prst="rect">
                <a:avLst/>
              </a:prstGeom>
              <a:blipFill>
                <a:blip r:embed="rId3"/>
                <a:stretch>
                  <a:fillRect l="-5102" r="-20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DFDF2F-C216-4260-AEF7-89F78AAA6549}"/>
                  </a:ext>
                </a:extLst>
              </p:cNvPr>
              <p:cNvSpPr txBox="1"/>
              <p:nvPr/>
            </p:nvSpPr>
            <p:spPr>
              <a:xfrm>
                <a:off x="6545090" y="3728264"/>
                <a:ext cx="273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DFDF2F-C216-4260-AEF7-89F78AAA6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90" y="3728264"/>
                <a:ext cx="273858" cy="276999"/>
              </a:xfrm>
              <a:prstGeom prst="rect">
                <a:avLst/>
              </a:prstGeom>
              <a:blipFill>
                <a:blip r:embed="rId4"/>
                <a:stretch>
                  <a:fillRect l="-2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8EDC63-6D6D-46CB-A7F9-022D24A010AA}"/>
                  </a:ext>
                </a:extLst>
              </p:cNvPr>
              <p:cNvSpPr txBox="1"/>
              <p:nvPr/>
            </p:nvSpPr>
            <p:spPr>
              <a:xfrm>
                <a:off x="4145163" y="5456776"/>
                <a:ext cx="3314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8EDC63-6D6D-46CB-A7F9-022D24A01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163" y="5456776"/>
                <a:ext cx="3314578" cy="276999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DDBFF1-2EA7-43C9-A82E-6AEECD5CBA21}"/>
              </a:ext>
            </a:extLst>
          </p:cNvPr>
          <p:cNvCxnSpPr>
            <a:cxnSpLocks/>
          </p:cNvCxnSpPr>
          <p:nvPr/>
        </p:nvCxnSpPr>
        <p:spPr>
          <a:xfrm flipV="1">
            <a:off x="5537835" y="2795947"/>
            <a:ext cx="445051" cy="48446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3563F42-EE42-4AFA-B32D-D15D09A96934}"/>
              </a:ext>
            </a:extLst>
          </p:cNvPr>
          <p:cNvSpPr/>
          <p:nvPr/>
        </p:nvSpPr>
        <p:spPr>
          <a:xfrm rot="18624330">
            <a:off x="5886524" y="2747025"/>
            <a:ext cx="90184" cy="82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2BEEAA4-B280-42E9-8700-6AFFE0A406A9}"/>
              </a:ext>
            </a:extLst>
          </p:cNvPr>
          <p:cNvSpPr/>
          <p:nvPr/>
        </p:nvSpPr>
        <p:spPr>
          <a:xfrm rot="18851655">
            <a:off x="6004914" y="3147376"/>
            <a:ext cx="284725" cy="2137763"/>
          </a:xfrm>
          <a:prstGeom prst="leftBrace">
            <a:avLst/>
          </a:prstGeom>
          <a:noFill/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84725 w 284725"/>
                      <a:gd name="connsiteY0" fmla="*/ 2137763 h 2137763"/>
                      <a:gd name="connsiteX1" fmla="*/ 142362 w 284725"/>
                      <a:gd name="connsiteY1" fmla="*/ 2114037 h 2137763"/>
                      <a:gd name="connsiteX2" fmla="*/ 142363 w 284725"/>
                      <a:gd name="connsiteY2" fmla="*/ 1092608 h 2137763"/>
                      <a:gd name="connsiteX3" fmla="*/ 0 w 284725"/>
                      <a:gd name="connsiteY3" fmla="*/ 1068882 h 2137763"/>
                      <a:gd name="connsiteX4" fmla="*/ 142363 w 284725"/>
                      <a:gd name="connsiteY4" fmla="*/ 1045156 h 2137763"/>
                      <a:gd name="connsiteX5" fmla="*/ 142363 w 284725"/>
                      <a:gd name="connsiteY5" fmla="*/ 554870 h 2137763"/>
                      <a:gd name="connsiteX6" fmla="*/ 142363 w 284725"/>
                      <a:gd name="connsiteY6" fmla="*/ 23726 h 2137763"/>
                      <a:gd name="connsiteX7" fmla="*/ 284726 w 284725"/>
                      <a:gd name="connsiteY7" fmla="*/ 0 h 2137763"/>
                      <a:gd name="connsiteX8" fmla="*/ 284725 w 284725"/>
                      <a:gd name="connsiteY8" fmla="*/ 2137763 h 2137763"/>
                      <a:gd name="connsiteX0" fmla="*/ 284725 w 284725"/>
                      <a:gd name="connsiteY0" fmla="*/ 2137763 h 2137763"/>
                      <a:gd name="connsiteX1" fmla="*/ 142362 w 284725"/>
                      <a:gd name="connsiteY1" fmla="*/ 2114037 h 2137763"/>
                      <a:gd name="connsiteX2" fmla="*/ 142363 w 284725"/>
                      <a:gd name="connsiteY2" fmla="*/ 1092608 h 2137763"/>
                      <a:gd name="connsiteX3" fmla="*/ 0 w 284725"/>
                      <a:gd name="connsiteY3" fmla="*/ 1068882 h 2137763"/>
                      <a:gd name="connsiteX4" fmla="*/ 142363 w 284725"/>
                      <a:gd name="connsiteY4" fmla="*/ 1045156 h 2137763"/>
                      <a:gd name="connsiteX5" fmla="*/ 142363 w 284725"/>
                      <a:gd name="connsiteY5" fmla="*/ 554870 h 2137763"/>
                      <a:gd name="connsiteX6" fmla="*/ 142363 w 284725"/>
                      <a:gd name="connsiteY6" fmla="*/ 23726 h 2137763"/>
                      <a:gd name="connsiteX7" fmla="*/ 284726 w 284725"/>
                      <a:gd name="connsiteY7" fmla="*/ 0 h 2137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4725" h="2137763" stroke="0" extrusionOk="0">
                        <a:moveTo>
                          <a:pt x="284725" y="2137763"/>
                        </a:moveTo>
                        <a:cubicBezTo>
                          <a:pt x="205464" y="2137371"/>
                          <a:pt x="141894" y="2127317"/>
                          <a:pt x="142362" y="2114037"/>
                        </a:cubicBezTo>
                        <a:cubicBezTo>
                          <a:pt x="168361" y="1779034"/>
                          <a:pt x="85566" y="1434890"/>
                          <a:pt x="142363" y="1092608"/>
                        </a:cubicBezTo>
                        <a:cubicBezTo>
                          <a:pt x="140798" y="1081032"/>
                          <a:pt x="76122" y="1082719"/>
                          <a:pt x="0" y="1068882"/>
                        </a:cubicBezTo>
                        <a:cubicBezTo>
                          <a:pt x="76128" y="1067516"/>
                          <a:pt x="144719" y="1059386"/>
                          <a:pt x="142363" y="1045156"/>
                        </a:cubicBezTo>
                        <a:cubicBezTo>
                          <a:pt x="139927" y="858726"/>
                          <a:pt x="177229" y="713402"/>
                          <a:pt x="142363" y="554870"/>
                        </a:cubicBezTo>
                        <a:cubicBezTo>
                          <a:pt x="107497" y="396338"/>
                          <a:pt x="188275" y="270924"/>
                          <a:pt x="142363" y="23726"/>
                        </a:cubicBezTo>
                        <a:cubicBezTo>
                          <a:pt x="141595" y="3295"/>
                          <a:pt x="205217" y="1228"/>
                          <a:pt x="284726" y="0"/>
                        </a:cubicBezTo>
                        <a:cubicBezTo>
                          <a:pt x="328157" y="736903"/>
                          <a:pt x="335970" y="1437496"/>
                          <a:pt x="284725" y="2137763"/>
                        </a:cubicBezTo>
                        <a:close/>
                      </a:path>
                      <a:path w="284725" h="2137763" fill="none" extrusionOk="0">
                        <a:moveTo>
                          <a:pt x="284725" y="2137763"/>
                        </a:moveTo>
                        <a:cubicBezTo>
                          <a:pt x="205787" y="2137712"/>
                          <a:pt x="143226" y="2127848"/>
                          <a:pt x="142362" y="2114037"/>
                        </a:cubicBezTo>
                        <a:cubicBezTo>
                          <a:pt x="187826" y="1841239"/>
                          <a:pt x="147022" y="1481335"/>
                          <a:pt x="142363" y="1092608"/>
                        </a:cubicBezTo>
                        <a:cubicBezTo>
                          <a:pt x="147652" y="1087651"/>
                          <a:pt x="90632" y="1083590"/>
                          <a:pt x="0" y="1068882"/>
                        </a:cubicBezTo>
                        <a:cubicBezTo>
                          <a:pt x="79507" y="1068110"/>
                          <a:pt x="142827" y="1056079"/>
                          <a:pt x="142363" y="1045156"/>
                        </a:cubicBezTo>
                        <a:cubicBezTo>
                          <a:pt x="127895" y="828290"/>
                          <a:pt x="168890" y="738683"/>
                          <a:pt x="142363" y="554870"/>
                        </a:cubicBezTo>
                        <a:cubicBezTo>
                          <a:pt x="115836" y="371057"/>
                          <a:pt x="171883" y="135336"/>
                          <a:pt x="142363" y="23726"/>
                        </a:cubicBezTo>
                        <a:cubicBezTo>
                          <a:pt x="142914" y="3172"/>
                          <a:pt x="197886" y="4797"/>
                          <a:pt x="28472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D3A6EC45-D554-4FC1-AA0F-F00AFAB95799}"/>
              </a:ext>
            </a:extLst>
          </p:cNvPr>
          <p:cNvSpPr/>
          <p:nvPr/>
        </p:nvSpPr>
        <p:spPr>
          <a:xfrm rot="9697280">
            <a:off x="6895196" y="3149669"/>
            <a:ext cx="284725" cy="1632089"/>
          </a:xfrm>
          <a:prstGeom prst="leftBrace">
            <a:avLst/>
          </a:prstGeom>
          <a:noFill/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84725 w 284725"/>
                      <a:gd name="connsiteY0" fmla="*/ 2137763 h 2137763"/>
                      <a:gd name="connsiteX1" fmla="*/ 142362 w 284725"/>
                      <a:gd name="connsiteY1" fmla="*/ 2114037 h 2137763"/>
                      <a:gd name="connsiteX2" fmla="*/ 142363 w 284725"/>
                      <a:gd name="connsiteY2" fmla="*/ 1092608 h 2137763"/>
                      <a:gd name="connsiteX3" fmla="*/ 0 w 284725"/>
                      <a:gd name="connsiteY3" fmla="*/ 1068882 h 2137763"/>
                      <a:gd name="connsiteX4" fmla="*/ 142363 w 284725"/>
                      <a:gd name="connsiteY4" fmla="*/ 1045156 h 2137763"/>
                      <a:gd name="connsiteX5" fmla="*/ 142363 w 284725"/>
                      <a:gd name="connsiteY5" fmla="*/ 554870 h 2137763"/>
                      <a:gd name="connsiteX6" fmla="*/ 142363 w 284725"/>
                      <a:gd name="connsiteY6" fmla="*/ 23726 h 2137763"/>
                      <a:gd name="connsiteX7" fmla="*/ 284726 w 284725"/>
                      <a:gd name="connsiteY7" fmla="*/ 0 h 2137763"/>
                      <a:gd name="connsiteX8" fmla="*/ 284725 w 284725"/>
                      <a:gd name="connsiteY8" fmla="*/ 2137763 h 2137763"/>
                      <a:gd name="connsiteX0" fmla="*/ 284725 w 284725"/>
                      <a:gd name="connsiteY0" fmla="*/ 2137763 h 2137763"/>
                      <a:gd name="connsiteX1" fmla="*/ 142362 w 284725"/>
                      <a:gd name="connsiteY1" fmla="*/ 2114037 h 2137763"/>
                      <a:gd name="connsiteX2" fmla="*/ 142363 w 284725"/>
                      <a:gd name="connsiteY2" fmla="*/ 1092608 h 2137763"/>
                      <a:gd name="connsiteX3" fmla="*/ 0 w 284725"/>
                      <a:gd name="connsiteY3" fmla="*/ 1068882 h 2137763"/>
                      <a:gd name="connsiteX4" fmla="*/ 142363 w 284725"/>
                      <a:gd name="connsiteY4" fmla="*/ 1045156 h 2137763"/>
                      <a:gd name="connsiteX5" fmla="*/ 142363 w 284725"/>
                      <a:gd name="connsiteY5" fmla="*/ 554870 h 2137763"/>
                      <a:gd name="connsiteX6" fmla="*/ 142363 w 284725"/>
                      <a:gd name="connsiteY6" fmla="*/ 23726 h 2137763"/>
                      <a:gd name="connsiteX7" fmla="*/ 284726 w 284725"/>
                      <a:gd name="connsiteY7" fmla="*/ 0 h 2137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4725" h="2137763" stroke="0" extrusionOk="0">
                        <a:moveTo>
                          <a:pt x="284725" y="2137763"/>
                        </a:moveTo>
                        <a:cubicBezTo>
                          <a:pt x="205464" y="2137371"/>
                          <a:pt x="141894" y="2127317"/>
                          <a:pt x="142362" y="2114037"/>
                        </a:cubicBezTo>
                        <a:cubicBezTo>
                          <a:pt x="168361" y="1779034"/>
                          <a:pt x="85566" y="1434890"/>
                          <a:pt x="142363" y="1092608"/>
                        </a:cubicBezTo>
                        <a:cubicBezTo>
                          <a:pt x="140798" y="1081032"/>
                          <a:pt x="76122" y="1082719"/>
                          <a:pt x="0" y="1068882"/>
                        </a:cubicBezTo>
                        <a:cubicBezTo>
                          <a:pt x="76128" y="1067516"/>
                          <a:pt x="144719" y="1059386"/>
                          <a:pt x="142363" y="1045156"/>
                        </a:cubicBezTo>
                        <a:cubicBezTo>
                          <a:pt x="139927" y="858726"/>
                          <a:pt x="177229" y="713402"/>
                          <a:pt x="142363" y="554870"/>
                        </a:cubicBezTo>
                        <a:cubicBezTo>
                          <a:pt x="107497" y="396338"/>
                          <a:pt x="188275" y="270924"/>
                          <a:pt x="142363" y="23726"/>
                        </a:cubicBezTo>
                        <a:cubicBezTo>
                          <a:pt x="141595" y="3295"/>
                          <a:pt x="205217" y="1228"/>
                          <a:pt x="284726" y="0"/>
                        </a:cubicBezTo>
                        <a:cubicBezTo>
                          <a:pt x="328157" y="736903"/>
                          <a:pt x="335970" y="1437496"/>
                          <a:pt x="284725" y="2137763"/>
                        </a:cubicBezTo>
                        <a:close/>
                      </a:path>
                      <a:path w="284725" h="2137763" fill="none" extrusionOk="0">
                        <a:moveTo>
                          <a:pt x="284725" y="2137763"/>
                        </a:moveTo>
                        <a:cubicBezTo>
                          <a:pt x="205787" y="2137712"/>
                          <a:pt x="143226" y="2127848"/>
                          <a:pt x="142362" y="2114037"/>
                        </a:cubicBezTo>
                        <a:cubicBezTo>
                          <a:pt x="187826" y="1841239"/>
                          <a:pt x="147022" y="1481335"/>
                          <a:pt x="142363" y="1092608"/>
                        </a:cubicBezTo>
                        <a:cubicBezTo>
                          <a:pt x="147652" y="1087651"/>
                          <a:pt x="90632" y="1083590"/>
                          <a:pt x="0" y="1068882"/>
                        </a:cubicBezTo>
                        <a:cubicBezTo>
                          <a:pt x="79507" y="1068110"/>
                          <a:pt x="142827" y="1056079"/>
                          <a:pt x="142363" y="1045156"/>
                        </a:cubicBezTo>
                        <a:cubicBezTo>
                          <a:pt x="127895" y="828290"/>
                          <a:pt x="168890" y="738683"/>
                          <a:pt x="142363" y="554870"/>
                        </a:cubicBezTo>
                        <a:cubicBezTo>
                          <a:pt x="115836" y="371057"/>
                          <a:pt x="171883" y="135336"/>
                          <a:pt x="142363" y="23726"/>
                        </a:cubicBezTo>
                        <a:cubicBezTo>
                          <a:pt x="142914" y="3172"/>
                          <a:pt x="197886" y="4797"/>
                          <a:pt x="28472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A56E0FAE-0975-4404-A61B-0AA2B4482AA1}"/>
              </a:ext>
            </a:extLst>
          </p:cNvPr>
          <p:cNvSpPr/>
          <p:nvPr/>
        </p:nvSpPr>
        <p:spPr>
          <a:xfrm rot="8146966">
            <a:off x="6342474" y="2454915"/>
            <a:ext cx="284725" cy="779801"/>
          </a:xfrm>
          <a:prstGeom prst="leftBrace">
            <a:avLst/>
          </a:prstGeom>
          <a:noFill/>
          <a:ln w="127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84725 w 284725"/>
                      <a:gd name="connsiteY0" fmla="*/ 2137763 h 2137763"/>
                      <a:gd name="connsiteX1" fmla="*/ 142362 w 284725"/>
                      <a:gd name="connsiteY1" fmla="*/ 2114037 h 2137763"/>
                      <a:gd name="connsiteX2" fmla="*/ 142363 w 284725"/>
                      <a:gd name="connsiteY2" fmla="*/ 1092608 h 2137763"/>
                      <a:gd name="connsiteX3" fmla="*/ 0 w 284725"/>
                      <a:gd name="connsiteY3" fmla="*/ 1068882 h 2137763"/>
                      <a:gd name="connsiteX4" fmla="*/ 142363 w 284725"/>
                      <a:gd name="connsiteY4" fmla="*/ 1045156 h 2137763"/>
                      <a:gd name="connsiteX5" fmla="*/ 142363 w 284725"/>
                      <a:gd name="connsiteY5" fmla="*/ 554870 h 2137763"/>
                      <a:gd name="connsiteX6" fmla="*/ 142363 w 284725"/>
                      <a:gd name="connsiteY6" fmla="*/ 23726 h 2137763"/>
                      <a:gd name="connsiteX7" fmla="*/ 284726 w 284725"/>
                      <a:gd name="connsiteY7" fmla="*/ 0 h 2137763"/>
                      <a:gd name="connsiteX8" fmla="*/ 284725 w 284725"/>
                      <a:gd name="connsiteY8" fmla="*/ 2137763 h 2137763"/>
                      <a:gd name="connsiteX0" fmla="*/ 284725 w 284725"/>
                      <a:gd name="connsiteY0" fmla="*/ 2137763 h 2137763"/>
                      <a:gd name="connsiteX1" fmla="*/ 142362 w 284725"/>
                      <a:gd name="connsiteY1" fmla="*/ 2114037 h 2137763"/>
                      <a:gd name="connsiteX2" fmla="*/ 142363 w 284725"/>
                      <a:gd name="connsiteY2" fmla="*/ 1092608 h 2137763"/>
                      <a:gd name="connsiteX3" fmla="*/ 0 w 284725"/>
                      <a:gd name="connsiteY3" fmla="*/ 1068882 h 2137763"/>
                      <a:gd name="connsiteX4" fmla="*/ 142363 w 284725"/>
                      <a:gd name="connsiteY4" fmla="*/ 1045156 h 2137763"/>
                      <a:gd name="connsiteX5" fmla="*/ 142363 w 284725"/>
                      <a:gd name="connsiteY5" fmla="*/ 554870 h 2137763"/>
                      <a:gd name="connsiteX6" fmla="*/ 142363 w 284725"/>
                      <a:gd name="connsiteY6" fmla="*/ 23726 h 2137763"/>
                      <a:gd name="connsiteX7" fmla="*/ 284726 w 284725"/>
                      <a:gd name="connsiteY7" fmla="*/ 0 h 2137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4725" h="2137763" stroke="0" extrusionOk="0">
                        <a:moveTo>
                          <a:pt x="284725" y="2137763"/>
                        </a:moveTo>
                        <a:cubicBezTo>
                          <a:pt x="205464" y="2137371"/>
                          <a:pt x="141894" y="2127317"/>
                          <a:pt x="142362" y="2114037"/>
                        </a:cubicBezTo>
                        <a:cubicBezTo>
                          <a:pt x="168361" y="1779034"/>
                          <a:pt x="85566" y="1434890"/>
                          <a:pt x="142363" y="1092608"/>
                        </a:cubicBezTo>
                        <a:cubicBezTo>
                          <a:pt x="140798" y="1081032"/>
                          <a:pt x="76122" y="1082719"/>
                          <a:pt x="0" y="1068882"/>
                        </a:cubicBezTo>
                        <a:cubicBezTo>
                          <a:pt x="76128" y="1067516"/>
                          <a:pt x="144719" y="1059386"/>
                          <a:pt x="142363" y="1045156"/>
                        </a:cubicBezTo>
                        <a:cubicBezTo>
                          <a:pt x="139927" y="858726"/>
                          <a:pt x="177229" y="713402"/>
                          <a:pt x="142363" y="554870"/>
                        </a:cubicBezTo>
                        <a:cubicBezTo>
                          <a:pt x="107497" y="396338"/>
                          <a:pt x="188275" y="270924"/>
                          <a:pt x="142363" y="23726"/>
                        </a:cubicBezTo>
                        <a:cubicBezTo>
                          <a:pt x="141595" y="3295"/>
                          <a:pt x="205217" y="1228"/>
                          <a:pt x="284726" y="0"/>
                        </a:cubicBezTo>
                        <a:cubicBezTo>
                          <a:pt x="328157" y="736903"/>
                          <a:pt x="335970" y="1437496"/>
                          <a:pt x="284725" y="2137763"/>
                        </a:cubicBezTo>
                        <a:close/>
                      </a:path>
                      <a:path w="284725" h="2137763" fill="none" extrusionOk="0">
                        <a:moveTo>
                          <a:pt x="284725" y="2137763"/>
                        </a:moveTo>
                        <a:cubicBezTo>
                          <a:pt x="205787" y="2137712"/>
                          <a:pt x="143226" y="2127848"/>
                          <a:pt x="142362" y="2114037"/>
                        </a:cubicBezTo>
                        <a:cubicBezTo>
                          <a:pt x="187826" y="1841239"/>
                          <a:pt x="147022" y="1481335"/>
                          <a:pt x="142363" y="1092608"/>
                        </a:cubicBezTo>
                        <a:cubicBezTo>
                          <a:pt x="147652" y="1087651"/>
                          <a:pt x="90632" y="1083590"/>
                          <a:pt x="0" y="1068882"/>
                        </a:cubicBezTo>
                        <a:cubicBezTo>
                          <a:pt x="79507" y="1068110"/>
                          <a:pt x="142827" y="1056079"/>
                          <a:pt x="142363" y="1045156"/>
                        </a:cubicBezTo>
                        <a:cubicBezTo>
                          <a:pt x="127895" y="828290"/>
                          <a:pt x="168890" y="738683"/>
                          <a:pt x="142363" y="554870"/>
                        </a:cubicBezTo>
                        <a:cubicBezTo>
                          <a:pt x="115836" y="371057"/>
                          <a:pt x="171883" y="135336"/>
                          <a:pt x="142363" y="23726"/>
                        </a:cubicBezTo>
                        <a:cubicBezTo>
                          <a:pt x="142914" y="3172"/>
                          <a:pt x="197886" y="4797"/>
                          <a:pt x="28472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0D9E62-E8AC-4163-B64D-B9A3F014B99B}"/>
                  </a:ext>
                </a:extLst>
              </p:cNvPr>
              <p:cNvSpPr txBox="1"/>
              <p:nvPr/>
            </p:nvSpPr>
            <p:spPr>
              <a:xfrm>
                <a:off x="5704580" y="4241451"/>
                <a:ext cx="488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0D9E62-E8AC-4163-B64D-B9A3F014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80" y="4241451"/>
                <a:ext cx="488121" cy="369332"/>
              </a:xfrm>
              <a:prstGeom prst="rect">
                <a:avLst/>
              </a:prstGeom>
              <a:blipFill>
                <a:blip r:embed="rId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2C6322-26C1-45B2-9E2B-3FB521F3D752}"/>
                  </a:ext>
                </a:extLst>
              </p:cNvPr>
              <p:cNvSpPr txBox="1"/>
              <p:nvPr/>
            </p:nvSpPr>
            <p:spPr>
              <a:xfrm>
                <a:off x="6349980" y="2426615"/>
                <a:ext cx="538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2C6322-26C1-45B2-9E2B-3FB521F3D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980" y="2426615"/>
                <a:ext cx="5384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2DAA21-F757-4244-B314-AB925384ACB5}"/>
                  </a:ext>
                </a:extLst>
              </p:cNvPr>
              <p:cNvSpPr txBox="1"/>
              <p:nvPr/>
            </p:nvSpPr>
            <p:spPr>
              <a:xfrm>
                <a:off x="7072885" y="3740818"/>
                <a:ext cx="6013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2DAA21-F757-4244-B314-AB925384A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85" y="3740818"/>
                <a:ext cx="6013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AEC52A4-D36F-4215-BBE9-8384FEFBF45D}"/>
              </a:ext>
            </a:extLst>
          </p:cNvPr>
          <p:cNvSpPr txBox="1"/>
          <p:nvPr/>
        </p:nvSpPr>
        <p:spPr>
          <a:xfrm>
            <a:off x="7723817" y="3890136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21765D-9A92-4C0C-9F83-A12ED28049F5}"/>
              </a:ext>
            </a:extLst>
          </p:cNvPr>
          <p:cNvSpPr txBox="1"/>
          <p:nvPr/>
        </p:nvSpPr>
        <p:spPr>
          <a:xfrm>
            <a:off x="7485806" y="4900787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5949D0-0062-40D9-9303-61D55B3FAAE4}"/>
              </a:ext>
            </a:extLst>
          </p:cNvPr>
          <p:cNvSpPr txBox="1"/>
          <p:nvPr/>
        </p:nvSpPr>
        <p:spPr>
          <a:xfrm rot="2567947">
            <a:off x="2971801" y="1857374"/>
            <a:ext cx="1861262" cy="38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SNOW-FREE PATH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63E152-3846-478C-9F2F-9C46147B0452}"/>
              </a:ext>
            </a:extLst>
          </p:cNvPr>
          <p:cNvSpPr txBox="1"/>
          <p:nvPr/>
        </p:nvSpPr>
        <p:spPr>
          <a:xfrm rot="2599320">
            <a:off x="4249080" y="1653269"/>
            <a:ext cx="211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DRY SNOW PATH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351C44-AB37-4138-A1B6-442ECD1924D9}"/>
              </a:ext>
            </a:extLst>
          </p:cNvPr>
          <p:cNvSpPr txBox="1"/>
          <p:nvPr/>
        </p:nvSpPr>
        <p:spPr>
          <a:xfrm>
            <a:off x="7982160" y="286464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79898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Gagliano</dc:creator>
  <cp:lastModifiedBy>Eric Gagliano</cp:lastModifiedBy>
  <cp:revision>7</cp:revision>
  <dcterms:created xsi:type="dcterms:W3CDTF">2020-12-20T03:55:09Z</dcterms:created>
  <dcterms:modified xsi:type="dcterms:W3CDTF">2020-12-20T05:02:57Z</dcterms:modified>
</cp:coreProperties>
</file>