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D86-3E63-4BEF-AF61-580F9A176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92C4E-3E81-4DAB-874D-3ACD1E95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473C-1C02-4C56-A35F-E0A66B5C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8D52-EC26-4136-8E45-FEAB8A61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EAAC-C955-453E-8FAF-AFDAA705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240-D0E2-4E61-9268-FE39975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1008-DFB5-45EA-B626-A8254F0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A8B9-CF3B-436A-8334-9A95000D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2049-C216-4FD0-B6B1-8126232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6ECA-184A-4336-9151-97E970AD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81FD9-B20B-42B9-AE12-370C1A5D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C2FC2-9EF2-4E7B-A881-59CDE83B7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73F5-D61C-4487-8389-7EAEAFC0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F744-26A8-4F99-BA7A-E186F95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0D0D-5796-4F9D-9E42-563695BB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6A82-0DF8-4217-8542-A91F0E99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CF24-6AA1-40BF-9AD9-3EA2FC31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B359-667C-49F9-BF19-4CE7C604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D796-CA22-4841-8C22-80C62B53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7CEE-C90F-47D2-A56E-13C92D89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6954-7AAC-484D-A9C7-E916D489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5DA6-EFFF-4D77-B8B9-536166B2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1C06-464C-42B3-B73A-0807AE58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B22F-9569-4748-A93F-A14BAC52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3291-C081-40F3-B3E8-D6D04103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3DE8-EA40-47E4-A6C3-D16FF634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C87F-36FC-4F7D-A9DE-245D2A902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875D5-70AA-4196-8693-8E89DB84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314BD-6388-4635-9B2F-C7DB1FE2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607C-F86E-4E2E-AF2D-6EB16815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AE38-62FD-4F29-B570-361CFCF8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E193-6056-4857-94CB-2281B67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709E-090E-49D3-AEFE-DB78752F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8E11F-7F9A-4150-82F8-457E8A34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F07DA-C549-46C8-9ADE-36D1AC9ED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3DEB3-A34D-4E27-BB00-797949F18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31F0-BDA9-4835-823E-69344178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A71D4-9754-4D07-9756-1CC0D56D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8C694-5CEB-47C3-82D9-8581AF49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050-5635-401B-89B7-D2FCB16B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192A5-2957-47E3-937E-C35BE808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1EBC-D93F-4B92-BBA8-63207FB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C870-B934-4371-A472-1996A5F0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71B05-3418-4F87-8201-AB080EB3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952A6-23C2-4F4F-9621-112FAF8D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469E-0E85-46C3-B11C-902B65ED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F3C-4BEA-459D-9451-7457918D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24AD-2B2C-4578-B44F-2C3AB59C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47707-65C6-47F9-ABC2-50E2A0CB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68BA-4DB6-481F-8C06-C704B79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22C8-6C23-4DB6-B0CC-D2F8C0E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41E98-505E-4CB1-8C1F-81354B2F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0AB3-A20D-4A86-B635-496AC2C4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70033-E840-4706-A3D6-E43ABADD0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0B683-3379-440D-9B37-18BBE04D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3D1C-5C31-4EA2-80A9-8B447D79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79-83BB-43B9-8B87-E42F3020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9619-5CBA-4FA8-9E48-1D341DB5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A462-B91C-474B-8100-828148E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0C0F-E286-4B59-9401-0D73AC98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EB25-BBA4-447A-9E79-B086D8031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97A0-DCDF-4A51-9334-C68438E828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AB9F-6589-4484-A766-D26D16D47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73A4-4394-4649-8FF5-F11496B5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4186-2B1F-40FA-93B9-81D6A562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alware, gear&#10;&#10;Description automatically generated">
            <a:extLst>
              <a:ext uri="{FF2B5EF4-FFF2-40B4-BE49-F238E27FC236}">
                <a16:creationId xmlns:a16="http://schemas.microsoft.com/office/drawing/2014/main" id="{69C35F21-9B6D-4B8B-A955-EE5694A3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69" y="923796"/>
            <a:ext cx="8020462" cy="5010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26E16-692C-40FE-8DD5-CD59F327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1304" y="3308744"/>
            <a:ext cx="5190424" cy="173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4AA985-65A5-4F5D-A1B7-54BBD722FCEC}"/>
                  </a:ext>
                </a:extLst>
              </p:cNvPr>
              <p:cNvSpPr txBox="1"/>
              <p:nvPr/>
            </p:nvSpPr>
            <p:spPr>
              <a:xfrm>
                <a:off x="8917511" y="3244334"/>
                <a:ext cx="1632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𝑆𝑊𝐸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4AA985-65A5-4F5D-A1B7-54BBD722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11" y="3244334"/>
                <a:ext cx="1632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A9C1AF-BA4D-4094-95BC-AA0D6DB1F08D}"/>
              </a:ext>
            </a:extLst>
          </p:cNvPr>
          <p:cNvSpPr txBox="1"/>
          <p:nvPr/>
        </p:nvSpPr>
        <p:spPr>
          <a:xfrm>
            <a:off x="8493491" y="751343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E02B04-6587-4F3A-9521-E198AA627C35}"/>
                  </a:ext>
                </a:extLst>
              </p:cNvPr>
              <p:cNvSpPr txBox="1"/>
              <p:nvPr/>
            </p:nvSpPr>
            <p:spPr>
              <a:xfrm>
                <a:off x="3242353" y="277465"/>
                <a:ext cx="6097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𝑆𝑊𝐸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for</a:t>
                </a:r>
                <a:r>
                  <a:rPr lang="en-US" dirty="0">
                    <a:solidFill>
                      <a:schemeClr val="tx1"/>
                    </a:solidFill>
                  </a:rPr>
                  <a:t> South Cascade Glacier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11/16/2020 – 11/28/2020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E02B04-6587-4F3A-9521-E198AA627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53" y="277465"/>
                <a:ext cx="6097712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snow, nature, mountain&#10;&#10;Description automatically generated">
            <a:extLst>
              <a:ext uri="{FF2B5EF4-FFF2-40B4-BE49-F238E27FC236}">
                <a16:creationId xmlns:a16="http://schemas.microsoft.com/office/drawing/2014/main" id="{1E344061-F829-4154-8A7B-B321AAEA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" y="1320691"/>
            <a:ext cx="4432528" cy="4216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FDB12-DC39-4580-ABE8-FF2FC943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4" y="1320691"/>
            <a:ext cx="4432528" cy="4216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00C46-8397-42DD-8336-FF4BF100A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337" y="3174452"/>
            <a:ext cx="4216617" cy="509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5311D-6C4F-4F8A-8975-D639709B4690}"/>
                  </a:ext>
                </a:extLst>
              </p:cNvPr>
              <p:cNvSpPr txBox="1"/>
              <p:nvPr/>
            </p:nvSpPr>
            <p:spPr>
              <a:xfrm>
                <a:off x="10498391" y="3244332"/>
                <a:ext cx="13848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𝑆𝑊𝐸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5311D-6C4F-4F8A-8975-D639709B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391" y="3244332"/>
                <a:ext cx="1384866" cy="369332"/>
              </a:xfrm>
              <a:prstGeom prst="rect">
                <a:avLst/>
              </a:prstGeom>
              <a:blipFill>
                <a:blip r:embed="rId5"/>
                <a:stretch>
                  <a:fillRect l="-7489" r="-30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B5F7F5-BA8E-4D71-BD34-63DDB4DEECF5}"/>
              </a:ext>
            </a:extLst>
          </p:cNvPr>
          <p:cNvSpPr txBox="1"/>
          <p:nvPr/>
        </p:nvSpPr>
        <p:spPr>
          <a:xfrm>
            <a:off x="9863192" y="1382284"/>
            <a:ext cx="10787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533139-847F-4F6F-B820-468DBF8FEEA0}"/>
                  </a:ext>
                </a:extLst>
              </p:cNvPr>
              <p:cNvSpPr txBox="1"/>
              <p:nvPr/>
            </p:nvSpPr>
            <p:spPr>
              <a:xfrm>
                <a:off x="5431134" y="489772"/>
                <a:ext cx="4556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𝑆𝑊𝐸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</a:t>
                </a:r>
                <a:r>
                  <a:rPr lang="en-US" dirty="0">
                    <a:solidFill>
                      <a:schemeClr val="bg1"/>
                    </a:solidFill>
                  </a:rPr>
                  <a:t> South Cascade Glacier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11/16/2020 – 11/28/2020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533139-847F-4F6F-B820-468DBF8F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34" y="489772"/>
                <a:ext cx="4556068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B6BE2EE-6169-41E5-8AAC-20E49EE29EDC}"/>
              </a:ext>
            </a:extLst>
          </p:cNvPr>
          <p:cNvSpPr txBox="1"/>
          <p:nvPr/>
        </p:nvSpPr>
        <p:spPr>
          <a:xfrm>
            <a:off x="65842" y="53591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South Cascade Glacier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reference)</a:t>
            </a:r>
          </a:p>
        </p:txBody>
      </p:sp>
    </p:spTree>
    <p:extLst>
      <p:ext uri="{BB962C8B-B14F-4D97-AF65-F5344CB8AC3E}">
        <p14:creationId xmlns:p14="http://schemas.microsoft.com/office/powerpoint/2010/main" val="12508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Gagliano</dc:creator>
  <cp:lastModifiedBy>Eric Gagliano</cp:lastModifiedBy>
  <cp:revision>3</cp:revision>
  <dcterms:created xsi:type="dcterms:W3CDTF">2020-12-21T07:09:25Z</dcterms:created>
  <dcterms:modified xsi:type="dcterms:W3CDTF">2020-12-21T07:28:58Z</dcterms:modified>
</cp:coreProperties>
</file>