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67" r:id="rId5"/>
    <p:sldId id="266" r:id="rId6"/>
    <p:sldId id="271" r:id="rId7"/>
    <p:sldId id="268" r:id="rId8"/>
    <p:sldId id="269" r:id="rId9"/>
    <p:sldId id="272" r:id="rId10"/>
    <p:sldId id="265" r:id="rId11"/>
    <p:sldId id="258" r:id="rId12"/>
    <p:sldId id="276" r:id="rId13"/>
    <p:sldId id="273" r:id="rId14"/>
    <p:sldId id="274" r:id="rId15"/>
    <p:sldId id="275" r:id="rId16"/>
    <p:sldId id="261" r:id="rId17"/>
    <p:sldId id="264" r:id="rId1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>
        <p:scale>
          <a:sx n="75" d="100"/>
          <a:sy n="75" d="100"/>
        </p:scale>
        <p:origin x="-1128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3/3/2022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3/3/2022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285750"/>
            <a:ext cx="8229600" cy="2038350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en-US" sz="3600" b="1" dirty="0" smtClean="0"/>
              <a:t>TRAVERSING SERVERLESS ARCHITECTURE</a:t>
            </a:r>
            <a:endParaRPr lang="en-US" sz="3600" b="1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143000" y="990600"/>
            <a:ext cx="7620000" cy="3181350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No – 4  |  CSE-2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MAYANK</a:t>
            </a:r>
            <a:r>
              <a:rPr kumimoji="0" lang="en-US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GUPTA  |  </a:t>
            </a:r>
            <a:r>
              <a:rPr kumimoji="0" lang="en-US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Priyank</a:t>
            </a:r>
            <a:r>
              <a:rPr kumimoji="0" lang="en-US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gupta</a:t>
            </a:r>
            <a:r>
              <a:rPr kumimoji="0" lang="en-US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|  </a:t>
            </a:r>
            <a:r>
              <a:rPr kumimoji="0" lang="en-US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Rajat</a:t>
            </a:r>
            <a:r>
              <a:rPr kumimoji="0" lang="en-US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Upadhyay</a:t>
            </a:r>
            <a:endParaRPr kumimoji="0" lang="en-US" b="0" i="0" u="none" strike="noStrike" kern="1200" cap="all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cap="all" baseline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Mentor: Dr.</a:t>
            </a:r>
            <a:r>
              <a:rPr lang="en-US" sz="24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cap="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kavita</a:t>
            </a:r>
            <a:r>
              <a:rPr lang="en-US" sz="2400" cap="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cap="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sheoran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85901"/>
            <a:ext cx="7315200" cy="3657599"/>
          </a:xfrm>
        </p:spPr>
        <p:txBody>
          <a:bodyPr>
            <a:normAutofit fontScale="92500"/>
          </a:bodyPr>
          <a:lstStyle>
            <a:extLst/>
          </a:lstStyle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UNDERSTAND SLS INFRA AND IMPLEMENT A SLS PROJECT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SLS WITH TRADITIONAL SERVERS ON BASIS OF COST, CODE STRUCTURING, DEPENDENCY ON CODE QUALITY, EVENT DRIVEN PROGRAMMING, ETC.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RESEARCH AND RESOLVE THE PROBLEM OF PERSISTENT STORAGE IN SLS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BUT WHY ARE WE DOING THIS???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28750"/>
            <a:ext cx="4191000" cy="3581400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en-US" altLang="x-none" dirty="0" smtClean="0"/>
              <a:t>SLS IS THE FUTURE FOR SMEs.</a:t>
            </a:r>
            <a:endParaRPr lang="en-US" dirty="0"/>
          </a:p>
          <a:p>
            <a:pPr marL="274320" lvl="1"/>
            <a:r>
              <a:rPr lang="en-US" dirty="0" smtClean="0"/>
              <a:t>CLOUD IS THE NEXT GEN SOLUTION TO ALL PROBLEMS</a:t>
            </a:r>
          </a:p>
          <a:p>
            <a:pPr marL="274320" lvl="1"/>
            <a:r>
              <a:rPr lang="en-US" dirty="0" smtClean="0"/>
              <a:t>WE ARE LAZY!! WE DON’T WANT TO WORK WITH SERVERS</a:t>
            </a:r>
            <a:endParaRPr lang="en-US" dirty="0" smtClean="0"/>
          </a:p>
          <a:p>
            <a:pPr marL="274320" lvl="1"/>
            <a:r>
              <a:rPr lang="en-US" dirty="0" smtClean="0"/>
              <a:t>SOLVING A VERY IMPORTANT PROBLEM – PERSISTENT STORAGE</a:t>
            </a:r>
            <a:endParaRPr lang="en-US" dirty="0" smtClean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44901" y="1436724"/>
            <a:ext cx="3886200" cy="3268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287655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WAIT A MINUTE NOW…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HAVE PROOF.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OneDrive\Desktop\Adoption-of-Serverless-1024x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89154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OneDrive\Desktop\serverless-fact1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7442"/>
            <a:ext cx="8382000" cy="4978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OneDrive\Desktop\serverless-architecture-market-by-reg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9550"/>
            <a:ext cx="7772400" cy="4733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Pictures can also be presented more dramatically in widescreen.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Widescreen Pictures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  <p:pic>
        <p:nvPicPr>
          <p:cNvPr id="7170" name="Picture 2" descr="C:\Users\hp\Downloads\WhatsApp Image 2022-03-03 at 23.10.50 (2)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145292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819150"/>
            <a:ext cx="7772400" cy="18288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kumimoji="0" lang="en-US" altLang="x-none" sz="6600" b="0" i="0" u="none" strike="noStrike" kern="1200" cap="none" spc="0" normalizeH="0" noProof="0" dirty="0" smtClean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Shape 2"/>
          <p:cNvSpPr txBox="1">
            <a:spLocks noChangeArrowheads="1"/>
          </p:cNvSpPr>
          <p:nvPr/>
        </p:nvSpPr>
        <p:spPr>
          <a:xfrm>
            <a:off x="685800" y="409575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DDDDDD">
                    <a:alpha val="100000"/>
                  </a:srgbClr>
                </a:solidFill>
                <a:latin typeface="+mj-lt"/>
                <a:ea typeface="+mj-ea"/>
                <a:cs typeface="+mj-cs"/>
              </a:rPr>
              <a:t>IN A WAY, WE ARE ALL SMALL SERVERLESS FUNCTIONS RUNNING AND EXECUTING THE CODE OF OUR OWN LIVES!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1733550"/>
            <a:ext cx="8153400" cy="100584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WHAT IS A SERVER?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287655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THEN WHAT IS SERVERLESS?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TAKE 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So, what are servers?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905000" y="1504950"/>
            <a:ext cx="5410200" cy="838199"/>
          </a:xfrm>
        </p:spPr>
        <p:txBody>
          <a:bodyPr>
            <a:normAutofit/>
          </a:bodyPr>
          <a:lstStyle>
            <a:extLst/>
          </a:lstStyle>
          <a:p>
            <a:pPr marL="0" indent="0" algn="ctr">
              <a:buNone/>
            </a:pPr>
            <a:r>
              <a:rPr lang="en-US" altLang="x-none" sz="4400" dirty="0" smtClean="0"/>
              <a:t>A server is an apple.</a:t>
            </a:r>
            <a:endParaRPr lang="en-US" sz="4400" dirty="0"/>
          </a:p>
        </p:txBody>
      </p:sp>
      <p:pic>
        <p:nvPicPr>
          <p:cNvPr id="1026" name="Picture 2" descr="C:\Users\hp\OneDrive\Desktop\fresh-apple-500x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343150"/>
            <a:ext cx="2533650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And what is </a:t>
            </a:r>
            <a:r>
              <a:rPr lang="en-US" dirty="0" err="1" smtClean="0"/>
              <a:t>serverless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905000" y="1504950"/>
            <a:ext cx="5410200" cy="838199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 algn="ctr">
              <a:buNone/>
            </a:pPr>
            <a:r>
              <a:rPr lang="en-US" altLang="x-none" sz="4400" dirty="0" err="1" smtClean="0"/>
              <a:t>Serverless</a:t>
            </a:r>
            <a:r>
              <a:rPr lang="en-US" altLang="x-none" sz="4400" dirty="0" smtClean="0"/>
              <a:t> is </a:t>
            </a:r>
            <a:r>
              <a:rPr lang="en-US" altLang="x-none" sz="4400" dirty="0" err="1" smtClean="0"/>
              <a:t>apple’e</a:t>
            </a:r>
            <a:r>
              <a:rPr lang="en-US" altLang="x-none" sz="4400" dirty="0" smtClean="0"/>
              <a:t> pieces</a:t>
            </a:r>
            <a:endParaRPr lang="en-US" sz="4400" dirty="0"/>
          </a:p>
        </p:txBody>
      </p:sp>
      <p:pic>
        <p:nvPicPr>
          <p:cNvPr id="2050" name="Picture 2" descr="C:\Users\hp\OneDrive\Desktop\istockphoto-578292854-170667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14550"/>
            <a:ext cx="2819400" cy="2819400"/>
          </a:xfrm>
          <a:prstGeom prst="rect">
            <a:avLst/>
          </a:prstGeom>
          <a:noFill/>
        </p:spPr>
      </p:pic>
      <p:pic>
        <p:nvPicPr>
          <p:cNvPr id="7" name="Picture 2" descr="C:\Users\hp\OneDrive\Desktop\istockphoto-578292854-170667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19075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0" y="2343150"/>
            <a:ext cx="7620000" cy="100584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BUT WHY DO WE NEED SERVERLESS AT ALL???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OneDrive\Desktop\1640027742707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31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WhatsApp Image 2022-03-03 at 23.10.5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0"/>
            <a:ext cx="5715000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OneDrive\Desktop\serverless-computing-benefits-graph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350"/>
            <a:ext cx="9144000" cy="47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198</Words>
  <Application>Microsoft Office PowerPoint</Application>
  <PresentationFormat>On-screen Show (16:9)</PresentationFormat>
  <Paragraphs>40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WidescreenPresentation</vt:lpstr>
      <vt:lpstr>TRAVERSING SERVERLESS ARCHITECTURE</vt:lpstr>
      <vt:lpstr>WHAT IS A SERVER?</vt:lpstr>
      <vt:lpstr>THEN WHAT IS SERVERLESS?   LET’S TAKE AN EXAMPLE</vt:lpstr>
      <vt:lpstr>So, what are servers?</vt:lpstr>
      <vt:lpstr>And what is serverless?</vt:lpstr>
      <vt:lpstr>BUT WHY DO WE NEED SERVERLESS AT ALL???</vt:lpstr>
      <vt:lpstr>Slide 7</vt:lpstr>
      <vt:lpstr>Slide 8</vt:lpstr>
      <vt:lpstr>Slide 9</vt:lpstr>
      <vt:lpstr>OBJECTIVES</vt:lpstr>
      <vt:lpstr>BUT WHY ARE WE DOING THIS???</vt:lpstr>
      <vt:lpstr>WAIT A MINUTE NOW…  WE HAVE PROOF.</vt:lpstr>
      <vt:lpstr>Slide 13</vt:lpstr>
      <vt:lpstr>Slide 14</vt:lpstr>
      <vt:lpstr>Slide 15</vt:lpstr>
      <vt:lpstr>Widescreen Pictures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2022-03-03T17:48:57Z</dcterms:created>
  <dcterms:modified xsi:type="dcterms:W3CDTF">2022-03-03T18:32:03Z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