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8164-832D-9847-A2C4-B29FFDE1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DCA71-30F7-4242-A799-F9060DF20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2381-1901-CB4E-900F-4F73293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FEA4-7E33-0743-A063-FBF23AA0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A30D-2E7A-0141-92B2-8C9F33FF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7228-8BDD-3A40-9EA5-3E2D4A95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CC0D0-30F3-1644-8C15-FE2FA275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76506-C319-5147-B603-611AF8AD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8937-1BE7-4F4E-8F7D-4D022D98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F64F-FD06-2943-933E-F7CC297C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A5A2-7990-5B44-8E1B-92DD01EF5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B6503-65FD-CB4B-A403-9696474E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92AFE-911F-2D45-A04A-D3DDB1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183F1-F5D2-D547-8645-94E94E7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D32B-F82C-6A46-80F8-557AFDA5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09C-D76B-DF48-BE08-5CDEC68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6495-416D-9449-87E3-9E3AE8B9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57C2-856C-DE43-B473-EE6522AC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C079-C3CB-6043-B5FB-A7CEE646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4019-0068-B94C-9F6E-8C044FE4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0490-6D25-4940-9D14-BD930F21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C0392-832D-BE46-80C3-E542DF8C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32D6-FD26-394A-8B07-27751C7E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179B-44AF-9641-8F66-C50B9D1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34E9-0A2F-D644-8037-86B5661C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9A53-6AFD-394F-B235-C309EB53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33E0-AF5B-464C-AE7A-7ACB9D3EA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C912E-C42A-EF43-8A35-63CF9AFC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66E52-A044-864C-BB5D-A5384C52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66E4-CBFF-EB45-A71F-981A6128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27E46-D418-8146-9B2B-448D8334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8BBB-90C1-014F-A31E-C4FDBBAA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4788-A8FF-5E4D-98FD-DF1842A8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32EF-0B62-3E44-99CC-73F47CDB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610A7-540B-8F4D-86EE-2AAC2A4CF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329DD-7CCF-184F-9052-8FF576587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33507-CBF9-2044-A3AF-128A58A9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AC18B-F900-CE42-A8A4-A16B4F9B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656B1-52E9-9B40-81D8-B49B19D5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0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3FF7-6C76-3E45-878F-B8DFCC32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5526D-8F4D-3B4B-B29C-BCC2C1A8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FF5FA-1449-AD4C-8FE1-C07AD6EC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B91F8-5A52-F34B-BF1B-ED51E21E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2AEE1-A54E-5C4B-8B6B-67731AE2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8C047-27DC-0C4E-ACA1-146F2286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54D36-A38D-3347-9750-DE6C97ED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ACAA-53CF-6D4A-A1E6-297A86A7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BB02-1585-C04C-98C9-63DDBCDC9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E6FED-41AA-B746-9E3B-5BCF7F06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B7ACE-A96F-C34D-B8CC-D036906B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18CF4-2E3E-934B-A131-8C7A93F8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45C0-A849-B747-A455-EA1252F7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FD1B-FD54-5F44-8F53-9CDB5E47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9E93A-A6EF-324A-9999-A966383E6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CAFA4-CAFC-BC46-8C6A-55ADD3C3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1F433-83C1-3E4F-A2D9-08A1F5D2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36A59-E99C-4044-9FEE-07EA6FCD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F9F7-70C7-3541-A0D5-DF772278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2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05951-136D-E84F-AF7C-83B3767B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3BE31-1BB6-5C4E-B7A9-FAD728A3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7375-C2F2-5144-879B-95BADA30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A5BB-DE29-EE42-854C-707FAF41A9D0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6E6A-B107-744F-8120-0D33BD46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94EC-EBB0-9941-8BCD-C0D5C045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E445-A8BC-5A47-9537-326DBA153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EB73C-6388-0049-8A2C-72A36F68C44B}"/>
              </a:ext>
            </a:extLst>
          </p:cNvPr>
          <p:cNvSpPr/>
          <p:nvPr/>
        </p:nvSpPr>
        <p:spPr>
          <a:xfrm>
            <a:off x="1334815" y="3013842"/>
            <a:ext cx="3237186" cy="4151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TODO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112AC-62A3-FD41-B050-6647A6EEBED5}"/>
              </a:ext>
            </a:extLst>
          </p:cNvPr>
          <p:cNvSpPr/>
          <p:nvPr/>
        </p:nvSpPr>
        <p:spPr>
          <a:xfrm>
            <a:off x="1334815" y="3429000"/>
            <a:ext cx="3237186" cy="15949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email : String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datetime: Integer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description: String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status: Bool 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DDF05-440B-954C-BF10-862AAB4D9F38}"/>
              </a:ext>
            </a:extLst>
          </p:cNvPr>
          <p:cNvSpPr/>
          <p:nvPr/>
        </p:nvSpPr>
        <p:spPr>
          <a:xfrm>
            <a:off x="6001408" y="3811314"/>
            <a:ext cx="3237186" cy="4151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CDD4-4B4E-B048-99B8-55F5BAF70ED3}"/>
              </a:ext>
            </a:extLst>
          </p:cNvPr>
          <p:cNvSpPr/>
          <p:nvPr/>
        </p:nvSpPr>
        <p:spPr>
          <a:xfrm>
            <a:off x="6001408" y="4226472"/>
            <a:ext cx="3237186" cy="15949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email : String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datetime: Integer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description: String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action: Action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9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26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Garbarino</dc:creator>
  <cp:lastModifiedBy>Ernesto Garbarino</cp:lastModifiedBy>
  <cp:revision>3</cp:revision>
  <dcterms:created xsi:type="dcterms:W3CDTF">2020-05-06T14:56:01Z</dcterms:created>
  <dcterms:modified xsi:type="dcterms:W3CDTF">2020-05-09T16:11:49Z</dcterms:modified>
</cp:coreProperties>
</file>