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ECAD-FB44-4F57-A134-A23BF5D2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AFBEB-D9E7-4215-B53A-37149FF80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F6447-C173-4820-967A-2C2A3E9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DB7D-A982-4BDB-BE9A-0D019DF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2640-BFEA-45F2-9397-02D12692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0AD4-7C51-4BF7-A1D0-678B864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FB53-29C2-4EE4-9CCA-37723071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E79D-6987-4058-8841-04969F9C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7110-E08A-48F2-BA8A-1D9280C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DFCA-AE91-4F96-B6C1-4374B00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8A3AB-840A-4BA3-9B78-5766AA0BC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5D12-8F66-45D0-AF3B-B9A51EB1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6558-DF11-4D35-9999-7A775078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6A1-7AE7-4B15-B71F-AD847B2A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88A2-4858-40EE-8E40-3686E516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9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3BD6-BCEB-45E2-B54F-F4D7B808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99D9-11C9-441B-967A-909C1408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D0A8-39E5-4848-A3E1-C31AFF2A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12AB-A55F-4F87-8925-70CBEEB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8A7-E03C-4F04-9296-9C22C419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7876-3365-422E-8800-EB49896F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745E9-9336-4D1C-B2B1-EF0DE257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82E8-3296-41F6-8DA5-D1317A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3CE3-B38E-4105-9452-92A98E6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64E3-BDBD-4E79-BCD0-6A91E28D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5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58E4-A44A-4486-A4D5-6F663DC4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AC6A-70C3-4E83-B25F-102677E2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C683-E062-4B6F-B3BB-8EECD434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F1DF-D720-4513-A28F-DE2124A1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7912-99CB-430D-8150-40DB0268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DFCF-50C7-46AF-84EC-CCA054D6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12F3-89F2-4032-A615-E641F0BC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2A8D-2F45-4BEC-AC91-5F4C2AEA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57C70-D9DD-42F9-A77C-D2EBD8F9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505E8-63C7-4B2D-BFF6-5395C74E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D7ED3-8BCF-409C-8E9B-BA93258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8B5C0-8286-4002-A6D4-795F1A78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F5DC5-A710-4003-92B5-1D6254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98AD-F8EB-41D0-BC1C-D7108D4A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DAA9-1778-4D21-A467-CA8F7E55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6B246-3906-4B3A-9D50-BF493751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C4C5E-0F47-4FD7-9CFC-5CA003EC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D1CBE-2943-4706-A50E-A524242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A5AE1-54B5-40EC-AB7C-D32F4C73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709E-7AED-4815-BF8A-1D44AE75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E21B0-1174-4430-9DCB-EAA62778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0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4C80-2B03-44EC-A627-7F2C9683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93BD-85C1-44AD-8255-5C2A8874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7B8D-AE18-484C-83A8-CA9C567D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52CF-133C-473A-98E9-242E78C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06EA-4747-4CB2-9AF5-5EF7040F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3DFB-8D25-4D9E-9E28-CDB50E8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DE88-A0FE-4A66-9EEA-68162488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9C4B9-740F-4FE5-B8A6-B63AC6AE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C666-4C7B-4805-83BF-3DCAFF54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0DB7F-1D5C-4CA4-8E84-4DA40DD2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9477E-2A7F-44F9-B05B-74BFD03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DB93-7AAC-4534-A12D-005C81B2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D139-B5D9-4227-91C0-08AA8B79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2DF8-287B-4640-AD19-5291D4DF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7F42-B54C-4F7D-A4A2-C5135E36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6996-5836-4B8A-B7AD-6B593C8151C4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B19F-9321-4BED-A4AC-8F58AF49A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932D-0640-4078-A235-D3A6FA66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EAA9-D0D1-4532-904D-E70B0E4DAC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2CEDA-EB6D-4AD2-8894-1E1BA3F0B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6" y="1293756"/>
            <a:ext cx="2440897" cy="4410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3BE73-6434-491B-956B-A2C98366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23" y="775917"/>
            <a:ext cx="2829320" cy="5306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E2B0E-C256-4ECA-A513-DEC338F71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5"/>
          <a:stretch/>
        </p:blipFill>
        <p:spPr>
          <a:xfrm>
            <a:off x="3031995" y="1293756"/>
            <a:ext cx="2391474" cy="423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33E46-2D2B-403B-BAD7-2F082034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87" y="755781"/>
            <a:ext cx="2829320" cy="530616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F1F17A-C798-4624-AEB2-D2474AF4C632}"/>
              </a:ext>
            </a:extLst>
          </p:cNvPr>
          <p:cNvSpPr/>
          <p:nvPr/>
        </p:nvSpPr>
        <p:spPr>
          <a:xfrm>
            <a:off x="2653145" y="609600"/>
            <a:ext cx="6082146" cy="5555673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8A6237-8C90-4B26-908D-87CB029B8306}"/>
              </a:ext>
            </a:extLst>
          </p:cNvPr>
          <p:cNvSpPr/>
          <p:nvPr/>
        </p:nvSpPr>
        <p:spPr>
          <a:xfrm>
            <a:off x="3096491" y="1669473"/>
            <a:ext cx="2265218" cy="3678382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E77CC0-CF4D-4325-B743-046E284AB467}"/>
              </a:ext>
            </a:extLst>
          </p:cNvPr>
          <p:cNvSpPr/>
          <p:nvPr/>
        </p:nvSpPr>
        <p:spPr>
          <a:xfrm>
            <a:off x="6013245" y="1669473"/>
            <a:ext cx="2278700" cy="1842654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F0EFBA-F4CF-4BA2-8E58-52E19DB8646F}"/>
              </a:ext>
            </a:extLst>
          </p:cNvPr>
          <p:cNvSpPr/>
          <p:nvPr/>
        </p:nvSpPr>
        <p:spPr>
          <a:xfrm>
            <a:off x="3248891" y="2098964"/>
            <a:ext cx="1981200" cy="1759528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BB6F65-3109-4C79-8AD1-6E8CBB658BAC}"/>
              </a:ext>
            </a:extLst>
          </p:cNvPr>
          <p:cNvSpPr/>
          <p:nvPr/>
        </p:nvSpPr>
        <p:spPr>
          <a:xfrm>
            <a:off x="3248891" y="3915553"/>
            <a:ext cx="1981200" cy="226956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749F2D-ED4E-4862-B5A9-03EF8F60F6C1}"/>
              </a:ext>
            </a:extLst>
          </p:cNvPr>
          <p:cNvSpPr/>
          <p:nvPr/>
        </p:nvSpPr>
        <p:spPr>
          <a:xfrm>
            <a:off x="3248891" y="4199569"/>
            <a:ext cx="1981200" cy="988957"/>
          </a:xfrm>
          <a:prstGeom prst="roundRect">
            <a:avLst>
              <a:gd name="adj" fmla="val 1704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797CC5-9599-4C03-83CE-3983AC60D864}"/>
              </a:ext>
            </a:extLst>
          </p:cNvPr>
          <p:cNvCxnSpPr/>
          <p:nvPr/>
        </p:nvCxnSpPr>
        <p:spPr>
          <a:xfrm>
            <a:off x="8735291" y="1239982"/>
            <a:ext cx="8243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F0B47D-F4EA-4FEA-8620-99830A26B545}"/>
              </a:ext>
            </a:extLst>
          </p:cNvPr>
          <p:cNvSpPr txBox="1"/>
          <p:nvPr/>
        </p:nvSpPr>
        <p:spPr>
          <a:xfrm>
            <a:off x="9656618" y="1025237"/>
            <a:ext cx="2029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Application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App.vue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Encapsulates the </a:t>
            </a:r>
            <a:r>
              <a:rPr lang="en-GB" sz="1400" b="1" dirty="0">
                <a:latin typeface="Lao UI" panose="020B0604020202020204" pitchFamily="34" charset="0"/>
                <a:cs typeface="Lao UI" panose="020B0604020202020204" pitchFamily="34" charset="0"/>
              </a:rPr>
              <a:t>Game</a:t>
            </a: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 and </a:t>
            </a:r>
            <a:r>
              <a:rPr lang="en-GB" sz="1400" b="1" dirty="0">
                <a:latin typeface="Lao UI" panose="020B0604020202020204" pitchFamily="34" charset="0"/>
                <a:cs typeface="Lao UI" panose="020B0604020202020204" pitchFamily="34" charset="0"/>
              </a:rPr>
              <a:t>Help</a:t>
            </a: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 views (and the switching between them)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4515C-EDB8-4FA5-9A39-B6E179A5463C}"/>
              </a:ext>
            </a:extLst>
          </p:cNvPr>
          <p:cNvCxnSpPr>
            <a:cxnSpLocks/>
          </p:cNvCxnSpPr>
          <p:nvPr/>
        </p:nvCxnSpPr>
        <p:spPr>
          <a:xfrm>
            <a:off x="8291945" y="2916380"/>
            <a:ext cx="12676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177-4FAF-4719-8E54-66116F9DE99A}"/>
              </a:ext>
            </a:extLst>
          </p:cNvPr>
          <p:cNvSpPr txBox="1"/>
          <p:nvPr/>
        </p:nvSpPr>
        <p:spPr>
          <a:xfrm>
            <a:off x="9630101" y="2734696"/>
            <a:ext cx="2029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Help</a:t>
            </a:r>
          </a:p>
          <a:p>
            <a: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  <a:t>views/</a:t>
            </a:r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Help.vue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Provides instructions on how to operate the game with the keyboard.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4FD568-079B-4355-8D7B-EC3786811C20}"/>
              </a:ext>
            </a:extLst>
          </p:cNvPr>
          <p:cNvCxnSpPr>
            <a:cxnSpLocks/>
          </p:cNvCxnSpPr>
          <p:nvPr/>
        </p:nvCxnSpPr>
        <p:spPr>
          <a:xfrm>
            <a:off x="1981200" y="2161308"/>
            <a:ext cx="12676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77539B-CF8F-47FE-ABCC-E0E29EAE829D}"/>
              </a:ext>
            </a:extLst>
          </p:cNvPr>
          <p:cNvCxnSpPr>
            <a:cxnSpLocks/>
          </p:cNvCxnSpPr>
          <p:nvPr/>
        </p:nvCxnSpPr>
        <p:spPr>
          <a:xfrm>
            <a:off x="1981199" y="3976254"/>
            <a:ext cx="12676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CADCA6-09F1-47F2-9DB7-D990B6DE6516}"/>
              </a:ext>
            </a:extLst>
          </p:cNvPr>
          <p:cNvCxnSpPr>
            <a:cxnSpLocks/>
          </p:cNvCxnSpPr>
          <p:nvPr/>
        </p:nvCxnSpPr>
        <p:spPr>
          <a:xfrm>
            <a:off x="1981198" y="5084618"/>
            <a:ext cx="12676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FAE38A-8B9F-4776-BA52-07420FA6F113}"/>
              </a:ext>
            </a:extLst>
          </p:cNvPr>
          <p:cNvSpPr txBox="1"/>
          <p:nvPr/>
        </p:nvSpPr>
        <p:spPr>
          <a:xfrm>
            <a:off x="269168" y="1954137"/>
            <a:ext cx="16776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Stickman</a:t>
            </a:r>
          </a:p>
          <a:p>
            <a:pPr algn="r"/>
            <a: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  <a:t>components/</a:t>
            </a:r>
            <a:b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</a:br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StickMan.vue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Displays the stick man and the number of attempts left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F1F048-5D3C-4E59-9973-F41A4144EEA2}"/>
              </a:ext>
            </a:extLst>
          </p:cNvPr>
          <p:cNvCxnSpPr>
            <a:cxnSpLocks/>
          </p:cNvCxnSpPr>
          <p:nvPr/>
        </p:nvCxnSpPr>
        <p:spPr>
          <a:xfrm>
            <a:off x="5361709" y="4627416"/>
            <a:ext cx="419792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865651-9F4D-4291-8FAD-AB63F2A8A6FC}"/>
              </a:ext>
            </a:extLst>
          </p:cNvPr>
          <p:cNvSpPr txBox="1"/>
          <p:nvPr/>
        </p:nvSpPr>
        <p:spPr>
          <a:xfrm>
            <a:off x="9656618" y="4455303"/>
            <a:ext cx="20298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Game</a:t>
            </a:r>
          </a:p>
          <a:p>
            <a: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  <a:t>views/</a:t>
            </a:r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Game.vue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Implements the game logic, keyboard handling code and encapsulates de UI components.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C766C6-3778-4506-925E-8DD4536CBC60}"/>
              </a:ext>
            </a:extLst>
          </p:cNvPr>
          <p:cNvSpPr txBox="1"/>
          <p:nvPr/>
        </p:nvSpPr>
        <p:spPr>
          <a:xfrm>
            <a:off x="241779" y="3777405"/>
            <a:ext cx="16776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Letters</a:t>
            </a:r>
          </a:p>
          <a:p>
            <a:pPr algn="r"/>
            <a: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  <a:t>components/</a:t>
            </a:r>
            <a:b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</a:br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Letters.vue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Displays the word’s letters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2AC6B-F72D-4F5A-828D-2691058316B2}"/>
              </a:ext>
            </a:extLst>
          </p:cNvPr>
          <p:cNvSpPr txBox="1"/>
          <p:nvPr/>
        </p:nvSpPr>
        <p:spPr>
          <a:xfrm>
            <a:off x="241780" y="4934167"/>
            <a:ext cx="16776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7030A0"/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Keyboard</a:t>
            </a:r>
          </a:p>
          <a:p>
            <a:pPr algn="r"/>
            <a: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  <a:t>components/</a:t>
            </a:r>
            <a:br>
              <a:rPr lang="en-GB" sz="1400" b="1" dirty="0">
                <a:latin typeface="Consolas" panose="020B0609020204030204" pitchFamily="49" charset="0"/>
                <a:cs typeface="Lao UI" panose="020B0604020202020204" pitchFamily="34" charset="0"/>
              </a:rPr>
            </a:br>
            <a:r>
              <a:rPr lang="en-GB" sz="1400" b="1" dirty="0" err="1">
                <a:latin typeface="Consolas" panose="020B0609020204030204" pitchFamily="49" charset="0"/>
                <a:cs typeface="Lao UI" panose="020B0604020202020204" pitchFamily="34" charset="0"/>
              </a:rPr>
              <a:t>Keyboard.vue</a:t>
            </a:r>
            <a:br>
              <a:rPr lang="en-GB" dirty="0">
                <a:latin typeface="Lao UI" panose="020B0604020202020204" pitchFamily="34" charset="0"/>
                <a:cs typeface="Lao UI" panose="020B0604020202020204" pitchFamily="34" charset="0"/>
              </a:rPr>
            </a:br>
            <a:r>
              <a:rPr lang="en-GB" sz="1400" dirty="0">
                <a:latin typeface="Lao UI" panose="020B0604020202020204" pitchFamily="34" charset="0"/>
                <a:cs typeface="Lao UI" panose="020B0604020202020204" pitchFamily="34" charset="0"/>
              </a:rPr>
              <a:t>Provides on-screen keyboard</a:t>
            </a:r>
          </a:p>
        </p:txBody>
      </p:sp>
    </p:spTree>
    <p:extLst>
      <p:ext uri="{BB962C8B-B14F-4D97-AF65-F5344CB8AC3E}">
        <p14:creationId xmlns:p14="http://schemas.microsoft.com/office/powerpoint/2010/main" val="105244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6ABA7E-12BF-470A-B17E-9F6BE5E2CA02}"/>
              </a:ext>
            </a:extLst>
          </p:cNvPr>
          <p:cNvSpPr/>
          <p:nvPr/>
        </p:nvSpPr>
        <p:spPr>
          <a:xfrm>
            <a:off x="1507524" y="288328"/>
            <a:ext cx="10453813" cy="6145427"/>
          </a:xfrm>
          <a:prstGeom prst="roundRect">
            <a:avLst>
              <a:gd name="adj" fmla="val 316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C76F31-654D-46F7-9F4F-BCB1E217DCAB}"/>
              </a:ext>
            </a:extLst>
          </p:cNvPr>
          <p:cNvSpPr/>
          <p:nvPr/>
        </p:nvSpPr>
        <p:spPr>
          <a:xfrm>
            <a:off x="2417618" y="583017"/>
            <a:ext cx="2800866" cy="4600645"/>
          </a:xfrm>
          <a:prstGeom prst="roundRect">
            <a:avLst>
              <a:gd name="adj" fmla="val 39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A94E54-6FC3-4D3C-BEA3-0B2918FEF422}"/>
              </a:ext>
            </a:extLst>
          </p:cNvPr>
          <p:cNvSpPr/>
          <p:nvPr/>
        </p:nvSpPr>
        <p:spPr>
          <a:xfrm>
            <a:off x="2417617" y="5370699"/>
            <a:ext cx="9288347" cy="791860"/>
          </a:xfrm>
          <a:prstGeom prst="roundRect">
            <a:avLst>
              <a:gd name="adj" fmla="val 861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4000" b="1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91A7DD-684B-44AF-8122-DC9A3B7D885D}"/>
              </a:ext>
            </a:extLst>
          </p:cNvPr>
          <p:cNvSpPr/>
          <p:nvPr/>
        </p:nvSpPr>
        <p:spPr>
          <a:xfrm>
            <a:off x="8905099" y="559148"/>
            <a:ext cx="2800866" cy="1378529"/>
          </a:xfrm>
          <a:prstGeom prst="roundRect">
            <a:avLst>
              <a:gd name="adj" fmla="val 39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StickMan</a:t>
            </a:r>
            <a:endParaRPr lang="en-GB" sz="36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6FA11E-E3F6-48F2-B6C2-77434441DD02}"/>
              </a:ext>
            </a:extLst>
          </p:cNvPr>
          <p:cNvCxnSpPr>
            <a:cxnSpLocks/>
          </p:cNvCxnSpPr>
          <p:nvPr/>
        </p:nvCxnSpPr>
        <p:spPr>
          <a:xfrm>
            <a:off x="5218484" y="1248412"/>
            <a:ext cx="36866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B9D69E-830A-425F-B9BE-D7C781416667}"/>
              </a:ext>
            </a:extLst>
          </p:cNvPr>
          <p:cNvSpPr/>
          <p:nvPr/>
        </p:nvSpPr>
        <p:spPr>
          <a:xfrm>
            <a:off x="8905099" y="2124714"/>
            <a:ext cx="2800866" cy="1378528"/>
          </a:xfrm>
          <a:prstGeom prst="roundRect">
            <a:avLst>
              <a:gd name="adj" fmla="val 39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Letters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3D2EAE-61A8-4CAD-A215-B343F4C70499}"/>
              </a:ext>
            </a:extLst>
          </p:cNvPr>
          <p:cNvSpPr/>
          <p:nvPr/>
        </p:nvSpPr>
        <p:spPr>
          <a:xfrm>
            <a:off x="8905099" y="3717231"/>
            <a:ext cx="2800866" cy="1378528"/>
          </a:xfrm>
          <a:prstGeom prst="roundRect">
            <a:avLst>
              <a:gd name="adj" fmla="val 39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Keyboard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7A141F-8B0A-45E3-AC76-56D636732463}"/>
              </a:ext>
            </a:extLst>
          </p:cNvPr>
          <p:cNvCxnSpPr>
            <a:cxnSpLocks/>
          </p:cNvCxnSpPr>
          <p:nvPr/>
        </p:nvCxnSpPr>
        <p:spPr>
          <a:xfrm>
            <a:off x="5218484" y="2767635"/>
            <a:ext cx="3686615" cy="38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800143-B3DA-412B-8E64-34277FD93BC9}"/>
              </a:ext>
            </a:extLst>
          </p:cNvPr>
          <p:cNvCxnSpPr>
            <a:cxnSpLocks/>
          </p:cNvCxnSpPr>
          <p:nvPr/>
        </p:nvCxnSpPr>
        <p:spPr>
          <a:xfrm flipV="1">
            <a:off x="5218484" y="3872916"/>
            <a:ext cx="3686615" cy="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9E97F9-08C5-4865-9041-190A1ACEB573}"/>
              </a:ext>
            </a:extLst>
          </p:cNvPr>
          <p:cNvCxnSpPr>
            <a:cxnSpLocks/>
          </p:cNvCxnSpPr>
          <p:nvPr/>
        </p:nvCxnSpPr>
        <p:spPr>
          <a:xfrm flipH="1">
            <a:off x="5218484" y="4503105"/>
            <a:ext cx="36866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5B36D8-440A-4B14-8E21-01B1C7D28973}"/>
              </a:ext>
            </a:extLst>
          </p:cNvPr>
          <p:cNvSpPr txBox="1"/>
          <p:nvPr/>
        </p:nvSpPr>
        <p:spPr>
          <a:xfrm>
            <a:off x="6421207" y="719206"/>
            <a:ext cx="1145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>
                <a:latin typeface="Consolas" panose="020B0609020204030204" pitchFamily="49" charset="0"/>
              </a:rPr>
              <a:t>fails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76BFE-AF00-4957-A534-F628FC6C293D}"/>
              </a:ext>
            </a:extLst>
          </p:cNvPr>
          <p:cNvSpPr txBox="1"/>
          <p:nvPr/>
        </p:nvSpPr>
        <p:spPr>
          <a:xfrm>
            <a:off x="5902034" y="2259804"/>
            <a:ext cx="2343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err="1">
                <a:latin typeface="Consolas" panose="020B0609020204030204" pitchFamily="49" charset="0"/>
              </a:rPr>
              <a:t>guessedWord</a:t>
            </a:r>
            <a:endParaRPr lang="en-GB" sz="27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B731E-9254-40A4-B28E-83E7E74EE24F}"/>
              </a:ext>
            </a:extLst>
          </p:cNvPr>
          <p:cNvSpPr txBox="1"/>
          <p:nvPr/>
        </p:nvSpPr>
        <p:spPr>
          <a:xfrm>
            <a:off x="5980672" y="3372891"/>
            <a:ext cx="2343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err="1">
                <a:latin typeface="Consolas" panose="020B0609020204030204" pitchFamily="49" charset="0"/>
              </a:rPr>
              <a:t>usedLetters</a:t>
            </a:r>
            <a:endParaRPr lang="en-GB" sz="27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B2E46-BE36-4158-8BF7-44248DBD7C0E}"/>
              </a:ext>
            </a:extLst>
          </p:cNvPr>
          <p:cNvSpPr txBox="1"/>
          <p:nvPr/>
        </p:nvSpPr>
        <p:spPr>
          <a:xfrm>
            <a:off x="5980671" y="4024158"/>
            <a:ext cx="2570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i="1" dirty="0">
                <a:latin typeface="Consolas" panose="020B0609020204030204" pitchFamily="49" charset="0"/>
              </a:rPr>
              <a:t>key = letter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378D11-64F3-44D8-8FA7-AC3592BD8180}"/>
              </a:ext>
            </a:extLst>
          </p:cNvPr>
          <p:cNvCxnSpPr>
            <a:cxnSpLocks/>
          </p:cNvCxnSpPr>
          <p:nvPr/>
        </p:nvCxnSpPr>
        <p:spPr>
          <a:xfrm flipH="1">
            <a:off x="5218484" y="4993258"/>
            <a:ext cx="369073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88B7FD-3168-4EB6-B040-7CB97423E93F}"/>
              </a:ext>
            </a:extLst>
          </p:cNvPr>
          <p:cNvSpPr txBox="1"/>
          <p:nvPr/>
        </p:nvSpPr>
        <p:spPr>
          <a:xfrm>
            <a:off x="6400802" y="4523150"/>
            <a:ext cx="1647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i="1" dirty="0">
                <a:latin typeface="Consolas" panose="020B0609020204030204" pitchFamily="49" charset="0"/>
              </a:rPr>
              <a:t>restart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C6666-C825-4DC2-8789-0B21807EA938}"/>
              </a:ext>
            </a:extLst>
          </p:cNvPr>
          <p:cNvSpPr txBox="1"/>
          <p:nvPr/>
        </p:nvSpPr>
        <p:spPr>
          <a:xfrm>
            <a:off x="284018" y="1289800"/>
            <a:ext cx="1145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i="1" dirty="0" err="1">
                <a:latin typeface="Consolas" panose="020B0609020204030204" pitchFamily="49" charset="0"/>
              </a:rPr>
              <a:t>keyup</a:t>
            </a:r>
            <a:endParaRPr lang="en-GB" sz="2700" i="1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6A6FD3-CD3C-49A6-A57B-B933525372FD}"/>
              </a:ext>
            </a:extLst>
          </p:cNvPr>
          <p:cNvSpPr/>
          <p:nvPr/>
        </p:nvSpPr>
        <p:spPr>
          <a:xfrm>
            <a:off x="230660" y="107092"/>
            <a:ext cx="11895437" cy="6643816"/>
          </a:xfrm>
          <a:prstGeom prst="roundRect">
            <a:avLst>
              <a:gd name="adj" fmla="val 316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72000" rtlCol="0" anchor="t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Window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4FFD2-1448-4A1E-967F-E786C51AB9D5}"/>
              </a:ext>
            </a:extLst>
          </p:cNvPr>
          <p:cNvCxnSpPr>
            <a:cxnSpLocks/>
          </p:cNvCxnSpPr>
          <p:nvPr/>
        </p:nvCxnSpPr>
        <p:spPr>
          <a:xfrm>
            <a:off x="1130175" y="1149755"/>
            <a:ext cx="12874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keyboard icon">
            <a:extLst>
              <a:ext uri="{FF2B5EF4-FFF2-40B4-BE49-F238E27FC236}">
                <a16:creationId xmlns:a16="http://schemas.microsoft.com/office/drawing/2014/main" id="{8B2B4129-939E-4FEA-9D7D-FD29D830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3" y="613931"/>
            <a:ext cx="836419" cy="8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ain icon">
            <a:extLst>
              <a:ext uri="{FF2B5EF4-FFF2-40B4-BE49-F238E27FC236}">
                <a16:creationId xmlns:a16="http://schemas.microsoft.com/office/drawing/2014/main" id="{1BC4852A-9B33-4300-ABE4-1FF0E9FF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51" y="13552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A65D7C-989E-49C5-954C-A037B5341137}"/>
              </a:ext>
            </a:extLst>
          </p:cNvPr>
          <p:cNvSpPr txBox="1"/>
          <p:nvPr/>
        </p:nvSpPr>
        <p:spPr>
          <a:xfrm>
            <a:off x="2524710" y="3252691"/>
            <a:ext cx="258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dirty="0">
                <a:latin typeface="Lao UI" panose="020B0502040204020203" pitchFamily="34" charset="0"/>
                <a:cs typeface="Lao UI" panose="020B0502040204020203" pitchFamily="34" charset="0"/>
              </a:rPr>
              <a:t>restart()</a:t>
            </a:r>
          </a:p>
          <a:p>
            <a:pPr algn="ctr"/>
            <a:r>
              <a:rPr lang="en-GB" sz="2700" dirty="0" err="1">
                <a:latin typeface="Lao UI" panose="020B0502040204020203" pitchFamily="34" charset="0"/>
                <a:cs typeface="Lao UI" panose="020B0502040204020203" pitchFamily="34" charset="0"/>
              </a:rPr>
              <a:t>processLetter</a:t>
            </a:r>
            <a:r>
              <a:rPr lang="en-GB" sz="2700" dirty="0">
                <a:latin typeface="Lao UI" panose="020B0502040204020203" pitchFamily="34" charset="0"/>
                <a:cs typeface="Lao UI" panose="020B05020402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77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Lao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Garbarino</dc:creator>
  <cp:lastModifiedBy>Ernesto Garbarino</cp:lastModifiedBy>
  <cp:revision>8</cp:revision>
  <dcterms:created xsi:type="dcterms:W3CDTF">2019-09-16T09:02:38Z</dcterms:created>
  <dcterms:modified xsi:type="dcterms:W3CDTF">2019-09-17T07:08:00Z</dcterms:modified>
</cp:coreProperties>
</file>