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Golos Text"/>
      <p:regular r:id="rId25"/>
      <p:bold r:id="rId26"/>
    </p:embeddedFont>
    <p:embeddedFont>
      <p:font typeface="Golos Text Medium"/>
      <p:regular r:id="rId27"/>
      <p:bold r:id="rId28"/>
    </p:embeddedFont>
    <p:embeddedFont>
      <p:font typeface="Lato"/>
      <p:regular r:id="rId29"/>
      <p:bold r:id="rId30"/>
      <p:italic r:id="rId31"/>
      <p:boldItalic r:id="rId32"/>
    </p:embeddedFont>
    <p:embeddedFont>
      <p:font typeface="Roboto Condensed"/>
      <p:regular r:id="rId33"/>
      <p:bold r:id="rId34"/>
      <p:italic r:id="rId35"/>
      <p:boldItalic r:id="rId36"/>
    </p:embeddedFont>
    <p:embeddedFont>
      <p:font typeface="Syne"/>
      <p:regular r:id="rId37"/>
      <p:bold r:id="rId38"/>
    </p:embeddedFont>
    <p:embeddedFont>
      <p:font typeface="DM Sans"/>
      <p:regular r:id="rId39"/>
      <p:bold r:id="rId40"/>
      <p:italic r:id="rId41"/>
      <p:boldItalic r:id="rId42"/>
    </p:embeddedFont>
    <p:embeddedFont>
      <p:font typeface="Golos Text SemiBo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gPS9rfrjBvWJXrxiIcKaUT5/38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89847C-4B09-4BAA-AE30-AC1523DA5B79}">
  <a:tblStyle styleId="{8589847C-4B09-4BAA-AE30-AC1523DA5B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5.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7.xml"/><Relationship Id="rId44" Type="http://schemas.openxmlformats.org/officeDocument/2006/relationships/font" Target="fonts/GolosTextSemiBold-bold.fntdata"/><Relationship Id="rId21" Type="http://schemas.openxmlformats.org/officeDocument/2006/relationships/slide" Target="slides/slide16.xml"/><Relationship Id="rId43" Type="http://schemas.openxmlformats.org/officeDocument/2006/relationships/font" Target="fonts/GolosTextSemiBold-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olosText-bold.fntdata"/><Relationship Id="rId25" Type="http://schemas.openxmlformats.org/officeDocument/2006/relationships/font" Target="fonts/GolosText-regular.fntdata"/><Relationship Id="rId28" Type="http://schemas.openxmlformats.org/officeDocument/2006/relationships/font" Target="fonts/GolosTextMedium-bold.fntdata"/><Relationship Id="rId27" Type="http://schemas.openxmlformats.org/officeDocument/2006/relationships/font" Target="fonts/GolosTex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RobotoCondense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RobotoCondensed-italic.fntdata"/><Relationship Id="rId12" Type="http://schemas.openxmlformats.org/officeDocument/2006/relationships/slide" Target="slides/slide7.xml"/><Relationship Id="rId34" Type="http://schemas.openxmlformats.org/officeDocument/2006/relationships/font" Target="fonts/RobotoCondensed-bold.fntdata"/><Relationship Id="rId15" Type="http://schemas.openxmlformats.org/officeDocument/2006/relationships/slide" Target="slides/slide10.xml"/><Relationship Id="rId37" Type="http://schemas.openxmlformats.org/officeDocument/2006/relationships/font" Target="fonts/Syne-regular.fntdata"/><Relationship Id="rId14" Type="http://schemas.openxmlformats.org/officeDocument/2006/relationships/slide" Target="slides/slide9.xml"/><Relationship Id="rId36" Type="http://schemas.openxmlformats.org/officeDocument/2006/relationships/font" Target="fonts/RobotoCondensed-boldItalic.fntdata"/><Relationship Id="rId17" Type="http://schemas.openxmlformats.org/officeDocument/2006/relationships/slide" Target="slides/slide12.xml"/><Relationship Id="rId39" Type="http://schemas.openxmlformats.org/officeDocument/2006/relationships/font" Target="fonts/DMSans-regular.fntdata"/><Relationship Id="rId16" Type="http://schemas.openxmlformats.org/officeDocument/2006/relationships/slide" Target="slides/slide11.xml"/><Relationship Id="rId38" Type="http://schemas.openxmlformats.org/officeDocument/2006/relationships/font" Target="fonts/Syn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f7483d3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cf7483d36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cf6d97954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cf6d97954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cf7483d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cf7483d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cf6d97954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cf6d97954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a:p>
            <a:pPr indent="-298450" lvl="0" marL="457200" rtl="0" algn="l">
              <a:spcBef>
                <a:spcPts val="0"/>
              </a:spcBef>
              <a:spcAft>
                <a:spcPts val="0"/>
              </a:spcAft>
              <a:buSzPts val="1100"/>
              <a:buChar char="●"/>
            </a:pPr>
            <a:r>
              <a:rPr lang="en"/>
              <a:t>Why though? And why do we not get a single contig?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chemeClr val="lt1"/>
                </a:highlight>
              </a:rPr>
              <a:t>Ethan</a:t>
            </a:r>
            <a:endParaRPr sz="1050">
              <a:solidFill>
                <a:schemeClr val="dk1"/>
              </a:solidFill>
              <a:highlight>
                <a:schemeClr val="lt1"/>
              </a:highlight>
            </a:endParaRPr>
          </a:p>
          <a:p>
            <a:pPr indent="-298450" lvl="0" marL="457200" rtl="0" algn="l">
              <a:spcBef>
                <a:spcPts val="0"/>
              </a:spcBef>
              <a:spcAft>
                <a:spcPts val="0"/>
              </a:spcAft>
              <a:buSzPts val="1100"/>
              <a:buChar char="●"/>
            </a:pPr>
            <a:r>
              <a:rPr lang="en" sz="1050">
                <a:solidFill>
                  <a:schemeClr val="dk1"/>
                </a:solidFill>
                <a:highlight>
                  <a:schemeClr val="lt1"/>
                </a:highlight>
              </a:rPr>
              <a:t>Randomly Generated Genome of Length 5000</a:t>
            </a:r>
            <a:endParaRPr/>
          </a:p>
          <a:p>
            <a:pPr indent="-298450" lvl="0" marL="457200" rtl="0" algn="l">
              <a:lnSpc>
                <a:spcPct val="100000"/>
              </a:lnSpc>
              <a:spcBef>
                <a:spcPts val="0"/>
              </a:spcBef>
              <a:spcAft>
                <a:spcPts val="0"/>
              </a:spcAft>
              <a:buSzPts val="1100"/>
              <a:buChar char="●"/>
            </a:pPr>
            <a:r>
              <a:rPr lang="en"/>
              <a:t>9 contigs, number of reads in each contig before consensus </a:t>
            </a:r>
            <a:r>
              <a:rPr lang="en" sz="1050">
                <a:solidFill>
                  <a:schemeClr val="dk1"/>
                </a:solidFill>
                <a:highlight>
                  <a:srgbClr val="FFFFFF"/>
                </a:highlight>
              </a:rPr>
              <a:t>[11, 5, 5, 2, 7, 5, 5, 11, 7]</a:t>
            </a:r>
            <a:endParaRPr sz="1050">
              <a:solidFill>
                <a:schemeClr val="dk1"/>
              </a:solidFill>
              <a:highlight>
                <a:srgbClr val="FFFFFF"/>
              </a:highlight>
            </a:endParaRPr>
          </a:p>
          <a:p>
            <a:pPr indent="-298450" lvl="0" marL="457200" rtl="0" algn="l">
              <a:lnSpc>
                <a:spcPct val="100000"/>
              </a:lnSpc>
              <a:spcBef>
                <a:spcPts val="0"/>
              </a:spcBef>
              <a:spcAft>
                <a:spcPts val="0"/>
              </a:spcAft>
              <a:buSzPts val="1100"/>
              <a:buChar char="●"/>
            </a:pPr>
            <a:r>
              <a:rPr lang="en" sz="1050">
                <a:solidFill>
                  <a:schemeClr val="dk1"/>
                </a:solidFill>
                <a:highlight>
                  <a:srgbClr val="FFFFFF"/>
                </a:highlight>
              </a:rPr>
              <a:t>Length of consensus sequence after clustalo: [680, 600, 600, 635, 681, 600, 600, 687, 668]</a:t>
            </a:r>
            <a:endParaRPr sz="1050">
              <a:solidFill>
                <a:schemeClr val="dk1"/>
              </a:solidFill>
              <a:highlight>
                <a:srgbClr val="FFFFFF"/>
              </a:highlight>
            </a:endParaRPr>
          </a:p>
          <a:p>
            <a:pPr indent="0" lvl="0" marL="0" rtl="0" algn="l">
              <a:lnSpc>
                <a:spcPct val="100000"/>
              </a:lnSpc>
              <a:spcBef>
                <a:spcPts val="0"/>
              </a:spcBef>
              <a:spcAft>
                <a:spcPts val="0"/>
              </a:spcAft>
              <a:buSzPts val="1100"/>
              <a:buNone/>
            </a:pPr>
            <a:r>
              <a:t/>
            </a:r>
            <a:endParaRPr sz="1050">
              <a:solidFill>
                <a:schemeClr val="dk1"/>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cf6d97954f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cf6d97954f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a:p>
            <a:pPr indent="-298450" lvl="0" marL="457200" rtl="0" algn="l">
              <a:spcBef>
                <a:spcPts val="0"/>
              </a:spcBef>
              <a:spcAft>
                <a:spcPts val="0"/>
              </a:spcAft>
              <a:buSzPts val="1100"/>
              <a:buChar char="●"/>
            </a:pPr>
            <a:r>
              <a:rPr lang="en"/>
              <a:t>Why though? And why do we not get a single contig?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Zhen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Zhen</a:t>
            </a:r>
            <a:endParaRPr/>
          </a:p>
          <a:p>
            <a:pPr indent="0" lvl="0" marL="0" rtl="0" algn="l">
              <a:lnSpc>
                <a:spcPct val="100000"/>
              </a:lnSpc>
              <a:spcBef>
                <a:spcPts val="0"/>
              </a:spcBef>
              <a:spcAft>
                <a:spcPts val="0"/>
              </a:spcAft>
              <a:buSzPts val="1100"/>
              <a:buNone/>
            </a:pPr>
            <a:r>
              <a:rPr lang="en"/>
              <a:t>We do have jaccard index for all 100,000 reads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cf7483d36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2cf7483d365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highlight>
                  <a:srgbClr val="FFFFFF"/>
                </a:highlight>
              </a:rPr>
              <a:t>Now I would like to talk a little about why we chose to tackle this particular problem. Short-read sequencing is widely recognized for its cost-effectiveness and accuracy. It efficiently generates numerous short sequences, making it suitable for a wide range of applications. However, when it comes to assembling genomes, especially complex ones like those with repetitive regions, short-read data can present challenges. These repetitive regions can cause ambiguities and gaps in the assembly process, complicating the reconstruction of the complete genome.</a:t>
            </a:r>
            <a:r>
              <a:rPr lang="en">
                <a:solidFill>
                  <a:srgbClr val="0D0D0D"/>
                </a:solidFill>
                <a:highlight>
                  <a:srgbClr val="FFFFFF"/>
                </a:highlight>
              </a:rPr>
              <a:t> To address these challenges, researchers have turned to long-read sequencing technologies. Long reads provide significantly longer sequence fragments, which can span through repetitive regions and other complex genomic features. This enhances de novo assembly capabilities, effectively overcoming the issues of amplification bias and other artifacts associated with short-read sequencing.</a:t>
            </a:r>
            <a:endParaRPr>
              <a:solidFill>
                <a:srgbClr val="0D0D0D"/>
              </a:solidFill>
              <a:highlight>
                <a:srgbClr val="FFFFFF"/>
              </a:highlight>
            </a:endParaRPr>
          </a:p>
          <a:p>
            <a:pPr indent="0" lvl="0" marL="0" rtl="0" algn="l">
              <a:lnSpc>
                <a:spcPct val="100000"/>
              </a:lnSpc>
              <a:spcBef>
                <a:spcPts val="1500"/>
              </a:spcBef>
              <a:spcAft>
                <a:spcPts val="0"/>
              </a:spcAft>
              <a:buSzPts val="1100"/>
              <a:buNone/>
            </a:pPr>
            <a:r>
              <a:rPr lang="en">
                <a:solidFill>
                  <a:srgbClr val="0D0D0D"/>
                </a:solidFill>
                <a:highlight>
                  <a:srgbClr val="FFFFFF"/>
                </a:highlight>
              </a:rPr>
              <a:t>It's important to note that long-read sequencing does come with</a:t>
            </a:r>
            <a:endParaRPr>
              <a:solidFill>
                <a:srgbClr val="0D0D0D"/>
              </a:solidFill>
              <a:highlight>
                <a:srgbClr val="FFFFFF"/>
              </a:highlight>
            </a:endParaRPr>
          </a:p>
          <a:p>
            <a:pPr indent="0" lvl="0" marL="0" rtl="0" algn="l">
              <a:lnSpc>
                <a:spcPct val="100000"/>
              </a:lnSpc>
              <a:spcBef>
                <a:spcPts val="0"/>
              </a:spcBef>
              <a:spcAft>
                <a:spcPts val="0"/>
              </a:spcAft>
              <a:buSzPts val="1100"/>
              <a:buNone/>
            </a:pPr>
            <a:r>
              <a:rPr lang="en">
                <a:solidFill>
                  <a:srgbClr val="0D0D0D"/>
                </a:solidFill>
                <a:highlight>
                  <a:srgbClr val="FFFFFF"/>
                </a:highlight>
              </a:rPr>
              <a:t>its trade-offs. While it offers improved genome assembly across challenging</a:t>
            </a:r>
            <a:endParaRPr>
              <a:solidFill>
                <a:srgbClr val="0D0D0D"/>
              </a:solidFill>
              <a:highlight>
                <a:srgbClr val="FFFFFF"/>
              </a:highlight>
            </a:endParaRPr>
          </a:p>
          <a:p>
            <a:pPr indent="0" lvl="0" marL="0" rtl="0" algn="l">
              <a:lnSpc>
                <a:spcPct val="100000"/>
              </a:lnSpc>
              <a:spcBef>
                <a:spcPts val="0"/>
              </a:spcBef>
              <a:spcAft>
                <a:spcPts val="0"/>
              </a:spcAft>
              <a:buSzPts val="1100"/>
              <a:buNone/>
            </a:pPr>
            <a:r>
              <a:rPr lang="en">
                <a:solidFill>
                  <a:srgbClr val="0D0D0D"/>
                </a:solidFill>
                <a:highlight>
                  <a:srgbClr val="FFFFFF"/>
                </a:highlight>
              </a:rPr>
              <a:t>regions, long reads typically have higher error rates compared to short reads.</a:t>
            </a:r>
            <a:endParaRPr>
              <a:solidFill>
                <a:srgbClr val="0D0D0D"/>
              </a:solidFill>
              <a:highlight>
                <a:srgbClr val="FFFFFF"/>
              </a:highlight>
            </a:endParaRPr>
          </a:p>
          <a:p>
            <a:pPr indent="0" lvl="0" marL="0" rtl="0" algn="l">
              <a:lnSpc>
                <a:spcPct val="100000"/>
              </a:lnSpc>
              <a:spcBef>
                <a:spcPts val="0"/>
              </a:spcBef>
              <a:spcAft>
                <a:spcPts val="0"/>
              </a:spcAft>
              <a:buSzPts val="1100"/>
              <a:buNone/>
            </a:pPr>
            <a:r>
              <a:rPr lang="en">
                <a:solidFill>
                  <a:srgbClr val="0D0D0D"/>
                </a:solidFill>
                <a:highlight>
                  <a:srgbClr val="FFFFFF"/>
                </a:highlight>
              </a:rPr>
              <a:t>However, advancements in sequencing technology and bioinformatics tools have</a:t>
            </a:r>
            <a:endParaRPr>
              <a:solidFill>
                <a:srgbClr val="0D0D0D"/>
              </a:solidFill>
              <a:highlight>
                <a:srgbClr val="FFFFFF"/>
              </a:highlight>
            </a:endParaRPr>
          </a:p>
          <a:p>
            <a:pPr indent="0" lvl="0" marL="0" rtl="0" algn="l">
              <a:lnSpc>
                <a:spcPct val="100000"/>
              </a:lnSpc>
              <a:spcBef>
                <a:spcPts val="0"/>
              </a:spcBef>
              <a:spcAft>
                <a:spcPts val="0"/>
              </a:spcAft>
              <a:buSzPts val="1100"/>
              <a:buNone/>
            </a:pPr>
            <a:r>
              <a:rPr lang="en">
                <a:solidFill>
                  <a:srgbClr val="0D0D0D"/>
                </a:solidFill>
                <a:highlight>
                  <a:srgbClr val="FFFFFF"/>
                </a:highlight>
              </a:rPr>
              <a:t>greatly mitigated these challenges, making long-read sequencing a powerful tool</a:t>
            </a:r>
            <a:endParaRPr>
              <a:solidFill>
                <a:srgbClr val="0D0D0D"/>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rPr>
              <a:t>in modern genomics research.</a:t>
            </a:r>
            <a:endParaRPr>
              <a:solidFill>
                <a:srgbClr val="0D0D0D"/>
              </a:solidFill>
              <a:highlight>
                <a:srgbClr val="FFFFFF"/>
              </a:highlight>
            </a:endParaRPr>
          </a:p>
          <a:p>
            <a:pPr indent="0" lvl="0" marL="0" rtl="0" algn="l">
              <a:lnSpc>
                <a:spcPct val="100000"/>
              </a:lnSpc>
              <a:spcBef>
                <a:spcPts val="15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f7483d3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2cf7483d36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we’re still working on defining “highly likely” but some contributing factors include: Perhaps statistically significant based the base call confidence of the reads, the number of reads in the contig covering each position, etc.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f7483d36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cf7483d36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cf6d97954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cf6d97954f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Zhen</a:t>
            </a:r>
            <a:endParaRPr/>
          </a:p>
          <a:p>
            <a:pPr indent="0" lvl="0" marL="0" rtl="0" algn="l">
              <a:lnSpc>
                <a:spcPct val="100000"/>
              </a:lnSpc>
              <a:spcBef>
                <a:spcPts val="0"/>
              </a:spcBef>
              <a:spcAft>
                <a:spcPts val="0"/>
              </a:spcAft>
              <a:buSzPts val="1100"/>
              <a:buNone/>
            </a:pPr>
            <a:r>
              <a:rPr lang="en"/>
              <a:t>In order to find overlapping reads, we adopted the methods described in MHAP (MinHash Alignment Process)</a:t>
            </a:r>
            <a:endParaRPr/>
          </a:p>
          <a:p>
            <a:pPr indent="-298450" lvl="0" marL="457200" rtl="0" algn="l">
              <a:lnSpc>
                <a:spcPct val="100000"/>
              </a:lnSpc>
              <a:spcBef>
                <a:spcPts val="0"/>
              </a:spcBef>
              <a:spcAft>
                <a:spcPts val="0"/>
              </a:spcAft>
              <a:buSzPts val="1100"/>
              <a:buChar char="●"/>
            </a:pPr>
            <a:r>
              <a:rPr lang="en"/>
              <a:t>Given two reads, we first find the k-mers of the reads. In this example we use 3-mers for simplicity.</a:t>
            </a:r>
            <a:endParaRPr/>
          </a:p>
          <a:p>
            <a:pPr indent="-298450" lvl="0" marL="457200" rtl="0" algn="l">
              <a:lnSpc>
                <a:spcPct val="100000"/>
              </a:lnSpc>
              <a:spcBef>
                <a:spcPts val="0"/>
              </a:spcBef>
              <a:spcAft>
                <a:spcPts val="0"/>
              </a:spcAft>
              <a:buSzPts val="1100"/>
              <a:buChar char="●"/>
            </a:pPr>
            <a:r>
              <a:rPr lang="en"/>
              <a:t>Then we generated </a:t>
            </a:r>
            <a:r>
              <a:rPr b="1" lang="en"/>
              <a:t>H</a:t>
            </a:r>
            <a:r>
              <a:rPr lang="en"/>
              <a:t> number of hash functions to hash the kmers into hash values that are </a:t>
            </a:r>
            <a:r>
              <a:rPr lang="en">
                <a:solidFill>
                  <a:schemeClr val="dk1"/>
                </a:solidFill>
              </a:rPr>
              <a:t>independent, identically distributed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For each hash function, we find the minimum value called min-mers and stored them into a list called sketches.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cf7483d3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2cf7483d36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Zhen</a:t>
            </a:r>
            <a:endParaRPr/>
          </a:p>
          <a:p>
            <a:pPr indent="0" lvl="0" marL="0" rtl="0" algn="l">
              <a:lnSpc>
                <a:spcPct val="100000"/>
              </a:lnSpc>
              <a:spcBef>
                <a:spcPts val="0"/>
              </a:spcBef>
              <a:spcAft>
                <a:spcPts val="0"/>
              </a:spcAft>
              <a:buSzPts val="1100"/>
              <a:buNone/>
            </a:pPr>
            <a:r>
              <a:rPr lang="en"/>
              <a:t>H is the number of hash </a:t>
            </a:r>
            <a:r>
              <a:rPr lang="en"/>
              <a:t>functions we use, so </a:t>
            </a:r>
            <a:r>
              <a:rPr lang="en"/>
              <a:t>we need to specify it ahead of time, which also determines our </a:t>
            </a:r>
            <a:r>
              <a:rPr lang="en"/>
              <a:t>sketch</a:t>
            </a:r>
            <a:r>
              <a:rPr lang="en"/>
              <a:t> size. The larger the H, the more computationally </a:t>
            </a:r>
            <a:r>
              <a:rPr lang="en"/>
              <a:t>expensive</a:t>
            </a:r>
            <a:r>
              <a:rPr lang="en"/>
              <a:t> it is. Therefore, we need to find a good H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f7483d36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cf7483d365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Ethan</a:t>
            </a:r>
            <a:endParaRPr/>
          </a:p>
          <a:p>
            <a:pPr indent="-298450" lvl="0" marL="457200" rtl="0" algn="l">
              <a:lnSpc>
                <a:spcPct val="100000"/>
              </a:lnSpc>
              <a:spcBef>
                <a:spcPts val="0"/>
              </a:spcBef>
              <a:spcAft>
                <a:spcPts val="0"/>
              </a:spcAft>
              <a:buSzPts val="1100"/>
              <a:buChar char="●"/>
            </a:pPr>
            <a:r>
              <a:rPr lang="en"/>
              <a:t>Another optimization is to use a true hash table to implement MinHash rather than naive full sketch generation. see next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f7483d3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f7483d3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9"/>
          <p:cNvSpPr txBox="1"/>
          <p:nvPr>
            <p:ph type="ctrTitle"/>
          </p:nvPr>
        </p:nvSpPr>
        <p:spPr>
          <a:xfrm>
            <a:off x="984988" y="1167425"/>
            <a:ext cx="7171200" cy="199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9"/>
          <p:cNvSpPr txBox="1"/>
          <p:nvPr>
            <p:ph idx="1" type="subTitle"/>
          </p:nvPr>
        </p:nvSpPr>
        <p:spPr>
          <a:xfrm>
            <a:off x="2307675" y="3332672"/>
            <a:ext cx="4528800" cy="475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9"/>
          <p:cNvSpPr/>
          <p:nvPr/>
        </p:nvSpPr>
        <p:spPr>
          <a:xfrm>
            <a:off x="-8450" y="-8450"/>
            <a:ext cx="722100" cy="54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 name="Google Shape;12;p9"/>
          <p:cNvSpPr/>
          <p:nvPr/>
        </p:nvSpPr>
        <p:spPr>
          <a:xfrm>
            <a:off x="3397950" y="4837925"/>
            <a:ext cx="2348100" cy="305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 name="Google Shape;13;p9"/>
          <p:cNvSpPr/>
          <p:nvPr/>
        </p:nvSpPr>
        <p:spPr>
          <a:xfrm>
            <a:off x="8755696" y="3058625"/>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nvGrpSpPr>
          <p:cNvPr id="14" name="Google Shape;14;p9"/>
          <p:cNvGrpSpPr/>
          <p:nvPr/>
        </p:nvGrpSpPr>
        <p:grpSpPr>
          <a:xfrm>
            <a:off x="0" y="-8450"/>
            <a:ext cx="9162000" cy="5177400"/>
            <a:chOff x="0" y="-8450"/>
            <a:chExt cx="9162000" cy="5177400"/>
          </a:xfrm>
        </p:grpSpPr>
        <p:cxnSp>
          <p:nvCxnSpPr>
            <p:cNvPr id="15" name="Google Shape;15;p9"/>
            <p:cNvCxnSpPr/>
            <p:nvPr/>
          </p:nvCxnSpPr>
          <p:spPr>
            <a:xfrm>
              <a:off x="713600"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6" name="Google Shape;16;p9"/>
            <p:cNvCxnSpPr/>
            <p:nvPr/>
          </p:nvCxnSpPr>
          <p:spPr>
            <a:xfrm>
              <a:off x="8430396"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7" name="Google Shape;17;p9"/>
            <p:cNvCxnSpPr/>
            <p:nvPr/>
          </p:nvCxnSpPr>
          <p:spPr>
            <a:xfrm>
              <a:off x="0" y="539879"/>
              <a:ext cx="9162000" cy="0"/>
            </a:xfrm>
            <a:prstGeom prst="straightConnector1">
              <a:avLst/>
            </a:prstGeom>
            <a:noFill/>
            <a:ln cap="flat" cmpd="sng" w="9525">
              <a:solidFill>
                <a:schemeClr val="dk1"/>
              </a:solidFill>
              <a:prstDash val="solid"/>
              <a:round/>
              <a:headEnd len="sm" w="sm" type="none"/>
              <a:tailEnd len="sm" w="sm" type="none"/>
            </a:ln>
          </p:spPr>
        </p:cxnSp>
        <p:cxnSp>
          <p:nvCxnSpPr>
            <p:cNvPr id="18" name="Google Shape;18;p9"/>
            <p:cNvCxnSpPr/>
            <p:nvPr/>
          </p:nvCxnSpPr>
          <p:spPr>
            <a:xfrm>
              <a:off x="0" y="4604000"/>
              <a:ext cx="9162000" cy="0"/>
            </a:xfrm>
            <a:prstGeom prst="straightConnector1">
              <a:avLst/>
            </a:prstGeom>
            <a:noFill/>
            <a:ln cap="flat" cmpd="sng" w="9525">
              <a:solidFill>
                <a:schemeClr val="dk1"/>
              </a:solidFill>
              <a:prstDash val="solid"/>
              <a:round/>
              <a:headEnd len="sm" w="sm" type="none"/>
              <a:tailEnd len="sm" w="sm" type="none"/>
            </a:ln>
          </p:spPr>
        </p:cxnSp>
        <p:cxnSp>
          <p:nvCxnSpPr>
            <p:cNvPr id="19" name="Google Shape;19;p9"/>
            <p:cNvCxnSpPr/>
            <p:nvPr/>
          </p:nvCxnSpPr>
          <p:spPr>
            <a:xfrm>
              <a:off x="8437425" y="2537150"/>
              <a:ext cx="709800" cy="0"/>
            </a:xfrm>
            <a:prstGeom prst="straightConnector1">
              <a:avLst/>
            </a:prstGeom>
            <a:noFill/>
            <a:ln cap="flat" cmpd="sng" w="9525">
              <a:solidFill>
                <a:schemeClr val="dk1"/>
              </a:solidFill>
              <a:prstDash val="solid"/>
              <a:round/>
              <a:headEnd len="sm" w="sm" type="none"/>
              <a:tailEnd len="sm" w="sm" type="none"/>
            </a:ln>
          </p:spPr>
        </p:cxnSp>
        <p:cxnSp>
          <p:nvCxnSpPr>
            <p:cNvPr id="20" name="Google Shape;20;p9"/>
            <p:cNvCxnSpPr/>
            <p:nvPr/>
          </p:nvCxnSpPr>
          <p:spPr>
            <a:xfrm>
              <a:off x="0" y="2537150"/>
              <a:ext cx="701100" cy="0"/>
            </a:xfrm>
            <a:prstGeom prst="straightConnector1">
              <a:avLst/>
            </a:prstGeom>
            <a:noFill/>
            <a:ln cap="flat" cmpd="sng" w="9525">
              <a:solidFill>
                <a:schemeClr val="dk1"/>
              </a:solidFill>
              <a:prstDash val="solid"/>
              <a:round/>
              <a:headEnd len="sm" w="sm" type="none"/>
              <a:tailEnd len="sm" w="sm" type="none"/>
            </a:ln>
          </p:spPr>
        </p:cxnSp>
      </p:grpSp>
      <p:sp>
        <p:nvSpPr>
          <p:cNvPr id="21" name="Google Shape;21;p9"/>
          <p:cNvSpPr/>
          <p:nvPr/>
        </p:nvSpPr>
        <p:spPr>
          <a:xfrm>
            <a:off x="-8450" y="4119875"/>
            <a:ext cx="1049100" cy="10236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 name="Google Shape;22;p9"/>
          <p:cNvSpPr/>
          <p:nvPr/>
        </p:nvSpPr>
        <p:spPr>
          <a:xfrm>
            <a:off x="8826925" y="-8450"/>
            <a:ext cx="317100" cy="164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grpSp>
        <p:nvGrpSpPr>
          <p:cNvPr id="133" name="Google Shape;133;p18"/>
          <p:cNvGrpSpPr/>
          <p:nvPr/>
        </p:nvGrpSpPr>
        <p:grpSpPr>
          <a:xfrm>
            <a:off x="0" y="-8450"/>
            <a:ext cx="9162000" cy="5177400"/>
            <a:chOff x="0" y="-8450"/>
            <a:chExt cx="9162000" cy="5177400"/>
          </a:xfrm>
        </p:grpSpPr>
        <p:cxnSp>
          <p:nvCxnSpPr>
            <p:cNvPr id="134" name="Google Shape;134;p18"/>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35" name="Google Shape;135;p18"/>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36" name="Google Shape;136;p18"/>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137" name="Google Shape;137;p18"/>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sp>
        <p:nvSpPr>
          <p:cNvPr id="138" name="Google Shape;138;p18"/>
          <p:cNvSpPr txBox="1"/>
          <p:nvPr>
            <p:ph type="title"/>
          </p:nvPr>
        </p:nvSpPr>
        <p:spPr>
          <a:xfrm>
            <a:off x="720000" y="539500"/>
            <a:ext cx="3918900" cy="101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9" name="Google Shape;139;p18"/>
          <p:cNvSpPr txBox="1"/>
          <p:nvPr>
            <p:ph idx="1" type="subTitle"/>
          </p:nvPr>
        </p:nvSpPr>
        <p:spPr>
          <a:xfrm>
            <a:off x="720000" y="1566500"/>
            <a:ext cx="4548600" cy="3037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140" name="Google Shape;140;p18"/>
          <p:cNvSpPr/>
          <p:nvPr>
            <p:ph idx="2" type="pic"/>
          </p:nvPr>
        </p:nvSpPr>
        <p:spPr>
          <a:xfrm>
            <a:off x="5913450" y="366200"/>
            <a:ext cx="2682000" cy="4410300"/>
          </a:xfrm>
          <a:prstGeom prst="rect">
            <a:avLst/>
          </a:prstGeom>
          <a:noFill/>
          <a:ln cap="flat" cmpd="sng" w="9525">
            <a:solidFill>
              <a:schemeClr val="dk1"/>
            </a:solidFill>
            <a:prstDash val="solid"/>
            <a:round/>
            <a:headEnd len="sm" w="sm" type="none"/>
            <a:tailEnd len="sm" w="sm" type="none"/>
          </a:ln>
        </p:spPr>
      </p:sp>
      <p:grpSp>
        <p:nvGrpSpPr>
          <p:cNvPr id="141" name="Google Shape;141;p18"/>
          <p:cNvGrpSpPr/>
          <p:nvPr/>
        </p:nvGrpSpPr>
        <p:grpSpPr>
          <a:xfrm>
            <a:off x="0" y="0"/>
            <a:ext cx="9161975" cy="5763100"/>
            <a:chOff x="0" y="0"/>
            <a:chExt cx="9161975" cy="5763100"/>
          </a:xfrm>
        </p:grpSpPr>
        <p:sp>
          <p:nvSpPr>
            <p:cNvPr id="142" name="Google Shape;142;p18"/>
            <p:cNvSpPr/>
            <p:nvPr/>
          </p:nvSpPr>
          <p:spPr>
            <a:xfrm>
              <a:off x="0" y="0"/>
              <a:ext cx="539400" cy="366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3" name="Google Shape;143;p18"/>
            <p:cNvSpPr/>
            <p:nvPr/>
          </p:nvSpPr>
          <p:spPr>
            <a:xfrm>
              <a:off x="1112725" y="4891600"/>
              <a:ext cx="871500" cy="8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4" name="Google Shape;144;p18"/>
            <p:cNvSpPr/>
            <p:nvPr/>
          </p:nvSpPr>
          <p:spPr>
            <a:xfrm>
              <a:off x="8937875" y="2504425"/>
              <a:ext cx="224100" cy="1649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5" name="Shape 145"/>
        <p:cNvGrpSpPr/>
        <p:nvPr/>
      </p:nvGrpSpPr>
      <p:grpSpPr>
        <a:xfrm>
          <a:off x="0" y="0"/>
          <a:ext cx="0" cy="0"/>
          <a:chOff x="0" y="0"/>
          <a:chExt cx="0" cy="0"/>
        </a:xfrm>
      </p:grpSpPr>
      <p:sp>
        <p:nvSpPr>
          <p:cNvPr id="146" name="Google Shape;146;p19"/>
          <p:cNvSpPr txBox="1"/>
          <p:nvPr>
            <p:ph type="title"/>
          </p:nvPr>
        </p:nvSpPr>
        <p:spPr>
          <a:xfrm>
            <a:off x="713325" y="2084399"/>
            <a:ext cx="7717500" cy="97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7" name="Google Shape;147;p19"/>
          <p:cNvSpPr/>
          <p:nvPr/>
        </p:nvSpPr>
        <p:spPr>
          <a:xfrm>
            <a:off x="876550" y="4882083"/>
            <a:ext cx="2348100" cy="270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nvGrpSpPr>
          <p:cNvPr id="148" name="Google Shape;148;p19"/>
          <p:cNvGrpSpPr/>
          <p:nvPr/>
        </p:nvGrpSpPr>
        <p:grpSpPr>
          <a:xfrm>
            <a:off x="0" y="-8450"/>
            <a:ext cx="9162000" cy="5177400"/>
            <a:chOff x="0" y="-8450"/>
            <a:chExt cx="9162000" cy="5177400"/>
          </a:xfrm>
        </p:grpSpPr>
        <p:cxnSp>
          <p:nvCxnSpPr>
            <p:cNvPr id="149" name="Google Shape;149;p19"/>
            <p:cNvCxnSpPr/>
            <p:nvPr/>
          </p:nvCxnSpPr>
          <p:spPr>
            <a:xfrm>
              <a:off x="713600"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50" name="Google Shape;150;p19"/>
            <p:cNvCxnSpPr/>
            <p:nvPr/>
          </p:nvCxnSpPr>
          <p:spPr>
            <a:xfrm>
              <a:off x="8430396"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51" name="Google Shape;151;p19"/>
            <p:cNvCxnSpPr/>
            <p:nvPr/>
          </p:nvCxnSpPr>
          <p:spPr>
            <a:xfrm>
              <a:off x="0" y="539879"/>
              <a:ext cx="9162000" cy="0"/>
            </a:xfrm>
            <a:prstGeom prst="straightConnector1">
              <a:avLst/>
            </a:prstGeom>
            <a:noFill/>
            <a:ln cap="flat" cmpd="sng" w="9525">
              <a:solidFill>
                <a:schemeClr val="dk1"/>
              </a:solidFill>
              <a:prstDash val="solid"/>
              <a:round/>
              <a:headEnd len="sm" w="sm" type="none"/>
              <a:tailEnd len="sm" w="sm" type="none"/>
            </a:ln>
          </p:spPr>
        </p:cxnSp>
        <p:cxnSp>
          <p:nvCxnSpPr>
            <p:cNvPr id="152" name="Google Shape;152;p19"/>
            <p:cNvCxnSpPr/>
            <p:nvPr/>
          </p:nvCxnSpPr>
          <p:spPr>
            <a:xfrm>
              <a:off x="0" y="4604000"/>
              <a:ext cx="9162000" cy="0"/>
            </a:xfrm>
            <a:prstGeom prst="straightConnector1">
              <a:avLst/>
            </a:prstGeom>
            <a:noFill/>
            <a:ln cap="flat" cmpd="sng" w="9525">
              <a:solidFill>
                <a:schemeClr val="dk1"/>
              </a:solidFill>
              <a:prstDash val="solid"/>
              <a:round/>
              <a:headEnd len="sm" w="sm" type="none"/>
              <a:tailEnd len="sm" w="sm" type="none"/>
            </a:ln>
          </p:spPr>
        </p:cxnSp>
        <p:cxnSp>
          <p:nvCxnSpPr>
            <p:cNvPr id="153" name="Google Shape;153;p19"/>
            <p:cNvCxnSpPr/>
            <p:nvPr/>
          </p:nvCxnSpPr>
          <p:spPr>
            <a:xfrm>
              <a:off x="8437425" y="2537150"/>
              <a:ext cx="709800" cy="0"/>
            </a:xfrm>
            <a:prstGeom prst="straightConnector1">
              <a:avLst/>
            </a:prstGeom>
            <a:noFill/>
            <a:ln cap="flat" cmpd="sng" w="9525">
              <a:solidFill>
                <a:schemeClr val="dk1"/>
              </a:solidFill>
              <a:prstDash val="solid"/>
              <a:round/>
              <a:headEnd len="sm" w="sm" type="none"/>
              <a:tailEnd len="sm" w="sm" type="none"/>
            </a:ln>
          </p:spPr>
        </p:cxnSp>
        <p:cxnSp>
          <p:nvCxnSpPr>
            <p:cNvPr id="154" name="Google Shape;154;p19"/>
            <p:cNvCxnSpPr/>
            <p:nvPr/>
          </p:nvCxnSpPr>
          <p:spPr>
            <a:xfrm>
              <a:off x="0" y="2537150"/>
              <a:ext cx="701100" cy="0"/>
            </a:xfrm>
            <a:prstGeom prst="straightConnector1">
              <a:avLst/>
            </a:prstGeom>
            <a:noFill/>
            <a:ln cap="flat" cmpd="sng" w="9525">
              <a:solidFill>
                <a:schemeClr val="dk1"/>
              </a:solidFill>
              <a:prstDash val="solid"/>
              <a:round/>
              <a:headEnd len="sm" w="sm" type="none"/>
              <a:tailEnd len="sm" w="sm" type="none"/>
            </a:ln>
          </p:spPr>
        </p:cxnSp>
      </p:grpSp>
      <p:grpSp>
        <p:nvGrpSpPr>
          <p:cNvPr id="155" name="Google Shape;155;p19"/>
          <p:cNvGrpSpPr/>
          <p:nvPr/>
        </p:nvGrpSpPr>
        <p:grpSpPr>
          <a:xfrm>
            <a:off x="-474775" y="-8425"/>
            <a:ext cx="9636775" cy="5631825"/>
            <a:chOff x="-474775" y="-8425"/>
            <a:chExt cx="9636775" cy="5631825"/>
          </a:xfrm>
        </p:grpSpPr>
        <p:sp>
          <p:nvSpPr>
            <p:cNvPr id="156" name="Google Shape;156;p19"/>
            <p:cNvSpPr/>
            <p:nvPr/>
          </p:nvSpPr>
          <p:spPr>
            <a:xfrm>
              <a:off x="8426775" y="2537150"/>
              <a:ext cx="731100" cy="939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 name="Google Shape;157;p19"/>
            <p:cNvSpPr/>
            <p:nvPr/>
          </p:nvSpPr>
          <p:spPr>
            <a:xfrm>
              <a:off x="6218125" y="4751900"/>
              <a:ext cx="871500" cy="871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8" name="Google Shape;158;p19"/>
            <p:cNvSpPr/>
            <p:nvPr/>
          </p:nvSpPr>
          <p:spPr>
            <a:xfrm>
              <a:off x="-474775" y="853000"/>
              <a:ext cx="871500" cy="8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9" name="Google Shape;159;p19"/>
            <p:cNvSpPr/>
            <p:nvPr/>
          </p:nvSpPr>
          <p:spPr>
            <a:xfrm rot="10800000">
              <a:off x="8199600" y="-8425"/>
              <a:ext cx="962400" cy="9390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0" name="Google Shape;160;p19"/>
            <p:cNvSpPr/>
            <p:nvPr/>
          </p:nvSpPr>
          <p:spPr>
            <a:xfrm>
              <a:off x="2171950" y="-8417"/>
              <a:ext cx="2348100" cy="270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1" name="Shape 161"/>
        <p:cNvGrpSpPr/>
        <p:nvPr/>
      </p:nvGrpSpPr>
      <p:grpSpPr>
        <a:xfrm>
          <a:off x="0" y="0"/>
          <a:ext cx="0" cy="0"/>
          <a:chOff x="0" y="0"/>
          <a:chExt cx="0" cy="0"/>
        </a:xfrm>
      </p:grpSpPr>
      <p:grpSp>
        <p:nvGrpSpPr>
          <p:cNvPr id="162" name="Google Shape;162;p20"/>
          <p:cNvGrpSpPr/>
          <p:nvPr/>
        </p:nvGrpSpPr>
        <p:grpSpPr>
          <a:xfrm>
            <a:off x="0" y="-8450"/>
            <a:ext cx="9162000" cy="5177400"/>
            <a:chOff x="0" y="-8450"/>
            <a:chExt cx="9162000" cy="5177400"/>
          </a:xfrm>
        </p:grpSpPr>
        <p:cxnSp>
          <p:nvCxnSpPr>
            <p:cNvPr id="163" name="Google Shape;163;p20"/>
            <p:cNvCxnSpPr/>
            <p:nvPr/>
          </p:nvCxnSpPr>
          <p:spPr>
            <a:xfrm>
              <a:off x="713600"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64" name="Google Shape;164;p20"/>
            <p:cNvCxnSpPr/>
            <p:nvPr/>
          </p:nvCxnSpPr>
          <p:spPr>
            <a:xfrm>
              <a:off x="8430396"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20"/>
            <p:cNvCxnSpPr/>
            <p:nvPr/>
          </p:nvCxnSpPr>
          <p:spPr>
            <a:xfrm>
              <a:off x="0" y="539879"/>
              <a:ext cx="9162000" cy="0"/>
            </a:xfrm>
            <a:prstGeom prst="straightConnector1">
              <a:avLst/>
            </a:prstGeom>
            <a:noFill/>
            <a:ln cap="flat" cmpd="sng" w="9525">
              <a:solidFill>
                <a:schemeClr val="dk1"/>
              </a:solidFill>
              <a:prstDash val="solid"/>
              <a:round/>
              <a:headEnd len="sm" w="sm" type="none"/>
              <a:tailEnd len="sm" w="sm" type="none"/>
            </a:ln>
          </p:spPr>
        </p:cxnSp>
        <p:cxnSp>
          <p:nvCxnSpPr>
            <p:cNvPr id="166" name="Google Shape;166;p20"/>
            <p:cNvCxnSpPr/>
            <p:nvPr/>
          </p:nvCxnSpPr>
          <p:spPr>
            <a:xfrm>
              <a:off x="0" y="4604000"/>
              <a:ext cx="9162000" cy="0"/>
            </a:xfrm>
            <a:prstGeom prst="straightConnector1">
              <a:avLst/>
            </a:prstGeom>
            <a:noFill/>
            <a:ln cap="flat" cmpd="sng" w="9525">
              <a:solidFill>
                <a:schemeClr val="dk1"/>
              </a:solidFill>
              <a:prstDash val="solid"/>
              <a:round/>
              <a:headEnd len="sm" w="sm" type="none"/>
              <a:tailEnd len="sm" w="sm" type="none"/>
            </a:ln>
          </p:spPr>
        </p:cxnSp>
        <p:cxnSp>
          <p:nvCxnSpPr>
            <p:cNvPr id="167" name="Google Shape;167;p20"/>
            <p:cNvCxnSpPr/>
            <p:nvPr/>
          </p:nvCxnSpPr>
          <p:spPr>
            <a:xfrm>
              <a:off x="8437425" y="2537150"/>
              <a:ext cx="709800" cy="0"/>
            </a:xfrm>
            <a:prstGeom prst="straightConnector1">
              <a:avLst/>
            </a:prstGeom>
            <a:noFill/>
            <a:ln cap="flat" cmpd="sng" w="9525">
              <a:solidFill>
                <a:schemeClr val="dk1"/>
              </a:solidFill>
              <a:prstDash val="solid"/>
              <a:round/>
              <a:headEnd len="sm" w="sm" type="none"/>
              <a:tailEnd len="sm" w="sm" type="none"/>
            </a:ln>
          </p:spPr>
        </p:cxnSp>
        <p:cxnSp>
          <p:nvCxnSpPr>
            <p:cNvPr id="168" name="Google Shape;168;p20"/>
            <p:cNvCxnSpPr/>
            <p:nvPr/>
          </p:nvCxnSpPr>
          <p:spPr>
            <a:xfrm>
              <a:off x="0" y="2537150"/>
              <a:ext cx="701100" cy="0"/>
            </a:xfrm>
            <a:prstGeom prst="straightConnector1">
              <a:avLst/>
            </a:prstGeom>
            <a:noFill/>
            <a:ln cap="flat" cmpd="sng" w="9525">
              <a:solidFill>
                <a:schemeClr val="dk1"/>
              </a:solidFill>
              <a:prstDash val="solid"/>
              <a:round/>
              <a:headEnd len="sm" w="sm" type="none"/>
              <a:tailEnd len="sm" w="sm" type="none"/>
            </a:ln>
          </p:spPr>
        </p:cxnSp>
      </p:grpSp>
      <p:sp>
        <p:nvSpPr>
          <p:cNvPr id="169" name="Google Shape;169;p20"/>
          <p:cNvSpPr txBox="1"/>
          <p:nvPr>
            <p:ph type="title"/>
          </p:nvPr>
        </p:nvSpPr>
        <p:spPr>
          <a:xfrm>
            <a:off x="2135550" y="1655488"/>
            <a:ext cx="4872900" cy="116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6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70" name="Google Shape;170;p20"/>
          <p:cNvSpPr txBox="1"/>
          <p:nvPr>
            <p:ph idx="1" type="subTitle"/>
          </p:nvPr>
        </p:nvSpPr>
        <p:spPr>
          <a:xfrm>
            <a:off x="2135550" y="2816913"/>
            <a:ext cx="4872900" cy="67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71" name="Google Shape;171;p20"/>
          <p:cNvGrpSpPr/>
          <p:nvPr/>
        </p:nvGrpSpPr>
        <p:grpSpPr>
          <a:xfrm>
            <a:off x="-404625" y="539500"/>
            <a:ext cx="9986725" cy="4604000"/>
            <a:chOff x="-404625" y="539500"/>
            <a:chExt cx="9986725" cy="4604000"/>
          </a:xfrm>
        </p:grpSpPr>
        <p:grpSp>
          <p:nvGrpSpPr>
            <p:cNvPr id="172" name="Google Shape;172;p20"/>
            <p:cNvGrpSpPr/>
            <p:nvPr/>
          </p:nvGrpSpPr>
          <p:grpSpPr>
            <a:xfrm>
              <a:off x="-404625" y="3152725"/>
              <a:ext cx="9566500" cy="1990675"/>
              <a:chOff x="-404625" y="3152725"/>
              <a:chExt cx="9566500" cy="1990675"/>
            </a:xfrm>
          </p:grpSpPr>
          <p:sp>
            <p:nvSpPr>
              <p:cNvPr id="173" name="Google Shape;173;p20"/>
              <p:cNvSpPr/>
              <p:nvPr/>
            </p:nvSpPr>
            <p:spPr>
              <a:xfrm>
                <a:off x="8430775" y="4604000"/>
                <a:ext cx="731100" cy="539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 name="Google Shape;174;p20"/>
              <p:cNvSpPr/>
              <p:nvPr/>
            </p:nvSpPr>
            <p:spPr>
              <a:xfrm>
                <a:off x="-404625" y="3152725"/>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
          <p:nvSpPr>
            <p:cNvPr id="175" name="Google Shape;175;p20"/>
            <p:cNvSpPr/>
            <p:nvPr/>
          </p:nvSpPr>
          <p:spPr>
            <a:xfrm rot="5400000">
              <a:off x="-271525" y="811150"/>
              <a:ext cx="1256400" cy="7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 name="Google Shape;176;p20"/>
            <p:cNvSpPr/>
            <p:nvPr/>
          </p:nvSpPr>
          <p:spPr>
            <a:xfrm>
              <a:off x="3061250" y="4836900"/>
              <a:ext cx="1879800" cy="30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7" name="Google Shape;177;p20"/>
            <p:cNvSpPr/>
            <p:nvPr/>
          </p:nvSpPr>
          <p:spPr>
            <a:xfrm>
              <a:off x="8710600" y="731950"/>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 name="Shape 178"/>
        <p:cNvGrpSpPr/>
        <p:nvPr/>
      </p:nvGrpSpPr>
      <p:grpSpPr>
        <a:xfrm>
          <a:off x="0" y="0"/>
          <a:ext cx="0" cy="0"/>
          <a:chOff x="0" y="0"/>
          <a:chExt cx="0" cy="0"/>
        </a:xfrm>
      </p:grpSpPr>
      <p:sp>
        <p:nvSpPr>
          <p:cNvPr id="179" name="Google Shape;179;p21"/>
          <p:cNvSpPr/>
          <p:nvPr>
            <p:ph idx="2" type="pic"/>
          </p:nvPr>
        </p:nvSpPr>
        <p:spPr>
          <a:xfrm>
            <a:off x="-25" y="-13725"/>
            <a:ext cx="9144000" cy="5157300"/>
          </a:xfrm>
          <a:prstGeom prst="rect">
            <a:avLst/>
          </a:prstGeom>
          <a:noFill/>
          <a:ln>
            <a:noFill/>
          </a:ln>
        </p:spPr>
      </p:sp>
      <p:sp>
        <p:nvSpPr>
          <p:cNvPr id="180" name="Google Shape;180;p21"/>
          <p:cNvSpPr txBox="1"/>
          <p:nvPr>
            <p:ph type="title"/>
          </p:nvPr>
        </p:nvSpPr>
        <p:spPr>
          <a:xfrm>
            <a:off x="2653775" y="414848"/>
            <a:ext cx="3836400" cy="12132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atin typeface="Syne"/>
                <a:ea typeface="Syne"/>
                <a:cs typeface="Syne"/>
                <a:sym typeface="Sy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sp>
        <p:nvSpPr>
          <p:cNvPr id="182" name="Google Shape;182;p22"/>
          <p:cNvSpPr txBox="1"/>
          <p:nvPr>
            <p:ph hasCustomPrompt="1" type="title"/>
          </p:nvPr>
        </p:nvSpPr>
        <p:spPr>
          <a:xfrm>
            <a:off x="2331900" y="1706575"/>
            <a:ext cx="4480500" cy="106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83" name="Google Shape;183;p22"/>
          <p:cNvSpPr txBox="1"/>
          <p:nvPr>
            <p:ph idx="1" type="subTitle"/>
          </p:nvPr>
        </p:nvSpPr>
        <p:spPr>
          <a:xfrm>
            <a:off x="2331750" y="2774100"/>
            <a:ext cx="4480500" cy="708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cxnSp>
        <p:nvCxnSpPr>
          <p:cNvPr id="184" name="Google Shape;184;p22"/>
          <p:cNvCxnSpPr/>
          <p:nvPr/>
        </p:nvCxnSpPr>
        <p:spPr>
          <a:xfrm>
            <a:off x="713600"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85" name="Google Shape;185;p22"/>
          <p:cNvCxnSpPr/>
          <p:nvPr/>
        </p:nvCxnSpPr>
        <p:spPr>
          <a:xfrm>
            <a:off x="8430396"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86" name="Google Shape;186;p22"/>
          <p:cNvCxnSpPr/>
          <p:nvPr/>
        </p:nvCxnSpPr>
        <p:spPr>
          <a:xfrm>
            <a:off x="0" y="539879"/>
            <a:ext cx="9162000" cy="0"/>
          </a:xfrm>
          <a:prstGeom prst="straightConnector1">
            <a:avLst/>
          </a:prstGeom>
          <a:noFill/>
          <a:ln cap="flat" cmpd="sng" w="9525">
            <a:solidFill>
              <a:schemeClr val="dk1"/>
            </a:solidFill>
            <a:prstDash val="solid"/>
            <a:round/>
            <a:headEnd len="sm" w="sm" type="none"/>
            <a:tailEnd len="sm" w="sm" type="none"/>
          </a:ln>
        </p:spPr>
      </p:cxnSp>
      <p:cxnSp>
        <p:nvCxnSpPr>
          <p:cNvPr id="187" name="Google Shape;187;p22"/>
          <p:cNvCxnSpPr/>
          <p:nvPr/>
        </p:nvCxnSpPr>
        <p:spPr>
          <a:xfrm>
            <a:off x="0" y="4604000"/>
            <a:ext cx="9162000" cy="0"/>
          </a:xfrm>
          <a:prstGeom prst="straightConnector1">
            <a:avLst/>
          </a:prstGeom>
          <a:noFill/>
          <a:ln cap="flat" cmpd="sng" w="9525">
            <a:solidFill>
              <a:schemeClr val="dk1"/>
            </a:solidFill>
            <a:prstDash val="solid"/>
            <a:round/>
            <a:headEnd len="sm" w="sm" type="none"/>
            <a:tailEnd len="sm" w="sm" type="none"/>
          </a:ln>
        </p:spPr>
      </p:cxnSp>
      <p:cxnSp>
        <p:nvCxnSpPr>
          <p:cNvPr id="188" name="Google Shape;188;p22"/>
          <p:cNvCxnSpPr/>
          <p:nvPr/>
        </p:nvCxnSpPr>
        <p:spPr>
          <a:xfrm>
            <a:off x="8437425" y="2537150"/>
            <a:ext cx="709800" cy="0"/>
          </a:xfrm>
          <a:prstGeom prst="straightConnector1">
            <a:avLst/>
          </a:prstGeom>
          <a:noFill/>
          <a:ln cap="flat" cmpd="sng" w="9525">
            <a:solidFill>
              <a:schemeClr val="dk1"/>
            </a:solidFill>
            <a:prstDash val="solid"/>
            <a:round/>
            <a:headEnd len="sm" w="sm" type="none"/>
            <a:tailEnd len="sm" w="sm" type="none"/>
          </a:ln>
        </p:spPr>
      </p:cxnSp>
      <p:cxnSp>
        <p:nvCxnSpPr>
          <p:cNvPr id="189" name="Google Shape;189;p22"/>
          <p:cNvCxnSpPr/>
          <p:nvPr/>
        </p:nvCxnSpPr>
        <p:spPr>
          <a:xfrm>
            <a:off x="0" y="2537150"/>
            <a:ext cx="701100" cy="0"/>
          </a:xfrm>
          <a:prstGeom prst="straightConnector1">
            <a:avLst/>
          </a:prstGeom>
          <a:noFill/>
          <a:ln cap="flat" cmpd="sng" w="9525">
            <a:solidFill>
              <a:schemeClr val="dk1"/>
            </a:solidFill>
            <a:prstDash val="solid"/>
            <a:round/>
            <a:headEnd len="sm" w="sm" type="none"/>
            <a:tailEnd len="sm" w="sm" type="none"/>
          </a:ln>
        </p:spPr>
      </p:cxnSp>
      <p:grpSp>
        <p:nvGrpSpPr>
          <p:cNvPr id="190" name="Google Shape;190;p22"/>
          <p:cNvGrpSpPr/>
          <p:nvPr/>
        </p:nvGrpSpPr>
        <p:grpSpPr>
          <a:xfrm>
            <a:off x="-491650" y="-8450"/>
            <a:ext cx="9635646" cy="5628150"/>
            <a:chOff x="-491650" y="-8450"/>
            <a:chExt cx="9635646" cy="5628150"/>
          </a:xfrm>
        </p:grpSpPr>
        <p:sp>
          <p:nvSpPr>
            <p:cNvPr id="191" name="Google Shape;191;p22"/>
            <p:cNvSpPr/>
            <p:nvPr/>
          </p:nvSpPr>
          <p:spPr>
            <a:xfrm rot="10800000">
              <a:off x="8421896" y="4595075"/>
              <a:ext cx="722100" cy="54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 name="Google Shape;192;p22"/>
            <p:cNvSpPr/>
            <p:nvPr/>
          </p:nvSpPr>
          <p:spPr>
            <a:xfrm rot="10800000">
              <a:off x="3389496" y="-8300"/>
              <a:ext cx="2348100" cy="305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3" name="Google Shape;193;p22"/>
            <p:cNvSpPr/>
            <p:nvPr/>
          </p:nvSpPr>
          <p:spPr>
            <a:xfrm rot="10800000">
              <a:off x="8094896" y="-8450"/>
              <a:ext cx="1049100" cy="1023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4" name="Google Shape;194;p22"/>
            <p:cNvSpPr/>
            <p:nvPr/>
          </p:nvSpPr>
          <p:spPr>
            <a:xfrm rot="10800000">
              <a:off x="-491650" y="1204900"/>
              <a:ext cx="871500" cy="8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5" name="Google Shape;195;p22"/>
            <p:cNvSpPr/>
            <p:nvPr/>
          </p:nvSpPr>
          <p:spPr>
            <a:xfrm rot="10800000">
              <a:off x="-8479" y="3493775"/>
              <a:ext cx="317100" cy="164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 name="Google Shape;196;p22"/>
            <p:cNvSpPr/>
            <p:nvPr/>
          </p:nvSpPr>
          <p:spPr>
            <a:xfrm rot="10800000">
              <a:off x="1460250" y="4748200"/>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7" name="Shape 19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98" name="Shape 198"/>
        <p:cNvGrpSpPr/>
        <p:nvPr/>
      </p:nvGrpSpPr>
      <p:grpSpPr>
        <a:xfrm>
          <a:off x="0" y="0"/>
          <a:ext cx="0" cy="0"/>
          <a:chOff x="0" y="0"/>
          <a:chExt cx="0" cy="0"/>
        </a:xfrm>
      </p:grpSpPr>
      <p:sp>
        <p:nvSpPr>
          <p:cNvPr id="199" name="Google Shape;199;p24"/>
          <p:cNvSpPr txBox="1"/>
          <p:nvPr>
            <p:ph type="title"/>
          </p:nvPr>
        </p:nvSpPr>
        <p:spPr>
          <a:xfrm>
            <a:off x="720000" y="539500"/>
            <a:ext cx="7603500" cy="59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0" name="Google Shape;200;p24"/>
          <p:cNvSpPr txBox="1"/>
          <p:nvPr>
            <p:ph idx="1" type="subTitle"/>
          </p:nvPr>
        </p:nvSpPr>
        <p:spPr>
          <a:xfrm>
            <a:off x="1507863" y="1938450"/>
            <a:ext cx="2967900" cy="66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24"/>
          <p:cNvSpPr txBox="1"/>
          <p:nvPr>
            <p:ph idx="2" type="subTitle"/>
          </p:nvPr>
        </p:nvSpPr>
        <p:spPr>
          <a:xfrm>
            <a:off x="1507863" y="3213150"/>
            <a:ext cx="2967900" cy="66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2" name="Google Shape;202;p24"/>
          <p:cNvSpPr txBox="1"/>
          <p:nvPr>
            <p:ph idx="3" type="subTitle"/>
          </p:nvPr>
        </p:nvSpPr>
        <p:spPr>
          <a:xfrm>
            <a:off x="5369475" y="1946950"/>
            <a:ext cx="2967900" cy="66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24"/>
          <p:cNvSpPr txBox="1"/>
          <p:nvPr>
            <p:ph idx="4" type="subTitle"/>
          </p:nvPr>
        </p:nvSpPr>
        <p:spPr>
          <a:xfrm>
            <a:off x="5369475" y="3221649"/>
            <a:ext cx="2967900" cy="66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4" name="Google Shape;204;p24"/>
          <p:cNvSpPr txBox="1"/>
          <p:nvPr>
            <p:ph idx="5" type="title"/>
          </p:nvPr>
        </p:nvSpPr>
        <p:spPr>
          <a:xfrm>
            <a:off x="720001" y="1643250"/>
            <a:ext cx="731100" cy="59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5" name="Google Shape;205;p24"/>
          <p:cNvSpPr txBox="1"/>
          <p:nvPr>
            <p:ph idx="6" type="title"/>
          </p:nvPr>
        </p:nvSpPr>
        <p:spPr>
          <a:xfrm>
            <a:off x="4555425" y="1651750"/>
            <a:ext cx="731100" cy="59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6" name="Google Shape;206;p24"/>
          <p:cNvSpPr txBox="1"/>
          <p:nvPr>
            <p:ph idx="7" type="title"/>
          </p:nvPr>
        </p:nvSpPr>
        <p:spPr>
          <a:xfrm>
            <a:off x="720001" y="2917949"/>
            <a:ext cx="731100" cy="59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7" name="Google Shape;207;p24"/>
          <p:cNvSpPr txBox="1"/>
          <p:nvPr>
            <p:ph idx="8" type="title"/>
          </p:nvPr>
        </p:nvSpPr>
        <p:spPr>
          <a:xfrm>
            <a:off x="4555425" y="2926450"/>
            <a:ext cx="731100" cy="59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8" name="Google Shape;208;p24"/>
          <p:cNvSpPr txBox="1"/>
          <p:nvPr>
            <p:ph idx="9" type="subTitle"/>
          </p:nvPr>
        </p:nvSpPr>
        <p:spPr>
          <a:xfrm>
            <a:off x="1507862" y="1646850"/>
            <a:ext cx="2967900" cy="447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9" name="Google Shape;209;p24"/>
          <p:cNvSpPr txBox="1"/>
          <p:nvPr>
            <p:ph idx="13" type="subTitle"/>
          </p:nvPr>
        </p:nvSpPr>
        <p:spPr>
          <a:xfrm>
            <a:off x="1507862" y="2917950"/>
            <a:ext cx="2967900" cy="447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0" name="Google Shape;210;p24"/>
          <p:cNvSpPr txBox="1"/>
          <p:nvPr>
            <p:ph idx="14" type="subTitle"/>
          </p:nvPr>
        </p:nvSpPr>
        <p:spPr>
          <a:xfrm>
            <a:off x="5369475" y="1651750"/>
            <a:ext cx="2967900" cy="447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1" name="Google Shape;211;p24"/>
          <p:cNvSpPr txBox="1"/>
          <p:nvPr>
            <p:ph idx="15" type="subTitle"/>
          </p:nvPr>
        </p:nvSpPr>
        <p:spPr>
          <a:xfrm>
            <a:off x="5369476" y="2926450"/>
            <a:ext cx="2967900" cy="447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12" name="Google Shape;212;p24"/>
          <p:cNvGrpSpPr/>
          <p:nvPr/>
        </p:nvGrpSpPr>
        <p:grpSpPr>
          <a:xfrm>
            <a:off x="-158675" y="1456150"/>
            <a:ext cx="8424100" cy="4318700"/>
            <a:chOff x="-158675" y="1456150"/>
            <a:chExt cx="8424100" cy="4318700"/>
          </a:xfrm>
        </p:grpSpPr>
        <p:sp>
          <p:nvSpPr>
            <p:cNvPr id="213" name="Google Shape;213;p24"/>
            <p:cNvSpPr/>
            <p:nvPr/>
          </p:nvSpPr>
          <p:spPr>
            <a:xfrm>
              <a:off x="7393925" y="4903350"/>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 name="Google Shape;214;p24"/>
            <p:cNvSpPr/>
            <p:nvPr/>
          </p:nvSpPr>
          <p:spPr>
            <a:xfrm>
              <a:off x="-158675" y="1456150"/>
              <a:ext cx="447600" cy="164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grpSp>
        <p:nvGrpSpPr>
          <p:cNvPr id="215" name="Google Shape;215;p24"/>
          <p:cNvGrpSpPr/>
          <p:nvPr/>
        </p:nvGrpSpPr>
        <p:grpSpPr>
          <a:xfrm>
            <a:off x="0" y="-8450"/>
            <a:ext cx="9162000" cy="5177400"/>
            <a:chOff x="0" y="-8450"/>
            <a:chExt cx="9162000" cy="5177400"/>
          </a:xfrm>
        </p:grpSpPr>
        <p:cxnSp>
          <p:nvCxnSpPr>
            <p:cNvPr id="216" name="Google Shape;216;p24"/>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17" name="Google Shape;217;p24"/>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18" name="Google Shape;218;p24"/>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219" name="Google Shape;219;p24"/>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sp>
        <p:nvSpPr>
          <p:cNvPr id="220" name="Google Shape;220;p24"/>
          <p:cNvSpPr/>
          <p:nvPr/>
        </p:nvSpPr>
        <p:spPr>
          <a:xfrm>
            <a:off x="8773300" y="-8450"/>
            <a:ext cx="370800" cy="1649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221" name="Shape 221"/>
        <p:cNvGrpSpPr/>
        <p:nvPr/>
      </p:nvGrpSpPr>
      <p:grpSpPr>
        <a:xfrm>
          <a:off x="0" y="0"/>
          <a:ext cx="0" cy="0"/>
          <a:chOff x="0" y="0"/>
          <a:chExt cx="0" cy="0"/>
        </a:xfrm>
      </p:grpSpPr>
      <p:sp>
        <p:nvSpPr>
          <p:cNvPr id="222" name="Google Shape;222;p25"/>
          <p:cNvSpPr txBox="1"/>
          <p:nvPr>
            <p:ph type="title"/>
          </p:nvPr>
        </p:nvSpPr>
        <p:spPr>
          <a:xfrm>
            <a:off x="713225" y="539500"/>
            <a:ext cx="7603500" cy="59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3" name="Google Shape;223;p25"/>
          <p:cNvSpPr txBox="1"/>
          <p:nvPr>
            <p:ph idx="1" type="body"/>
          </p:nvPr>
        </p:nvSpPr>
        <p:spPr>
          <a:xfrm>
            <a:off x="820600" y="1215750"/>
            <a:ext cx="7496100" cy="1176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grpSp>
        <p:nvGrpSpPr>
          <p:cNvPr id="224" name="Google Shape;224;p25"/>
          <p:cNvGrpSpPr/>
          <p:nvPr/>
        </p:nvGrpSpPr>
        <p:grpSpPr>
          <a:xfrm>
            <a:off x="0" y="-8450"/>
            <a:ext cx="9162000" cy="5177400"/>
            <a:chOff x="0" y="-8450"/>
            <a:chExt cx="9162000" cy="5177400"/>
          </a:xfrm>
        </p:grpSpPr>
        <p:cxnSp>
          <p:nvCxnSpPr>
            <p:cNvPr id="225" name="Google Shape;225;p25"/>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26" name="Google Shape;226;p25"/>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27" name="Google Shape;227;p25"/>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25"/>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grpSp>
        <p:nvGrpSpPr>
          <p:cNvPr id="229" name="Google Shape;229;p25"/>
          <p:cNvGrpSpPr/>
          <p:nvPr/>
        </p:nvGrpSpPr>
        <p:grpSpPr>
          <a:xfrm>
            <a:off x="0" y="-85967"/>
            <a:ext cx="9556600" cy="5229467"/>
            <a:chOff x="0" y="-85967"/>
            <a:chExt cx="9556600" cy="5229467"/>
          </a:xfrm>
        </p:grpSpPr>
        <p:sp>
          <p:nvSpPr>
            <p:cNvPr id="230" name="Google Shape;230;p25"/>
            <p:cNvSpPr/>
            <p:nvPr/>
          </p:nvSpPr>
          <p:spPr>
            <a:xfrm>
              <a:off x="8685100" y="1081250"/>
              <a:ext cx="871500" cy="8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1" name="Google Shape;231;p25"/>
            <p:cNvSpPr/>
            <p:nvPr/>
          </p:nvSpPr>
          <p:spPr>
            <a:xfrm>
              <a:off x="0" y="4204500"/>
              <a:ext cx="962400" cy="9390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2" name="Google Shape;232;p25"/>
            <p:cNvSpPr/>
            <p:nvPr/>
          </p:nvSpPr>
          <p:spPr>
            <a:xfrm>
              <a:off x="1481850" y="-85967"/>
              <a:ext cx="2348100" cy="270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33" name="Shape 233"/>
        <p:cNvGrpSpPr/>
        <p:nvPr/>
      </p:nvGrpSpPr>
      <p:grpSpPr>
        <a:xfrm>
          <a:off x="0" y="0"/>
          <a:ext cx="0" cy="0"/>
          <a:chOff x="0" y="0"/>
          <a:chExt cx="0" cy="0"/>
        </a:xfrm>
      </p:grpSpPr>
      <p:grpSp>
        <p:nvGrpSpPr>
          <p:cNvPr id="234" name="Google Shape;234;p26"/>
          <p:cNvGrpSpPr/>
          <p:nvPr/>
        </p:nvGrpSpPr>
        <p:grpSpPr>
          <a:xfrm>
            <a:off x="0" y="-8450"/>
            <a:ext cx="9162000" cy="5177400"/>
            <a:chOff x="0" y="-8450"/>
            <a:chExt cx="9162000" cy="5177400"/>
          </a:xfrm>
        </p:grpSpPr>
        <p:cxnSp>
          <p:nvCxnSpPr>
            <p:cNvPr id="235" name="Google Shape;235;p26"/>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36" name="Google Shape;236;p26"/>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37" name="Google Shape;237;p26"/>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238" name="Google Shape;238;p26"/>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sp>
        <p:nvSpPr>
          <p:cNvPr id="239" name="Google Shape;239;p26"/>
          <p:cNvSpPr txBox="1"/>
          <p:nvPr>
            <p:ph type="title"/>
          </p:nvPr>
        </p:nvSpPr>
        <p:spPr>
          <a:xfrm>
            <a:off x="720000" y="539500"/>
            <a:ext cx="77040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0" name="Google Shape;240;p26"/>
          <p:cNvSpPr txBox="1"/>
          <p:nvPr>
            <p:ph idx="1" type="subTitle"/>
          </p:nvPr>
        </p:nvSpPr>
        <p:spPr>
          <a:xfrm>
            <a:off x="4971170" y="2291150"/>
            <a:ext cx="3001800" cy="215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1" name="Google Shape;241;p26"/>
          <p:cNvSpPr txBox="1"/>
          <p:nvPr>
            <p:ph idx="2" type="subTitle"/>
          </p:nvPr>
        </p:nvSpPr>
        <p:spPr>
          <a:xfrm>
            <a:off x="1171100" y="2291150"/>
            <a:ext cx="3001800" cy="215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2" name="Google Shape;242;p26"/>
          <p:cNvSpPr txBox="1"/>
          <p:nvPr>
            <p:ph idx="3" type="subTitle"/>
          </p:nvPr>
        </p:nvSpPr>
        <p:spPr>
          <a:xfrm>
            <a:off x="1171100" y="1555075"/>
            <a:ext cx="3001800" cy="786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20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43" name="Google Shape;243;p26"/>
          <p:cNvSpPr txBox="1"/>
          <p:nvPr>
            <p:ph idx="4" type="subTitle"/>
          </p:nvPr>
        </p:nvSpPr>
        <p:spPr>
          <a:xfrm>
            <a:off x="4971173" y="1555075"/>
            <a:ext cx="3001800" cy="786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20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44" name="Google Shape;244;p26"/>
          <p:cNvGrpSpPr/>
          <p:nvPr/>
        </p:nvGrpSpPr>
        <p:grpSpPr>
          <a:xfrm>
            <a:off x="-498679" y="0"/>
            <a:ext cx="9660679" cy="5234050"/>
            <a:chOff x="-498679" y="0"/>
            <a:chExt cx="9660679" cy="5234050"/>
          </a:xfrm>
        </p:grpSpPr>
        <p:grpSp>
          <p:nvGrpSpPr>
            <p:cNvPr id="245" name="Google Shape;245;p26"/>
            <p:cNvGrpSpPr/>
            <p:nvPr/>
          </p:nvGrpSpPr>
          <p:grpSpPr>
            <a:xfrm>
              <a:off x="-498679" y="0"/>
              <a:ext cx="9642754" cy="5234050"/>
              <a:chOff x="-498679" y="0"/>
              <a:chExt cx="9642754" cy="5234050"/>
            </a:xfrm>
          </p:grpSpPr>
          <p:sp>
            <p:nvSpPr>
              <p:cNvPr id="246" name="Google Shape;246;p26"/>
              <p:cNvSpPr/>
              <p:nvPr/>
            </p:nvSpPr>
            <p:spPr>
              <a:xfrm>
                <a:off x="8598075" y="0"/>
                <a:ext cx="546000" cy="35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7" name="Google Shape;247;p26"/>
              <p:cNvSpPr/>
              <p:nvPr/>
            </p:nvSpPr>
            <p:spPr>
              <a:xfrm>
                <a:off x="720000" y="4928650"/>
                <a:ext cx="2348100" cy="305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8" name="Google Shape;248;p26"/>
              <p:cNvSpPr/>
              <p:nvPr/>
            </p:nvSpPr>
            <p:spPr>
              <a:xfrm>
                <a:off x="-498679" y="1419650"/>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
          <p:nvSpPr>
            <p:cNvPr id="249" name="Google Shape;249;p26"/>
            <p:cNvSpPr/>
            <p:nvPr/>
          </p:nvSpPr>
          <p:spPr>
            <a:xfrm rot="-5400000">
              <a:off x="8187600" y="4194550"/>
              <a:ext cx="986400" cy="96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50" name="Shape 250"/>
        <p:cNvGrpSpPr/>
        <p:nvPr/>
      </p:nvGrpSpPr>
      <p:grpSpPr>
        <a:xfrm>
          <a:off x="0" y="0"/>
          <a:ext cx="0" cy="0"/>
          <a:chOff x="0" y="0"/>
          <a:chExt cx="0" cy="0"/>
        </a:xfrm>
      </p:grpSpPr>
      <p:grpSp>
        <p:nvGrpSpPr>
          <p:cNvPr id="251" name="Google Shape;251;p27"/>
          <p:cNvGrpSpPr/>
          <p:nvPr/>
        </p:nvGrpSpPr>
        <p:grpSpPr>
          <a:xfrm>
            <a:off x="0" y="-8450"/>
            <a:ext cx="9162000" cy="5177400"/>
            <a:chOff x="0" y="-8450"/>
            <a:chExt cx="9162000" cy="5177400"/>
          </a:xfrm>
        </p:grpSpPr>
        <p:cxnSp>
          <p:nvCxnSpPr>
            <p:cNvPr id="252" name="Google Shape;252;p27"/>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53" name="Google Shape;253;p27"/>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54" name="Google Shape;254;p27"/>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255" name="Google Shape;255;p27"/>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sp>
        <p:nvSpPr>
          <p:cNvPr id="256" name="Google Shape;256;p27"/>
          <p:cNvSpPr txBox="1"/>
          <p:nvPr>
            <p:ph type="title"/>
          </p:nvPr>
        </p:nvSpPr>
        <p:spPr>
          <a:xfrm>
            <a:off x="720000" y="539500"/>
            <a:ext cx="77040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7" name="Google Shape;257;p27"/>
          <p:cNvSpPr txBox="1"/>
          <p:nvPr>
            <p:ph idx="1" type="subTitle"/>
          </p:nvPr>
        </p:nvSpPr>
        <p:spPr>
          <a:xfrm>
            <a:off x="713225" y="1690000"/>
            <a:ext cx="2437800" cy="1071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 name="Google Shape;258;p27"/>
          <p:cNvSpPr txBox="1"/>
          <p:nvPr>
            <p:ph idx="2" type="subTitle"/>
          </p:nvPr>
        </p:nvSpPr>
        <p:spPr>
          <a:xfrm>
            <a:off x="3353126" y="1690000"/>
            <a:ext cx="2437800" cy="1071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 name="Google Shape;259;p27"/>
          <p:cNvSpPr txBox="1"/>
          <p:nvPr>
            <p:ph idx="3" type="subTitle"/>
          </p:nvPr>
        </p:nvSpPr>
        <p:spPr>
          <a:xfrm>
            <a:off x="713225" y="3380300"/>
            <a:ext cx="2437800" cy="1071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0" name="Google Shape;260;p27"/>
          <p:cNvSpPr txBox="1"/>
          <p:nvPr>
            <p:ph idx="4" type="subTitle"/>
          </p:nvPr>
        </p:nvSpPr>
        <p:spPr>
          <a:xfrm>
            <a:off x="3353126" y="3380300"/>
            <a:ext cx="2437800" cy="1071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1" name="Google Shape;261;p27"/>
          <p:cNvSpPr txBox="1"/>
          <p:nvPr>
            <p:ph idx="5" type="subTitle"/>
          </p:nvPr>
        </p:nvSpPr>
        <p:spPr>
          <a:xfrm>
            <a:off x="5993027" y="1690000"/>
            <a:ext cx="2437800" cy="1071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2" name="Google Shape;262;p27"/>
          <p:cNvSpPr txBox="1"/>
          <p:nvPr>
            <p:ph idx="6" type="subTitle"/>
          </p:nvPr>
        </p:nvSpPr>
        <p:spPr>
          <a:xfrm>
            <a:off x="5993027" y="3380300"/>
            <a:ext cx="2437800" cy="1071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3" name="Google Shape;263;p27"/>
          <p:cNvSpPr txBox="1"/>
          <p:nvPr>
            <p:ph idx="7" type="subTitle"/>
          </p:nvPr>
        </p:nvSpPr>
        <p:spPr>
          <a:xfrm>
            <a:off x="714325" y="1326200"/>
            <a:ext cx="2435400" cy="516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4" name="Google Shape;264;p27"/>
          <p:cNvSpPr txBox="1"/>
          <p:nvPr>
            <p:ph idx="8" type="subTitle"/>
          </p:nvPr>
        </p:nvSpPr>
        <p:spPr>
          <a:xfrm>
            <a:off x="3354226" y="1326200"/>
            <a:ext cx="2435400" cy="516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5" name="Google Shape;265;p27"/>
          <p:cNvSpPr txBox="1"/>
          <p:nvPr>
            <p:ph idx="9" type="subTitle"/>
          </p:nvPr>
        </p:nvSpPr>
        <p:spPr>
          <a:xfrm>
            <a:off x="5994127" y="1326200"/>
            <a:ext cx="2435400" cy="516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6" name="Google Shape;266;p27"/>
          <p:cNvSpPr txBox="1"/>
          <p:nvPr>
            <p:ph idx="13" type="subTitle"/>
          </p:nvPr>
        </p:nvSpPr>
        <p:spPr>
          <a:xfrm>
            <a:off x="714325" y="3016451"/>
            <a:ext cx="2435400" cy="516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7" name="Google Shape;267;p27"/>
          <p:cNvSpPr txBox="1"/>
          <p:nvPr>
            <p:ph idx="14" type="subTitle"/>
          </p:nvPr>
        </p:nvSpPr>
        <p:spPr>
          <a:xfrm>
            <a:off x="3354226" y="3016451"/>
            <a:ext cx="2435400" cy="516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8" name="Google Shape;268;p27"/>
          <p:cNvSpPr txBox="1"/>
          <p:nvPr>
            <p:ph idx="15" type="subTitle"/>
          </p:nvPr>
        </p:nvSpPr>
        <p:spPr>
          <a:xfrm>
            <a:off x="5994127" y="3016451"/>
            <a:ext cx="2435400" cy="516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16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69" name="Google Shape;269;p27"/>
          <p:cNvGrpSpPr/>
          <p:nvPr/>
        </p:nvGrpSpPr>
        <p:grpSpPr>
          <a:xfrm>
            <a:off x="-232425" y="-586925"/>
            <a:ext cx="9394425" cy="5755875"/>
            <a:chOff x="-232425" y="-586925"/>
            <a:chExt cx="9394425" cy="5755875"/>
          </a:xfrm>
        </p:grpSpPr>
        <p:sp>
          <p:nvSpPr>
            <p:cNvPr id="270" name="Google Shape;270;p27"/>
            <p:cNvSpPr/>
            <p:nvPr/>
          </p:nvSpPr>
          <p:spPr>
            <a:xfrm>
              <a:off x="7559275" y="-586925"/>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1" name="Google Shape;271;p27"/>
            <p:cNvSpPr/>
            <p:nvPr/>
          </p:nvSpPr>
          <p:spPr>
            <a:xfrm>
              <a:off x="-232425" y="1137700"/>
              <a:ext cx="447600" cy="1649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2" name="Google Shape;272;p27"/>
            <p:cNvSpPr/>
            <p:nvPr/>
          </p:nvSpPr>
          <p:spPr>
            <a:xfrm rot="-5400000">
              <a:off x="8187600" y="4194550"/>
              <a:ext cx="986400" cy="96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 name="Shape 23"/>
        <p:cNvGrpSpPr/>
        <p:nvPr/>
      </p:nvGrpSpPr>
      <p:grpSpPr>
        <a:xfrm>
          <a:off x="0" y="0"/>
          <a:ext cx="0" cy="0"/>
          <a:chOff x="0" y="0"/>
          <a:chExt cx="0" cy="0"/>
        </a:xfrm>
      </p:grpSpPr>
      <p:sp>
        <p:nvSpPr>
          <p:cNvPr id="24" name="Google Shape;24;p10"/>
          <p:cNvSpPr txBox="1"/>
          <p:nvPr>
            <p:ph type="title"/>
          </p:nvPr>
        </p:nvSpPr>
        <p:spPr>
          <a:xfrm>
            <a:off x="713225" y="539500"/>
            <a:ext cx="76035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10"/>
          <p:cNvSpPr txBox="1"/>
          <p:nvPr>
            <p:ph idx="1" type="subTitle"/>
          </p:nvPr>
        </p:nvSpPr>
        <p:spPr>
          <a:xfrm>
            <a:off x="4657125" y="1408725"/>
            <a:ext cx="3699300" cy="225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Font typeface="Golos Text"/>
              <a:buNone/>
              <a:defRPr>
                <a:latin typeface="Golos Text"/>
                <a:ea typeface="Golos Text"/>
                <a:cs typeface="Golos Text"/>
                <a:sym typeface="Golos Text"/>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10"/>
          <p:cNvSpPr txBox="1"/>
          <p:nvPr>
            <p:ph idx="2" type="subTitle"/>
          </p:nvPr>
        </p:nvSpPr>
        <p:spPr>
          <a:xfrm>
            <a:off x="820600" y="1408725"/>
            <a:ext cx="3699300" cy="225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Font typeface="Golos Text"/>
              <a:buNone/>
              <a:defRPr>
                <a:latin typeface="Golos Text"/>
                <a:ea typeface="Golos Text"/>
                <a:cs typeface="Golos Text"/>
                <a:sym typeface="Golos Text"/>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7" name="Google Shape;27;p10"/>
          <p:cNvGrpSpPr/>
          <p:nvPr/>
        </p:nvGrpSpPr>
        <p:grpSpPr>
          <a:xfrm>
            <a:off x="0" y="-8450"/>
            <a:ext cx="9162000" cy="5177400"/>
            <a:chOff x="0" y="-8450"/>
            <a:chExt cx="9162000" cy="5177400"/>
          </a:xfrm>
        </p:grpSpPr>
        <p:cxnSp>
          <p:nvCxnSpPr>
            <p:cNvPr id="28" name="Google Shape;28;p10"/>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9" name="Google Shape;29;p10"/>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30" name="Google Shape;30;p10"/>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31" name="Google Shape;31;p10"/>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grpSp>
        <p:nvGrpSpPr>
          <p:cNvPr id="32" name="Google Shape;32;p10"/>
          <p:cNvGrpSpPr/>
          <p:nvPr/>
        </p:nvGrpSpPr>
        <p:grpSpPr>
          <a:xfrm>
            <a:off x="-218225" y="361775"/>
            <a:ext cx="9380225" cy="4807175"/>
            <a:chOff x="-218225" y="361775"/>
            <a:chExt cx="9380225" cy="4807175"/>
          </a:xfrm>
        </p:grpSpPr>
        <p:sp>
          <p:nvSpPr>
            <p:cNvPr id="33" name="Google Shape;33;p10"/>
            <p:cNvSpPr/>
            <p:nvPr/>
          </p:nvSpPr>
          <p:spPr>
            <a:xfrm>
              <a:off x="8600075" y="361775"/>
              <a:ext cx="561900" cy="71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 name="Google Shape;34;p10"/>
            <p:cNvSpPr/>
            <p:nvPr/>
          </p:nvSpPr>
          <p:spPr>
            <a:xfrm rot="-5400000">
              <a:off x="8187600" y="4194550"/>
              <a:ext cx="986400" cy="96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 name="Google Shape;35;p10"/>
            <p:cNvSpPr/>
            <p:nvPr/>
          </p:nvSpPr>
          <p:spPr>
            <a:xfrm>
              <a:off x="-218225" y="3213025"/>
              <a:ext cx="447600" cy="1649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73" name="Shape 273"/>
        <p:cNvGrpSpPr/>
        <p:nvPr/>
      </p:nvGrpSpPr>
      <p:grpSpPr>
        <a:xfrm>
          <a:off x="0" y="0"/>
          <a:ext cx="0" cy="0"/>
          <a:chOff x="0" y="0"/>
          <a:chExt cx="0" cy="0"/>
        </a:xfrm>
      </p:grpSpPr>
      <p:sp>
        <p:nvSpPr>
          <p:cNvPr id="274" name="Google Shape;274;p28"/>
          <p:cNvSpPr txBox="1"/>
          <p:nvPr>
            <p:ph type="title"/>
          </p:nvPr>
        </p:nvSpPr>
        <p:spPr>
          <a:xfrm>
            <a:off x="2347938" y="67752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5" name="Google Shape;275;p28"/>
          <p:cNvSpPr txBox="1"/>
          <p:nvPr>
            <p:ph idx="1" type="subTitle"/>
          </p:nvPr>
        </p:nvSpPr>
        <p:spPr>
          <a:xfrm>
            <a:off x="2347900" y="1736225"/>
            <a:ext cx="4448100" cy="1164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6" name="Google Shape;276;p28"/>
          <p:cNvSpPr txBox="1"/>
          <p:nvPr/>
        </p:nvSpPr>
        <p:spPr>
          <a:xfrm>
            <a:off x="2034750" y="3611950"/>
            <a:ext cx="50745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Syne"/>
                <a:ea typeface="Syne"/>
                <a:cs typeface="Syne"/>
                <a:sym typeface="Syne"/>
              </a:rPr>
              <a:t>CREDITS:</a:t>
            </a:r>
            <a:r>
              <a:rPr b="0" i="0" lang="en" sz="1200" u="none" cap="none" strike="noStrike">
                <a:solidFill>
                  <a:schemeClr val="dk1"/>
                </a:solidFill>
                <a:latin typeface="Syne"/>
                <a:ea typeface="Syne"/>
                <a:cs typeface="Syne"/>
                <a:sym typeface="Syne"/>
              </a:rPr>
              <a:t> This presentation template was created by </a:t>
            </a:r>
            <a:r>
              <a:rPr b="1" i="0" lang="en" sz="1200" u="sng" cap="none" strike="noStrike">
                <a:solidFill>
                  <a:schemeClr val="dk1"/>
                </a:solidFill>
                <a:latin typeface="Syne"/>
                <a:ea typeface="Syne"/>
                <a:cs typeface="Syne"/>
                <a:sym typeface="Syne"/>
                <a:hlinkClick r:id="rId2">
                  <a:extLst>
                    <a:ext uri="{A12FA001-AC4F-418D-AE19-62706E023703}">
                      <ahyp:hlinkClr val="tx"/>
                    </a:ext>
                  </a:extLst>
                </a:hlinkClick>
              </a:rPr>
              <a:t>Slidesgo</a:t>
            </a:r>
            <a:r>
              <a:rPr b="0" i="0" lang="en" sz="1200" u="none" cap="none" strike="noStrike">
                <a:solidFill>
                  <a:schemeClr val="dk1"/>
                </a:solidFill>
                <a:latin typeface="Syne"/>
                <a:ea typeface="Syne"/>
                <a:cs typeface="Syne"/>
                <a:sym typeface="Syne"/>
              </a:rPr>
              <a:t>, and includes icons by </a:t>
            </a:r>
            <a:r>
              <a:rPr b="1" i="0" lang="en" sz="1200" u="sng" cap="none" strike="noStrike">
                <a:solidFill>
                  <a:schemeClr val="dk1"/>
                </a:solidFill>
                <a:latin typeface="Syne"/>
                <a:ea typeface="Syne"/>
                <a:cs typeface="Syne"/>
                <a:sym typeface="Syne"/>
                <a:hlinkClick r:id="rId3">
                  <a:extLst>
                    <a:ext uri="{A12FA001-AC4F-418D-AE19-62706E023703}">
                      <ahyp:hlinkClr val="tx"/>
                    </a:ext>
                  </a:extLst>
                </a:hlinkClick>
              </a:rPr>
              <a:t>Flaticon</a:t>
            </a:r>
            <a:r>
              <a:rPr b="0" i="0" lang="en" sz="1200" u="none" cap="none" strike="noStrike">
                <a:solidFill>
                  <a:schemeClr val="dk1"/>
                </a:solidFill>
                <a:latin typeface="Syne"/>
                <a:ea typeface="Syne"/>
                <a:cs typeface="Syne"/>
                <a:sym typeface="Syne"/>
              </a:rPr>
              <a:t>, and infographics &amp; images by </a:t>
            </a:r>
            <a:r>
              <a:rPr b="1" i="0" lang="en" sz="1200" u="sng" cap="none" strike="noStrike">
                <a:solidFill>
                  <a:schemeClr val="dk1"/>
                </a:solidFill>
                <a:latin typeface="Syne"/>
                <a:ea typeface="Syne"/>
                <a:cs typeface="Syne"/>
                <a:sym typeface="Syne"/>
                <a:hlinkClick r:id="rId4">
                  <a:extLst>
                    <a:ext uri="{A12FA001-AC4F-418D-AE19-62706E023703}">
                      <ahyp:hlinkClr val="tx"/>
                    </a:ext>
                  </a:extLst>
                </a:hlinkClick>
              </a:rPr>
              <a:t>Freepik</a:t>
            </a:r>
            <a:r>
              <a:rPr b="0" i="0" lang="en" sz="1200" u="sng" cap="none" strike="noStrike">
                <a:solidFill>
                  <a:schemeClr val="dk1"/>
                </a:solidFill>
                <a:latin typeface="Syne"/>
                <a:ea typeface="Syne"/>
                <a:cs typeface="Syne"/>
                <a:sym typeface="Syne"/>
              </a:rPr>
              <a:t> </a:t>
            </a:r>
            <a:endParaRPr b="1" i="0" sz="1200" u="sng" cap="none" strike="noStrike">
              <a:solidFill>
                <a:schemeClr val="dk1"/>
              </a:solidFill>
              <a:latin typeface="Syne"/>
              <a:ea typeface="Syne"/>
              <a:cs typeface="Syne"/>
              <a:sym typeface="Syne"/>
            </a:endParaRPr>
          </a:p>
        </p:txBody>
      </p:sp>
      <p:grpSp>
        <p:nvGrpSpPr>
          <p:cNvPr id="277" name="Google Shape;277;p28"/>
          <p:cNvGrpSpPr/>
          <p:nvPr/>
        </p:nvGrpSpPr>
        <p:grpSpPr>
          <a:xfrm>
            <a:off x="0" y="-8450"/>
            <a:ext cx="9162000" cy="5177400"/>
            <a:chOff x="0" y="-8450"/>
            <a:chExt cx="9162000" cy="5177400"/>
          </a:xfrm>
        </p:grpSpPr>
        <p:cxnSp>
          <p:nvCxnSpPr>
            <p:cNvPr id="278" name="Google Shape;278;p28"/>
            <p:cNvCxnSpPr/>
            <p:nvPr/>
          </p:nvCxnSpPr>
          <p:spPr>
            <a:xfrm>
              <a:off x="713600"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79" name="Google Shape;279;p28"/>
            <p:cNvCxnSpPr/>
            <p:nvPr/>
          </p:nvCxnSpPr>
          <p:spPr>
            <a:xfrm>
              <a:off x="8430396"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80" name="Google Shape;280;p28"/>
            <p:cNvCxnSpPr/>
            <p:nvPr/>
          </p:nvCxnSpPr>
          <p:spPr>
            <a:xfrm>
              <a:off x="0" y="539879"/>
              <a:ext cx="9162000" cy="0"/>
            </a:xfrm>
            <a:prstGeom prst="straightConnector1">
              <a:avLst/>
            </a:prstGeom>
            <a:noFill/>
            <a:ln cap="flat" cmpd="sng" w="9525">
              <a:solidFill>
                <a:schemeClr val="dk1"/>
              </a:solidFill>
              <a:prstDash val="solid"/>
              <a:round/>
              <a:headEnd len="sm" w="sm" type="none"/>
              <a:tailEnd len="sm" w="sm" type="none"/>
            </a:ln>
          </p:spPr>
        </p:cxnSp>
        <p:cxnSp>
          <p:nvCxnSpPr>
            <p:cNvPr id="281" name="Google Shape;281;p28"/>
            <p:cNvCxnSpPr/>
            <p:nvPr/>
          </p:nvCxnSpPr>
          <p:spPr>
            <a:xfrm>
              <a:off x="0" y="4604000"/>
              <a:ext cx="9162000" cy="0"/>
            </a:xfrm>
            <a:prstGeom prst="straightConnector1">
              <a:avLst/>
            </a:prstGeom>
            <a:noFill/>
            <a:ln cap="flat" cmpd="sng" w="9525">
              <a:solidFill>
                <a:schemeClr val="dk1"/>
              </a:solidFill>
              <a:prstDash val="solid"/>
              <a:round/>
              <a:headEnd len="sm" w="sm" type="none"/>
              <a:tailEnd len="sm" w="sm" type="none"/>
            </a:ln>
          </p:spPr>
        </p:cxnSp>
        <p:cxnSp>
          <p:nvCxnSpPr>
            <p:cNvPr id="282" name="Google Shape;282;p28"/>
            <p:cNvCxnSpPr/>
            <p:nvPr/>
          </p:nvCxnSpPr>
          <p:spPr>
            <a:xfrm>
              <a:off x="8437425" y="2537150"/>
              <a:ext cx="709800" cy="0"/>
            </a:xfrm>
            <a:prstGeom prst="straightConnector1">
              <a:avLst/>
            </a:prstGeom>
            <a:noFill/>
            <a:ln cap="flat" cmpd="sng" w="9525">
              <a:solidFill>
                <a:schemeClr val="dk1"/>
              </a:solidFill>
              <a:prstDash val="solid"/>
              <a:round/>
              <a:headEnd len="sm" w="sm" type="none"/>
              <a:tailEnd len="sm" w="sm" type="none"/>
            </a:ln>
          </p:spPr>
        </p:cxnSp>
        <p:cxnSp>
          <p:nvCxnSpPr>
            <p:cNvPr id="283" name="Google Shape;283;p28"/>
            <p:cNvCxnSpPr/>
            <p:nvPr/>
          </p:nvCxnSpPr>
          <p:spPr>
            <a:xfrm>
              <a:off x="0" y="2537150"/>
              <a:ext cx="701100" cy="0"/>
            </a:xfrm>
            <a:prstGeom prst="straightConnector1">
              <a:avLst/>
            </a:prstGeom>
            <a:noFill/>
            <a:ln cap="flat" cmpd="sng" w="9525">
              <a:solidFill>
                <a:schemeClr val="dk1"/>
              </a:solidFill>
              <a:prstDash val="solid"/>
              <a:round/>
              <a:headEnd len="sm" w="sm" type="none"/>
              <a:tailEnd len="sm" w="sm" type="none"/>
            </a:ln>
          </p:spPr>
        </p:cxnSp>
      </p:grpSp>
      <p:grpSp>
        <p:nvGrpSpPr>
          <p:cNvPr id="284" name="Google Shape;284;p28"/>
          <p:cNvGrpSpPr/>
          <p:nvPr/>
        </p:nvGrpSpPr>
        <p:grpSpPr>
          <a:xfrm>
            <a:off x="0" y="-425125"/>
            <a:ext cx="9152875" cy="5577525"/>
            <a:chOff x="0" y="-425125"/>
            <a:chExt cx="9152875" cy="5577525"/>
          </a:xfrm>
        </p:grpSpPr>
        <p:sp>
          <p:nvSpPr>
            <p:cNvPr id="285" name="Google Shape;285;p28"/>
            <p:cNvSpPr/>
            <p:nvPr/>
          </p:nvSpPr>
          <p:spPr>
            <a:xfrm>
              <a:off x="8430775" y="4604000"/>
              <a:ext cx="722100" cy="54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6" name="Google Shape;286;p28"/>
            <p:cNvSpPr/>
            <p:nvPr/>
          </p:nvSpPr>
          <p:spPr>
            <a:xfrm>
              <a:off x="3397950" y="4837925"/>
              <a:ext cx="2348100" cy="305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7" name="Google Shape;287;p28"/>
            <p:cNvSpPr/>
            <p:nvPr/>
          </p:nvSpPr>
          <p:spPr>
            <a:xfrm rot="10800000">
              <a:off x="8094900" y="0"/>
              <a:ext cx="1049100" cy="10236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8" name="Google Shape;288;p28"/>
            <p:cNvSpPr/>
            <p:nvPr/>
          </p:nvSpPr>
          <p:spPr>
            <a:xfrm>
              <a:off x="1095996" y="-425125"/>
              <a:ext cx="871500" cy="8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 name="Google Shape;289;p28"/>
            <p:cNvSpPr/>
            <p:nvPr/>
          </p:nvSpPr>
          <p:spPr>
            <a:xfrm>
              <a:off x="0" y="1746900"/>
              <a:ext cx="317100" cy="164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0" name="Shape 290"/>
        <p:cNvGrpSpPr/>
        <p:nvPr/>
      </p:nvGrpSpPr>
      <p:grpSpPr>
        <a:xfrm>
          <a:off x="0" y="0"/>
          <a:ext cx="0" cy="0"/>
          <a:chOff x="0" y="0"/>
          <a:chExt cx="0" cy="0"/>
        </a:xfrm>
      </p:grpSpPr>
      <p:grpSp>
        <p:nvGrpSpPr>
          <p:cNvPr id="291" name="Google Shape;291;p29"/>
          <p:cNvGrpSpPr/>
          <p:nvPr/>
        </p:nvGrpSpPr>
        <p:grpSpPr>
          <a:xfrm>
            <a:off x="0" y="-8450"/>
            <a:ext cx="9162000" cy="5177400"/>
            <a:chOff x="0" y="-8450"/>
            <a:chExt cx="9162000" cy="5177400"/>
          </a:xfrm>
        </p:grpSpPr>
        <p:cxnSp>
          <p:nvCxnSpPr>
            <p:cNvPr id="292" name="Google Shape;292;p29"/>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93" name="Google Shape;293;p29"/>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294" name="Google Shape;294;p29"/>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295" name="Google Shape;295;p29"/>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grpSp>
        <p:nvGrpSpPr>
          <p:cNvPr id="296" name="Google Shape;296;p29"/>
          <p:cNvGrpSpPr/>
          <p:nvPr/>
        </p:nvGrpSpPr>
        <p:grpSpPr>
          <a:xfrm>
            <a:off x="0" y="-155050"/>
            <a:ext cx="9144075" cy="5890700"/>
            <a:chOff x="0" y="-155050"/>
            <a:chExt cx="9144075" cy="5890700"/>
          </a:xfrm>
        </p:grpSpPr>
        <p:grpSp>
          <p:nvGrpSpPr>
            <p:cNvPr id="297" name="Google Shape;297;p29"/>
            <p:cNvGrpSpPr/>
            <p:nvPr/>
          </p:nvGrpSpPr>
          <p:grpSpPr>
            <a:xfrm>
              <a:off x="1229096" y="-155050"/>
              <a:ext cx="7914979" cy="5890700"/>
              <a:chOff x="1229096" y="-155050"/>
              <a:chExt cx="7914979" cy="5890700"/>
            </a:xfrm>
          </p:grpSpPr>
          <p:sp>
            <p:nvSpPr>
              <p:cNvPr id="298" name="Google Shape;298;p29"/>
              <p:cNvSpPr/>
              <p:nvPr/>
            </p:nvSpPr>
            <p:spPr>
              <a:xfrm>
                <a:off x="8598075" y="4785000"/>
                <a:ext cx="546000" cy="358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9" name="Google Shape;299;p29"/>
              <p:cNvSpPr/>
              <p:nvPr/>
            </p:nvSpPr>
            <p:spPr>
              <a:xfrm>
                <a:off x="5604325" y="-155050"/>
                <a:ext cx="2348100" cy="305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0" name="Google Shape;300;p29"/>
              <p:cNvSpPr/>
              <p:nvPr/>
            </p:nvSpPr>
            <p:spPr>
              <a:xfrm>
                <a:off x="1229096" y="4864150"/>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
          <p:nvSpPr>
            <p:cNvPr id="301" name="Google Shape;301;p29"/>
            <p:cNvSpPr/>
            <p:nvPr/>
          </p:nvSpPr>
          <p:spPr>
            <a:xfrm rot="5400000">
              <a:off x="-12000" y="3550"/>
              <a:ext cx="986400" cy="96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2" name="Shape 302"/>
        <p:cNvGrpSpPr/>
        <p:nvPr/>
      </p:nvGrpSpPr>
      <p:grpSpPr>
        <a:xfrm>
          <a:off x="0" y="0"/>
          <a:ext cx="0" cy="0"/>
          <a:chOff x="0" y="0"/>
          <a:chExt cx="0" cy="0"/>
        </a:xfrm>
      </p:grpSpPr>
      <p:grpSp>
        <p:nvGrpSpPr>
          <p:cNvPr id="303" name="Google Shape;303;p30"/>
          <p:cNvGrpSpPr/>
          <p:nvPr/>
        </p:nvGrpSpPr>
        <p:grpSpPr>
          <a:xfrm>
            <a:off x="0" y="-8450"/>
            <a:ext cx="9162000" cy="5177400"/>
            <a:chOff x="0" y="-8450"/>
            <a:chExt cx="9162000" cy="5177400"/>
          </a:xfrm>
        </p:grpSpPr>
        <p:cxnSp>
          <p:nvCxnSpPr>
            <p:cNvPr id="304" name="Google Shape;304;p30"/>
            <p:cNvCxnSpPr/>
            <p:nvPr/>
          </p:nvCxnSpPr>
          <p:spPr>
            <a:xfrm>
              <a:off x="713600"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305" name="Google Shape;305;p30"/>
            <p:cNvCxnSpPr/>
            <p:nvPr/>
          </p:nvCxnSpPr>
          <p:spPr>
            <a:xfrm>
              <a:off x="8430396"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306" name="Google Shape;306;p30"/>
            <p:cNvCxnSpPr/>
            <p:nvPr/>
          </p:nvCxnSpPr>
          <p:spPr>
            <a:xfrm>
              <a:off x="0" y="539879"/>
              <a:ext cx="9162000" cy="0"/>
            </a:xfrm>
            <a:prstGeom prst="straightConnector1">
              <a:avLst/>
            </a:prstGeom>
            <a:noFill/>
            <a:ln cap="flat" cmpd="sng" w="9525">
              <a:solidFill>
                <a:schemeClr val="dk1"/>
              </a:solidFill>
              <a:prstDash val="solid"/>
              <a:round/>
              <a:headEnd len="sm" w="sm" type="none"/>
              <a:tailEnd len="sm" w="sm" type="none"/>
            </a:ln>
          </p:spPr>
        </p:cxnSp>
        <p:cxnSp>
          <p:nvCxnSpPr>
            <p:cNvPr id="307" name="Google Shape;307;p30"/>
            <p:cNvCxnSpPr/>
            <p:nvPr/>
          </p:nvCxnSpPr>
          <p:spPr>
            <a:xfrm>
              <a:off x="0" y="4604000"/>
              <a:ext cx="9162000" cy="0"/>
            </a:xfrm>
            <a:prstGeom prst="straightConnector1">
              <a:avLst/>
            </a:prstGeom>
            <a:noFill/>
            <a:ln cap="flat" cmpd="sng" w="9525">
              <a:solidFill>
                <a:schemeClr val="dk1"/>
              </a:solidFill>
              <a:prstDash val="solid"/>
              <a:round/>
              <a:headEnd len="sm" w="sm" type="none"/>
              <a:tailEnd len="sm" w="sm" type="none"/>
            </a:ln>
          </p:spPr>
        </p:cxnSp>
        <p:cxnSp>
          <p:nvCxnSpPr>
            <p:cNvPr id="308" name="Google Shape;308;p30"/>
            <p:cNvCxnSpPr/>
            <p:nvPr/>
          </p:nvCxnSpPr>
          <p:spPr>
            <a:xfrm>
              <a:off x="8437425" y="2537150"/>
              <a:ext cx="709800" cy="0"/>
            </a:xfrm>
            <a:prstGeom prst="straightConnector1">
              <a:avLst/>
            </a:prstGeom>
            <a:noFill/>
            <a:ln cap="flat" cmpd="sng" w="9525">
              <a:solidFill>
                <a:schemeClr val="dk1"/>
              </a:solidFill>
              <a:prstDash val="solid"/>
              <a:round/>
              <a:headEnd len="sm" w="sm" type="none"/>
              <a:tailEnd len="sm" w="sm" type="none"/>
            </a:ln>
          </p:spPr>
        </p:cxnSp>
        <p:cxnSp>
          <p:nvCxnSpPr>
            <p:cNvPr id="309" name="Google Shape;309;p30"/>
            <p:cNvCxnSpPr/>
            <p:nvPr/>
          </p:nvCxnSpPr>
          <p:spPr>
            <a:xfrm>
              <a:off x="0" y="2537150"/>
              <a:ext cx="701100" cy="0"/>
            </a:xfrm>
            <a:prstGeom prst="straightConnector1">
              <a:avLst/>
            </a:prstGeom>
            <a:noFill/>
            <a:ln cap="flat" cmpd="sng" w="9525">
              <a:solidFill>
                <a:schemeClr val="dk1"/>
              </a:solidFill>
              <a:prstDash val="solid"/>
              <a:round/>
              <a:headEnd len="sm" w="sm" type="none"/>
              <a:tailEnd len="sm" w="sm" type="none"/>
            </a:ln>
          </p:spPr>
        </p:cxnSp>
      </p:grpSp>
      <p:grpSp>
        <p:nvGrpSpPr>
          <p:cNvPr id="310" name="Google Shape;310;p30"/>
          <p:cNvGrpSpPr/>
          <p:nvPr/>
        </p:nvGrpSpPr>
        <p:grpSpPr>
          <a:xfrm>
            <a:off x="-8875" y="-425125"/>
            <a:ext cx="9170875" cy="6043525"/>
            <a:chOff x="-8875" y="-425125"/>
            <a:chExt cx="9170875" cy="6043525"/>
          </a:xfrm>
        </p:grpSpPr>
        <p:grpSp>
          <p:nvGrpSpPr>
            <p:cNvPr id="311" name="Google Shape;311;p30"/>
            <p:cNvGrpSpPr/>
            <p:nvPr/>
          </p:nvGrpSpPr>
          <p:grpSpPr>
            <a:xfrm>
              <a:off x="-8875" y="-425125"/>
              <a:ext cx="9170875" cy="4518675"/>
              <a:chOff x="-8875" y="-425125"/>
              <a:chExt cx="9170875" cy="4518675"/>
            </a:xfrm>
          </p:grpSpPr>
          <p:sp>
            <p:nvSpPr>
              <p:cNvPr id="312" name="Google Shape;312;p30"/>
              <p:cNvSpPr/>
              <p:nvPr/>
            </p:nvSpPr>
            <p:spPr>
              <a:xfrm rot="5400000">
                <a:off x="7835250" y="2766800"/>
                <a:ext cx="2348100" cy="305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3" name="Google Shape;313;p30"/>
              <p:cNvSpPr/>
              <p:nvPr/>
            </p:nvSpPr>
            <p:spPr>
              <a:xfrm>
                <a:off x="6290446" y="-425125"/>
                <a:ext cx="871500" cy="871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4" name="Google Shape;314;p30"/>
              <p:cNvSpPr/>
              <p:nvPr/>
            </p:nvSpPr>
            <p:spPr>
              <a:xfrm>
                <a:off x="-8875" y="0"/>
                <a:ext cx="722100" cy="53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
          <p:nvSpPr>
            <p:cNvPr id="315" name="Google Shape;315;p30"/>
            <p:cNvSpPr/>
            <p:nvPr/>
          </p:nvSpPr>
          <p:spPr>
            <a:xfrm>
              <a:off x="-8875" y="4145350"/>
              <a:ext cx="1049100" cy="10236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16" name="Google Shape;316;p30"/>
            <p:cNvSpPr/>
            <p:nvPr/>
          </p:nvSpPr>
          <p:spPr>
            <a:xfrm>
              <a:off x="6423346" y="4746900"/>
              <a:ext cx="871500" cy="8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grpSp>
        <p:nvGrpSpPr>
          <p:cNvPr id="37" name="Google Shape;37;p11"/>
          <p:cNvGrpSpPr/>
          <p:nvPr/>
        </p:nvGrpSpPr>
        <p:grpSpPr>
          <a:xfrm>
            <a:off x="0" y="-8450"/>
            <a:ext cx="9162000" cy="5177400"/>
            <a:chOff x="0" y="-8450"/>
            <a:chExt cx="9162000" cy="5177400"/>
          </a:xfrm>
        </p:grpSpPr>
        <p:cxnSp>
          <p:nvCxnSpPr>
            <p:cNvPr id="38" name="Google Shape;38;p11"/>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39" name="Google Shape;39;p11"/>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40" name="Google Shape;40;p11"/>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41" name="Google Shape;41;p11"/>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sp>
        <p:nvSpPr>
          <p:cNvPr id="42" name="Google Shape;42;p11"/>
          <p:cNvSpPr txBox="1"/>
          <p:nvPr>
            <p:ph type="title"/>
          </p:nvPr>
        </p:nvSpPr>
        <p:spPr>
          <a:xfrm>
            <a:off x="720000" y="539500"/>
            <a:ext cx="77040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43" name="Google Shape;43;p11"/>
          <p:cNvGrpSpPr/>
          <p:nvPr/>
        </p:nvGrpSpPr>
        <p:grpSpPr>
          <a:xfrm>
            <a:off x="0" y="0"/>
            <a:ext cx="9232500" cy="5143725"/>
            <a:chOff x="0" y="0"/>
            <a:chExt cx="9232500" cy="5143725"/>
          </a:xfrm>
        </p:grpSpPr>
        <p:sp>
          <p:nvSpPr>
            <p:cNvPr id="44" name="Google Shape;44;p11"/>
            <p:cNvSpPr/>
            <p:nvPr/>
          </p:nvSpPr>
          <p:spPr>
            <a:xfrm>
              <a:off x="0" y="4786425"/>
              <a:ext cx="540900" cy="357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5" name="Google Shape;45;p11"/>
            <p:cNvSpPr/>
            <p:nvPr/>
          </p:nvSpPr>
          <p:spPr>
            <a:xfrm rot="10800000">
              <a:off x="8107650" y="0"/>
              <a:ext cx="1049100" cy="1023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46" name="Google Shape;46;p11"/>
            <p:cNvSpPr/>
            <p:nvPr/>
          </p:nvSpPr>
          <p:spPr>
            <a:xfrm>
              <a:off x="8915400" y="2813700"/>
              <a:ext cx="317100" cy="1649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7" name="Shape 47"/>
        <p:cNvGrpSpPr/>
        <p:nvPr/>
      </p:nvGrpSpPr>
      <p:grpSpPr>
        <a:xfrm>
          <a:off x="0" y="0"/>
          <a:ext cx="0" cy="0"/>
          <a:chOff x="0" y="0"/>
          <a:chExt cx="0" cy="0"/>
        </a:xfrm>
      </p:grpSpPr>
      <p:grpSp>
        <p:nvGrpSpPr>
          <p:cNvPr id="48" name="Google Shape;48;p12"/>
          <p:cNvGrpSpPr/>
          <p:nvPr/>
        </p:nvGrpSpPr>
        <p:grpSpPr>
          <a:xfrm>
            <a:off x="0" y="-8450"/>
            <a:ext cx="9162000" cy="5177400"/>
            <a:chOff x="0" y="-8450"/>
            <a:chExt cx="9162000" cy="5177400"/>
          </a:xfrm>
        </p:grpSpPr>
        <p:cxnSp>
          <p:nvCxnSpPr>
            <p:cNvPr id="49" name="Google Shape;49;p12"/>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50" name="Google Shape;50;p12"/>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51" name="Google Shape;51;p12"/>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52" name="Google Shape;52;p12"/>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sp>
        <p:nvSpPr>
          <p:cNvPr id="53" name="Google Shape;53;p12"/>
          <p:cNvSpPr txBox="1"/>
          <p:nvPr>
            <p:ph type="title"/>
          </p:nvPr>
        </p:nvSpPr>
        <p:spPr>
          <a:xfrm>
            <a:off x="720000" y="539500"/>
            <a:ext cx="77040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54" name="Google Shape;54;p12"/>
          <p:cNvGrpSpPr/>
          <p:nvPr/>
        </p:nvGrpSpPr>
        <p:grpSpPr>
          <a:xfrm>
            <a:off x="960675" y="814900"/>
            <a:ext cx="8686975" cy="4449525"/>
            <a:chOff x="960675" y="814900"/>
            <a:chExt cx="8686975" cy="4449525"/>
          </a:xfrm>
        </p:grpSpPr>
        <p:grpSp>
          <p:nvGrpSpPr>
            <p:cNvPr id="55" name="Google Shape;55;p12"/>
            <p:cNvGrpSpPr/>
            <p:nvPr/>
          </p:nvGrpSpPr>
          <p:grpSpPr>
            <a:xfrm>
              <a:off x="960675" y="814900"/>
              <a:ext cx="8686975" cy="4449525"/>
              <a:chOff x="960675" y="814900"/>
              <a:chExt cx="8686975" cy="4449525"/>
            </a:xfrm>
          </p:grpSpPr>
          <p:sp>
            <p:nvSpPr>
              <p:cNvPr id="56" name="Google Shape;56;p12"/>
              <p:cNvSpPr/>
              <p:nvPr/>
            </p:nvSpPr>
            <p:spPr>
              <a:xfrm rot="-5400000">
                <a:off x="1626975" y="4281025"/>
                <a:ext cx="317100" cy="1649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57" name="Google Shape;57;p12"/>
              <p:cNvSpPr/>
              <p:nvPr/>
            </p:nvSpPr>
            <p:spPr>
              <a:xfrm>
                <a:off x="8776150" y="814900"/>
                <a:ext cx="871500" cy="8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
          <p:nvSpPr>
            <p:cNvPr id="58" name="Google Shape;58;p12"/>
            <p:cNvSpPr/>
            <p:nvPr/>
          </p:nvSpPr>
          <p:spPr>
            <a:xfrm rot="-5400000">
              <a:off x="8187600" y="4194550"/>
              <a:ext cx="986400" cy="96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9" name="Shape 59"/>
        <p:cNvGrpSpPr/>
        <p:nvPr/>
      </p:nvGrpSpPr>
      <p:grpSpPr>
        <a:xfrm>
          <a:off x="0" y="0"/>
          <a:ext cx="0" cy="0"/>
          <a:chOff x="0" y="0"/>
          <a:chExt cx="0" cy="0"/>
        </a:xfrm>
      </p:grpSpPr>
      <p:grpSp>
        <p:nvGrpSpPr>
          <p:cNvPr id="60" name="Google Shape;60;p13"/>
          <p:cNvGrpSpPr/>
          <p:nvPr/>
        </p:nvGrpSpPr>
        <p:grpSpPr>
          <a:xfrm>
            <a:off x="0" y="-8450"/>
            <a:ext cx="9162000" cy="5177400"/>
            <a:chOff x="0" y="-8450"/>
            <a:chExt cx="9162000" cy="5177400"/>
          </a:xfrm>
        </p:grpSpPr>
        <p:cxnSp>
          <p:nvCxnSpPr>
            <p:cNvPr id="61" name="Google Shape;61;p13"/>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62" name="Google Shape;62;p13"/>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63" name="Google Shape;63;p13"/>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64" name="Google Shape;64;p13"/>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sp>
        <p:nvSpPr>
          <p:cNvPr id="65" name="Google Shape;65;p13"/>
          <p:cNvSpPr txBox="1"/>
          <p:nvPr>
            <p:ph type="title"/>
          </p:nvPr>
        </p:nvSpPr>
        <p:spPr>
          <a:xfrm>
            <a:off x="720000" y="539500"/>
            <a:ext cx="77040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 name="Google Shape;66;p13"/>
          <p:cNvSpPr txBox="1"/>
          <p:nvPr>
            <p:ph idx="1" type="subTitle"/>
          </p:nvPr>
        </p:nvSpPr>
        <p:spPr>
          <a:xfrm>
            <a:off x="943450" y="2777300"/>
            <a:ext cx="2298900" cy="1686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3"/>
          <p:cNvSpPr txBox="1"/>
          <p:nvPr>
            <p:ph idx="2" type="subTitle"/>
          </p:nvPr>
        </p:nvSpPr>
        <p:spPr>
          <a:xfrm>
            <a:off x="3382475" y="2777300"/>
            <a:ext cx="2298900" cy="1686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3"/>
          <p:cNvSpPr txBox="1"/>
          <p:nvPr>
            <p:ph idx="3" type="subTitle"/>
          </p:nvPr>
        </p:nvSpPr>
        <p:spPr>
          <a:xfrm>
            <a:off x="5821500" y="2777300"/>
            <a:ext cx="2298900" cy="1686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13"/>
          <p:cNvSpPr txBox="1"/>
          <p:nvPr>
            <p:ph idx="4" type="subTitle"/>
          </p:nvPr>
        </p:nvSpPr>
        <p:spPr>
          <a:xfrm>
            <a:off x="943450" y="2016975"/>
            <a:ext cx="2298900" cy="861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20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0" name="Google Shape;70;p13"/>
          <p:cNvSpPr txBox="1"/>
          <p:nvPr>
            <p:ph idx="5" type="subTitle"/>
          </p:nvPr>
        </p:nvSpPr>
        <p:spPr>
          <a:xfrm>
            <a:off x="3382483" y="2016975"/>
            <a:ext cx="2298900" cy="861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20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1" name="Google Shape;71;p13"/>
          <p:cNvSpPr txBox="1"/>
          <p:nvPr>
            <p:ph idx="6" type="subTitle"/>
          </p:nvPr>
        </p:nvSpPr>
        <p:spPr>
          <a:xfrm>
            <a:off x="5821508" y="2016975"/>
            <a:ext cx="2298900" cy="861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2000">
                <a:solidFill>
                  <a:schemeClr val="dk1"/>
                </a:solidFill>
                <a:latin typeface="Golos Text SemiBold"/>
                <a:ea typeface="Golos Text SemiBold"/>
                <a:cs typeface="Golos Text SemiBold"/>
                <a:sym typeface="Golos Text SemiBold"/>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72" name="Google Shape;72;p13"/>
          <p:cNvGrpSpPr/>
          <p:nvPr/>
        </p:nvGrpSpPr>
        <p:grpSpPr>
          <a:xfrm>
            <a:off x="-531879" y="539500"/>
            <a:ext cx="9693879" cy="4629450"/>
            <a:chOff x="-531879" y="539500"/>
            <a:chExt cx="9693879" cy="4629450"/>
          </a:xfrm>
        </p:grpSpPr>
        <p:sp>
          <p:nvSpPr>
            <p:cNvPr id="73" name="Google Shape;73;p13"/>
            <p:cNvSpPr/>
            <p:nvPr/>
          </p:nvSpPr>
          <p:spPr>
            <a:xfrm>
              <a:off x="0" y="4145350"/>
              <a:ext cx="1049100" cy="1023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4" name="Google Shape;74;p13"/>
            <p:cNvSpPr/>
            <p:nvPr/>
          </p:nvSpPr>
          <p:spPr>
            <a:xfrm>
              <a:off x="-531879" y="539500"/>
              <a:ext cx="871500" cy="871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5" name="Google Shape;75;p13"/>
            <p:cNvSpPr/>
            <p:nvPr/>
          </p:nvSpPr>
          <p:spPr>
            <a:xfrm>
              <a:off x="8844900" y="1359075"/>
              <a:ext cx="317100" cy="1649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2">
    <p:spTree>
      <p:nvGrpSpPr>
        <p:cNvPr id="76" name="Shape 76"/>
        <p:cNvGrpSpPr/>
        <p:nvPr/>
      </p:nvGrpSpPr>
      <p:grpSpPr>
        <a:xfrm>
          <a:off x="0" y="0"/>
          <a:ext cx="0" cy="0"/>
          <a:chOff x="0" y="0"/>
          <a:chExt cx="0" cy="0"/>
        </a:xfrm>
      </p:grpSpPr>
      <p:sp>
        <p:nvSpPr>
          <p:cNvPr id="77" name="Google Shape;77;p14"/>
          <p:cNvSpPr txBox="1"/>
          <p:nvPr>
            <p:ph type="title"/>
          </p:nvPr>
        </p:nvSpPr>
        <p:spPr>
          <a:xfrm>
            <a:off x="713225" y="539500"/>
            <a:ext cx="7603500" cy="59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 name="Google Shape;78;p14"/>
          <p:cNvSpPr txBox="1"/>
          <p:nvPr>
            <p:ph idx="1" type="body"/>
          </p:nvPr>
        </p:nvSpPr>
        <p:spPr>
          <a:xfrm>
            <a:off x="820600" y="1215750"/>
            <a:ext cx="7496100" cy="2472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grpSp>
        <p:nvGrpSpPr>
          <p:cNvPr id="79" name="Google Shape;79;p14"/>
          <p:cNvGrpSpPr/>
          <p:nvPr/>
        </p:nvGrpSpPr>
        <p:grpSpPr>
          <a:xfrm>
            <a:off x="0" y="-8450"/>
            <a:ext cx="9162000" cy="5177400"/>
            <a:chOff x="0" y="-8450"/>
            <a:chExt cx="9162000" cy="5177400"/>
          </a:xfrm>
        </p:grpSpPr>
        <p:cxnSp>
          <p:nvCxnSpPr>
            <p:cNvPr id="80" name="Google Shape;80;p14"/>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81" name="Google Shape;81;p14"/>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82" name="Google Shape;82;p14"/>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83" name="Google Shape;83;p14"/>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grpSp>
        <p:nvGrpSpPr>
          <p:cNvPr id="84" name="Google Shape;84;p14"/>
          <p:cNvGrpSpPr/>
          <p:nvPr/>
        </p:nvGrpSpPr>
        <p:grpSpPr>
          <a:xfrm>
            <a:off x="-70775" y="-613300"/>
            <a:ext cx="9232775" cy="6023858"/>
            <a:chOff x="-70775" y="-613300"/>
            <a:chExt cx="9232775" cy="6023858"/>
          </a:xfrm>
        </p:grpSpPr>
        <p:sp>
          <p:nvSpPr>
            <p:cNvPr id="85" name="Google Shape;85;p14"/>
            <p:cNvSpPr/>
            <p:nvPr/>
          </p:nvSpPr>
          <p:spPr>
            <a:xfrm>
              <a:off x="7167750" y="-613300"/>
              <a:ext cx="871500" cy="871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 name="Google Shape;86;p14"/>
            <p:cNvSpPr/>
            <p:nvPr/>
          </p:nvSpPr>
          <p:spPr>
            <a:xfrm rot="-5400000">
              <a:off x="8211300" y="4192800"/>
              <a:ext cx="962400" cy="93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7" name="Google Shape;87;p14"/>
            <p:cNvSpPr/>
            <p:nvPr/>
          </p:nvSpPr>
          <p:spPr>
            <a:xfrm rot="5400000">
              <a:off x="-1109825" y="4101508"/>
              <a:ext cx="2348100" cy="270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5"/>
          <p:cNvSpPr txBox="1"/>
          <p:nvPr>
            <p:ph type="title"/>
          </p:nvPr>
        </p:nvSpPr>
        <p:spPr>
          <a:xfrm>
            <a:off x="1291500" y="2487900"/>
            <a:ext cx="6217800" cy="91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0" name="Google Shape;90;p15"/>
          <p:cNvSpPr txBox="1"/>
          <p:nvPr>
            <p:ph idx="2" type="title"/>
          </p:nvPr>
        </p:nvSpPr>
        <p:spPr>
          <a:xfrm>
            <a:off x="1291500" y="1621250"/>
            <a:ext cx="1652100" cy="91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1" name="Google Shape;91;p15"/>
          <p:cNvSpPr txBox="1"/>
          <p:nvPr>
            <p:ph idx="1" type="subTitle"/>
          </p:nvPr>
        </p:nvSpPr>
        <p:spPr>
          <a:xfrm>
            <a:off x="1291500" y="3403800"/>
            <a:ext cx="3500400" cy="653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92" name="Google Shape;92;p15"/>
          <p:cNvGrpSpPr/>
          <p:nvPr/>
        </p:nvGrpSpPr>
        <p:grpSpPr>
          <a:xfrm>
            <a:off x="0" y="-8450"/>
            <a:ext cx="9162000" cy="5177400"/>
            <a:chOff x="0" y="-8450"/>
            <a:chExt cx="9162000" cy="5177400"/>
          </a:xfrm>
        </p:grpSpPr>
        <p:cxnSp>
          <p:nvCxnSpPr>
            <p:cNvPr id="93" name="Google Shape;93;p15"/>
            <p:cNvCxnSpPr/>
            <p:nvPr/>
          </p:nvCxnSpPr>
          <p:spPr>
            <a:xfrm>
              <a:off x="713600"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94" name="Google Shape;94;p15"/>
            <p:cNvCxnSpPr/>
            <p:nvPr/>
          </p:nvCxnSpPr>
          <p:spPr>
            <a:xfrm>
              <a:off x="8430396"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95" name="Google Shape;95;p15"/>
            <p:cNvCxnSpPr/>
            <p:nvPr/>
          </p:nvCxnSpPr>
          <p:spPr>
            <a:xfrm>
              <a:off x="0" y="539879"/>
              <a:ext cx="9162000" cy="0"/>
            </a:xfrm>
            <a:prstGeom prst="straightConnector1">
              <a:avLst/>
            </a:prstGeom>
            <a:noFill/>
            <a:ln cap="flat" cmpd="sng" w="9525">
              <a:solidFill>
                <a:schemeClr val="dk1"/>
              </a:solidFill>
              <a:prstDash val="solid"/>
              <a:round/>
              <a:headEnd len="sm" w="sm" type="none"/>
              <a:tailEnd len="sm" w="sm" type="none"/>
            </a:ln>
          </p:spPr>
        </p:cxnSp>
        <p:cxnSp>
          <p:nvCxnSpPr>
            <p:cNvPr id="96" name="Google Shape;96;p15"/>
            <p:cNvCxnSpPr/>
            <p:nvPr/>
          </p:nvCxnSpPr>
          <p:spPr>
            <a:xfrm>
              <a:off x="0" y="4604000"/>
              <a:ext cx="9162000" cy="0"/>
            </a:xfrm>
            <a:prstGeom prst="straightConnector1">
              <a:avLst/>
            </a:prstGeom>
            <a:noFill/>
            <a:ln cap="flat" cmpd="sng" w="9525">
              <a:solidFill>
                <a:schemeClr val="dk1"/>
              </a:solidFill>
              <a:prstDash val="solid"/>
              <a:round/>
              <a:headEnd len="sm" w="sm" type="none"/>
              <a:tailEnd len="sm" w="sm" type="none"/>
            </a:ln>
          </p:spPr>
        </p:cxnSp>
        <p:cxnSp>
          <p:nvCxnSpPr>
            <p:cNvPr id="97" name="Google Shape;97;p15"/>
            <p:cNvCxnSpPr/>
            <p:nvPr/>
          </p:nvCxnSpPr>
          <p:spPr>
            <a:xfrm>
              <a:off x="8437425" y="2537150"/>
              <a:ext cx="709800" cy="0"/>
            </a:xfrm>
            <a:prstGeom prst="straightConnector1">
              <a:avLst/>
            </a:prstGeom>
            <a:noFill/>
            <a:ln cap="flat" cmpd="sng" w="9525">
              <a:solidFill>
                <a:schemeClr val="dk1"/>
              </a:solidFill>
              <a:prstDash val="solid"/>
              <a:round/>
              <a:headEnd len="sm" w="sm" type="none"/>
              <a:tailEnd len="sm" w="sm" type="none"/>
            </a:ln>
          </p:spPr>
        </p:cxnSp>
        <p:cxnSp>
          <p:nvCxnSpPr>
            <p:cNvPr id="98" name="Google Shape;98;p15"/>
            <p:cNvCxnSpPr/>
            <p:nvPr/>
          </p:nvCxnSpPr>
          <p:spPr>
            <a:xfrm>
              <a:off x="0" y="2537150"/>
              <a:ext cx="701100" cy="0"/>
            </a:xfrm>
            <a:prstGeom prst="straightConnector1">
              <a:avLst/>
            </a:prstGeom>
            <a:noFill/>
            <a:ln cap="flat" cmpd="sng" w="9525">
              <a:solidFill>
                <a:schemeClr val="dk1"/>
              </a:solidFill>
              <a:prstDash val="solid"/>
              <a:round/>
              <a:headEnd len="sm" w="sm" type="none"/>
              <a:tailEnd len="sm" w="sm" type="none"/>
            </a:ln>
          </p:spPr>
        </p:cxnSp>
      </p:grpSp>
      <p:grpSp>
        <p:nvGrpSpPr>
          <p:cNvPr id="99" name="Google Shape;99;p15"/>
          <p:cNvGrpSpPr/>
          <p:nvPr/>
        </p:nvGrpSpPr>
        <p:grpSpPr>
          <a:xfrm>
            <a:off x="-431750" y="-417000"/>
            <a:ext cx="9581625" cy="5560400"/>
            <a:chOff x="-431750" y="-417000"/>
            <a:chExt cx="9581625" cy="5560400"/>
          </a:xfrm>
        </p:grpSpPr>
        <p:sp>
          <p:nvSpPr>
            <p:cNvPr id="100" name="Google Shape;100;p15"/>
            <p:cNvSpPr/>
            <p:nvPr/>
          </p:nvSpPr>
          <p:spPr>
            <a:xfrm>
              <a:off x="8440075" y="4604000"/>
              <a:ext cx="709800" cy="53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1" name="Google Shape;101;p15"/>
            <p:cNvSpPr/>
            <p:nvPr/>
          </p:nvSpPr>
          <p:spPr>
            <a:xfrm>
              <a:off x="-431750" y="3403800"/>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2" name="Google Shape;102;p15"/>
            <p:cNvSpPr/>
            <p:nvPr/>
          </p:nvSpPr>
          <p:spPr>
            <a:xfrm>
              <a:off x="5824425" y="-417000"/>
              <a:ext cx="871500" cy="871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 name="Google Shape;103;p15"/>
            <p:cNvSpPr/>
            <p:nvPr/>
          </p:nvSpPr>
          <p:spPr>
            <a:xfrm>
              <a:off x="8696575" y="1561025"/>
              <a:ext cx="447600" cy="1649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4" name="Google Shape;104;p15"/>
            <p:cNvSpPr/>
            <p:nvPr/>
          </p:nvSpPr>
          <p:spPr>
            <a:xfrm rot="5400000">
              <a:off x="-12750" y="4300"/>
              <a:ext cx="1049100" cy="1023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16"/>
          <p:cNvSpPr txBox="1"/>
          <p:nvPr>
            <p:ph type="title"/>
          </p:nvPr>
        </p:nvSpPr>
        <p:spPr>
          <a:xfrm>
            <a:off x="713225" y="539500"/>
            <a:ext cx="7603500" cy="59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7" name="Google Shape;107;p16"/>
          <p:cNvSpPr txBox="1"/>
          <p:nvPr>
            <p:ph idx="1" type="body"/>
          </p:nvPr>
        </p:nvSpPr>
        <p:spPr>
          <a:xfrm>
            <a:off x="820600" y="1215750"/>
            <a:ext cx="7496100" cy="34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grpSp>
        <p:nvGrpSpPr>
          <p:cNvPr id="108" name="Google Shape;108;p16"/>
          <p:cNvGrpSpPr/>
          <p:nvPr/>
        </p:nvGrpSpPr>
        <p:grpSpPr>
          <a:xfrm>
            <a:off x="0" y="-8450"/>
            <a:ext cx="9162000" cy="5177400"/>
            <a:chOff x="0" y="-8450"/>
            <a:chExt cx="9162000" cy="5177400"/>
          </a:xfrm>
        </p:grpSpPr>
        <p:cxnSp>
          <p:nvCxnSpPr>
            <p:cNvPr id="109" name="Google Shape;109;p16"/>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10" name="Google Shape;110;p16"/>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11" name="Google Shape;111;p16"/>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112" name="Google Shape;112;p16"/>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grpSp>
        <p:nvGrpSpPr>
          <p:cNvPr id="113" name="Google Shape;113;p16"/>
          <p:cNvGrpSpPr/>
          <p:nvPr/>
        </p:nvGrpSpPr>
        <p:grpSpPr>
          <a:xfrm>
            <a:off x="-507625" y="-8425"/>
            <a:ext cx="9669625" cy="5211233"/>
            <a:chOff x="-507625" y="-8425"/>
            <a:chExt cx="9669625" cy="5211233"/>
          </a:xfrm>
        </p:grpSpPr>
        <p:sp>
          <p:nvSpPr>
            <p:cNvPr id="114" name="Google Shape;114;p16"/>
            <p:cNvSpPr/>
            <p:nvPr/>
          </p:nvSpPr>
          <p:spPr>
            <a:xfrm>
              <a:off x="-507625" y="2144500"/>
              <a:ext cx="871500" cy="8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5" name="Google Shape;115;p16"/>
            <p:cNvSpPr/>
            <p:nvPr/>
          </p:nvSpPr>
          <p:spPr>
            <a:xfrm rot="10800000">
              <a:off x="8199600" y="-8425"/>
              <a:ext cx="962400" cy="9390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6" name="Google Shape;116;p16"/>
            <p:cNvSpPr/>
            <p:nvPr/>
          </p:nvSpPr>
          <p:spPr>
            <a:xfrm>
              <a:off x="2578350" y="4932808"/>
              <a:ext cx="2348100" cy="270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7" name="Shape 117"/>
        <p:cNvGrpSpPr/>
        <p:nvPr/>
      </p:nvGrpSpPr>
      <p:grpSpPr>
        <a:xfrm>
          <a:off x="0" y="0"/>
          <a:ext cx="0" cy="0"/>
          <a:chOff x="0" y="0"/>
          <a:chExt cx="0" cy="0"/>
        </a:xfrm>
      </p:grpSpPr>
      <p:grpSp>
        <p:nvGrpSpPr>
          <p:cNvPr id="118" name="Google Shape;118;p17"/>
          <p:cNvGrpSpPr/>
          <p:nvPr/>
        </p:nvGrpSpPr>
        <p:grpSpPr>
          <a:xfrm>
            <a:off x="0" y="-8450"/>
            <a:ext cx="9162000" cy="5177400"/>
            <a:chOff x="0" y="-8450"/>
            <a:chExt cx="9162000" cy="5177400"/>
          </a:xfrm>
        </p:grpSpPr>
        <p:cxnSp>
          <p:nvCxnSpPr>
            <p:cNvPr id="119" name="Google Shape;119;p17"/>
            <p:cNvCxnSpPr/>
            <p:nvPr/>
          </p:nvCxnSpPr>
          <p:spPr>
            <a:xfrm>
              <a:off x="543933"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20" name="Google Shape;120;p17"/>
            <p:cNvCxnSpPr/>
            <p:nvPr/>
          </p:nvCxnSpPr>
          <p:spPr>
            <a:xfrm>
              <a:off x="8600067" y="-8450"/>
              <a:ext cx="0" cy="5177400"/>
            </a:xfrm>
            <a:prstGeom prst="straightConnector1">
              <a:avLst/>
            </a:prstGeom>
            <a:noFill/>
            <a:ln cap="flat" cmpd="sng" w="9525">
              <a:solidFill>
                <a:schemeClr val="dk1"/>
              </a:solidFill>
              <a:prstDash val="solid"/>
              <a:round/>
              <a:headEnd len="sm" w="sm" type="none"/>
              <a:tailEnd len="sm" w="sm" type="none"/>
            </a:ln>
          </p:spPr>
        </p:cxnSp>
        <p:cxnSp>
          <p:nvCxnSpPr>
            <p:cNvPr id="121" name="Google Shape;121;p17"/>
            <p:cNvCxnSpPr/>
            <p:nvPr/>
          </p:nvCxnSpPr>
          <p:spPr>
            <a:xfrm>
              <a:off x="0" y="361763"/>
              <a:ext cx="9162000" cy="0"/>
            </a:xfrm>
            <a:prstGeom prst="straightConnector1">
              <a:avLst/>
            </a:prstGeom>
            <a:noFill/>
            <a:ln cap="flat" cmpd="sng" w="9525">
              <a:solidFill>
                <a:schemeClr val="dk1"/>
              </a:solidFill>
              <a:prstDash val="solid"/>
              <a:round/>
              <a:headEnd len="sm" w="sm" type="none"/>
              <a:tailEnd len="sm" w="sm" type="none"/>
            </a:ln>
          </p:spPr>
        </p:cxnSp>
        <p:cxnSp>
          <p:nvCxnSpPr>
            <p:cNvPr id="122" name="Google Shape;122;p17"/>
            <p:cNvCxnSpPr/>
            <p:nvPr/>
          </p:nvCxnSpPr>
          <p:spPr>
            <a:xfrm>
              <a:off x="0" y="4781737"/>
              <a:ext cx="9162000" cy="0"/>
            </a:xfrm>
            <a:prstGeom prst="straightConnector1">
              <a:avLst/>
            </a:prstGeom>
            <a:noFill/>
            <a:ln cap="flat" cmpd="sng" w="9525">
              <a:solidFill>
                <a:schemeClr val="dk1"/>
              </a:solidFill>
              <a:prstDash val="solid"/>
              <a:round/>
              <a:headEnd len="sm" w="sm" type="none"/>
              <a:tailEnd len="sm" w="sm" type="none"/>
            </a:ln>
          </p:spPr>
        </p:cxnSp>
      </p:grpSp>
      <p:sp>
        <p:nvSpPr>
          <p:cNvPr id="123" name="Google Shape;123;p17"/>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4" name="Google Shape;124;p17"/>
          <p:cNvSpPr txBox="1"/>
          <p:nvPr>
            <p:ph idx="1" type="subTitle"/>
          </p:nvPr>
        </p:nvSpPr>
        <p:spPr>
          <a:xfrm>
            <a:off x="5055284" y="369522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5" name="Google Shape;125;p17"/>
          <p:cNvSpPr txBox="1"/>
          <p:nvPr>
            <p:ph idx="2" type="subTitle"/>
          </p:nvPr>
        </p:nvSpPr>
        <p:spPr>
          <a:xfrm>
            <a:off x="1583300" y="369522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6" name="Google Shape;126;p17"/>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7" name="Google Shape;127;p17"/>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28" name="Google Shape;128;p17"/>
          <p:cNvGrpSpPr/>
          <p:nvPr/>
        </p:nvGrpSpPr>
        <p:grpSpPr>
          <a:xfrm>
            <a:off x="0" y="8"/>
            <a:ext cx="9667350" cy="5143492"/>
            <a:chOff x="0" y="8"/>
            <a:chExt cx="9667350" cy="5143492"/>
          </a:xfrm>
        </p:grpSpPr>
        <p:sp>
          <p:nvSpPr>
            <p:cNvPr id="129" name="Google Shape;129;p17"/>
            <p:cNvSpPr/>
            <p:nvPr/>
          </p:nvSpPr>
          <p:spPr>
            <a:xfrm>
              <a:off x="8795850" y="3695225"/>
              <a:ext cx="871500" cy="8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0" name="Google Shape;130;p17"/>
            <p:cNvSpPr/>
            <p:nvPr/>
          </p:nvSpPr>
          <p:spPr>
            <a:xfrm>
              <a:off x="0" y="4204500"/>
              <a:ext cx="962400" cy="93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 name="Google Shape;131;p17"/>
            <p:cNvSpPr/>
            <p:nvPr/>
          </p:nvSpPr>
          <p:spPr>
            <a:xfrm rot="5400000">
              <a:off x="7852950" y="1039058"/>
              <a:ext cx="2348100" cy="27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Golos Text SemiBold"/>
              <a:buNone/>
              <a:defRPr b="0" i="0" sz="2800" u="none" cap="none" strike="noStrike">
                <a:solidFill>
                  <a:schemeClr val="dk1"/>
                </a:solidFill>
                <a:latin typeface="Golos Text SemiBold"/>
                <a:ea typeface="Golos Text SemiBold"/>
                <a:cs typeface="Golos Text SemiBold"/>
                <a:sym typeface="Golos Text SemiBold"/>
              </a:defRPr>
            </a:lvl1pPr>
            <a:lvl2pPr lvl="1" marR="0" rtl="0" algn="l">
              <a:lnSpc>
                <a:spcPct val="100000"/>
              </a:lnSpc>
              <a:spcBef>
                <a:spcPts val="0"/>
              </a:spcBef>
              <a:spcAft>
                <a:spcPts val="0"/>
              </a:spcAft>
              <a:buClr>
                <a:schemeClr val="dk1"/>
              </a:buClr>
              <a:buSzPts val="3000"/>
              <a:buFont typeface="Golos Text SemiBold"/>
              <a:buNone/>
              <a:defRPr b="0" i="0" sz="3000" u="none" cap="none" strike="noStrike">
                <a:solidFill>
                  <a:schemeClr val="dk1"/>
                </a:solidFill>
                <a:latin typeface="Golos Text SemiBold"/>
                <a:ea typeface="Golos Text SemiBold"/>
                <a:cs typeface="Golos Text SemiBold"/>
                <a:sym typeface="Golos Text SemiBold"/>
              </a:defRPr>
            </a:lvl2pPr>
            <a:lvl3pPr lvl="2" marR="0" rtl="0" algn="l">
              <a:lnSpc>
                <a:spcPct val="100000"/>
              </a:lnSpc>
              <a:spcBef>
                <a:spcPts val="0"/>
              </a:spcBef>
              <a:spcAft>
                <a:spcPts val="0"/>
              </a:spcAft>
              <a:buClr>
                <a:schemeClr val="dk1"/>
              </a:buClr>
              <a:buSzPts val="3000"/>
              <a:buFont typeface="Golos Text SemiBold"/>
              <a:buNone/>
              <a:defRPr b="0" i="0" sz="3000" u="none" cap="none" strike="noStrike">
                <a:solidFill>
                  <a:schemeClr val="dk1"/>
                </a:solidFill>
                <a:latin typeface="Golos Text SemiBold"/>
                <a:ea typeface="Golos Text SemiBold"/>
                <a:cs typeface="Golos Text SemiBold"/>
                <a:sym typeface="Golos Text SemiBold"/>
              </a:defRPr>
            </a:lvl3pPr>
            <a:lvl4pPr lvl="3" marR="0" rtl="0" algn="l">
              <a:lnSpc>
                <a:spcPct val="100000"/>
              </a:lnSpc>
              <a:spcBef>
                <a:spcPts val="0"/>
              </a:spcBef>
              <a:spcAft>
                <a:spcPts val="0"/>
              </a:spcAft>
              <a:buClr>
                <a:schemeClr val="dk1"/>
              </a:buClr>
              <a:buSzPts val="3000"/>
              <a:buFont typeface="Golos Text SemiBold"/>
              <a:buNone/>
              <a:defRPr b="0" i="0" sz="3000" u="none" cap="none" strike="noStrike">
                <a:solidFill>
                  <a:schemeClr val="dk1"/>
                </a:solidFill>
                <a:latin typeface="Golos Text SemiBold"/>
                <a:ea typeface="Golos Text SemiBold"/>
                <a:cs typeface="Golos Text SemiBold"/>
                <a:sym typeface="Golos Text SemiBold"/>
              </a:defRPr>
            </a:lvl4pPr>
            <a:lvl5pPr lvl="4" marR="0" rtl="0" algn="l">
              <a:lnSpc>
                <a:spcPct val="100000"/>
              </a:lnSpc>
              <a:spcBef>
                <a:spcPts val="0"/>
              </a:spcBef>
              <a:spcAft>
                <a:spcPts val="0"/>
              </a:spcAft>
              <a:buClr>
                <a:schemeClr val="dk1"/>
              </a:buClr>
              <a:buSzPts val="3000"/>
              <a:buFont typeface="Golos Text SemiBold"/>
              <a:buNone/>
              <a:defRPr b="0" i="0" sz="3000" u="none" cap="none" strike="noStrike">
                <a:solidFill>
                  <a:schemeClr val="dk1"/>
                </a:solidFill>
                <a:latin typeface="Golos Text SemiBold"/>
                <a:ea typeface="Golos Text SemiBold"/>
                <a:cs typeface="Golos Text SemiBold"/>
                <a:sym typeface="Golos Text SemiBold"/>
              </a:defRPr>
            </a:lvl5pPr>
            <a:lvl6pPr lvl="5" marR="0" rtl="0" algn="l">
              <a:lnSpc>
                <a:spcPct val="100000"/>
              </a:lnSpc>
              <a:spcBef>
                <a:spcPts val="0"/>
              </a:spcBef>
              <a:spcAft>
                <a:spcPts val="0"/>
              </a:spcAft>
              <a:buClr>
                <a:schemeClr val="dk1"/>
              </a:buClr>
              <a:buSzPts val="3000"/>
              <a:buFont typeface="Golos Text SemiBold"/>
              <a:buNone/>
              <a:defRPr b="0" i="0" sz="3000" u="none" cap="none" strike="noStrike">
                <a:solidFill>
                  <a:schemeClr val="dk1"/>
                </a:solidFill>
                <a:latin typeface="Golos Text SemiBold"/>
                <a:ea typeface="Golos Text SemiBold"/>
                <a:cs typeface="Golos Text SemiBold"/>
                <a:sym typeface="Golos Text SemiBold"/>
              </a:defRPr>
            </a:lvl6pPr>
            <a:lvl7pPr lvl="6" marR="0" rtl="0" algn="l">
              <a:lnSpc>
                <a:spcPct val="100000"/>
              </a:lnSpc>
              <a:spcBef>
                <a:spcPts val="0"/>
              </a:spcBef>
              <a:spcAft>
                <a:spcPts val="0"/>
              </a:spcAft>
              <a:buClr>
                <a:schemeClr val="dk1"/>
              </a:buClr>
              <a:buSzPts val="3000"/>
              <a:buFont typeface="Golos Text SemiBold"/>
              <a:buNone/>
              <a:defRPr b="0" i="0" sz="3000" u="none" cap="none" strike="noStrike">
                <a:solidFill>
                  <a:schemeClr val="dk1"/>
                </a:solidFill>
                <a:latin typeface="Golos Text SemiBold"/>
                <a:ea typeface="Golos Text SemiBold"/>
                <a:cs typeface="Golos Text SemiBold"/>
                <a:sym typeface="Golos Text SemiBold"/>
              </a:defRPr>
            </a:lvl7pPr>
            <a:lvl8pPr lvl="7" marR="0" rtl="0" algn="l">
              <a:lnSpc>
                <a:spcPct val="100000"/>
              </a:lnSpc>
              <a:spcBef>
                <a:spcPts val="0"/>
              </a:spcBef>
              <a:spcAft>
                <a:spcPts val="0"/>
              </a:spcAft>
              <a:buClr>
                <a:schemeClr val="dk1"/>
              </a:buClr>
              <a:buSzPts val="3000"/>
              <a:buFont typeface="Golos Text SemiBold"/>
              <a:buNone/>
              <a:defRPr b="0" i="0" sz="3000" u="none" cap="none" strike="noStrike">
                <a:solidFill>
                  <a:schemeClr val="dk1"/>
                </a:solidFill>
                <a:latin typeface="Golos Text SemiBold"/>
                <a:ea typeface="Golos Text SemiBold"/>
                <a:cs typeface="Golos Text SemiBold"/>
                <a:sym typeface="Golos Text SemiBold"/>
              </a:defRPr>
            </a:lvl8pPr>
            <a:lvl9pPr lvl="8" marR="0" rtl="0" algn="l">
              <a:lnSpc>
                <a:spcPct val="100000"/>
              </a:lnSpc>
              <a:spcBef>
                <a:spcPts val="0"/>
              </a:spcBef>
              <a:spcAft>
                <a:spcPts val="0"/>
              </a:spcAft>
              <a:buClr>
                <a:schemeClr val="dk1"/>
              </a:buClr>
              <a:buSzPts val="3000"/>
              <a:buFont typeface="Golos Text SemiBold"/>
              <a:buNone/>
              <a:defRPr b="0" i="0" sz="3000" u="none" cap="none" strike="noStrike">
                <a:solidFill>
                  <a:schemeClr val="dk1"/>
                </a:solidFill>
                <a:latin typeface="Golos Text SemiBold"/>
                <a:ea typeface="Golos Text SemiBold"/>
                <a:cs typeface="Golos Text SemiBold"/>
                <a:sym typeface="Golos Text SemiBold"/>
              </a:defRPr>
            </a:lvl9pPr>
          </a:lstStyle>
          <a:p/>
        </p:txBody>
      </p:sp>
      <p:sp>
        <p:nvSpPr>
          <p:cNvPr id="7" name="Google Shape;7;p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1pPr>
            <a:lvl2pPr indent="-317500" lvl="1" marL="9144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2pPr>
            <a:lvl3pPr indent="-317500" lvl="2" marL="13716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3pPr>
            <a:lvl4pPr indent="-317500" lvl="3" marL="18288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4pPr>
            <a:lvl5pPr indent="-317500" lvl="4" marL="22860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5pPr>
            <a:lvl6pPr indent="-317500" lvl="5" marL="27432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6pPr>
            <a:lvl7pPr indent="-317500" lvl="6" marL="32004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7pPr>
            <a:lvl8pPr indent="-317500" lvl="7" marL="36576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8pPr>
            <a:lvl9pPr indent="-317500" lvl="8" marL="41148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doi.org/10.1186/s13059-020-1935-5" TargetMode="External"/><Relationship Id="rId4" Type="http://schemas.openxmlformats.org/officeDocument/2006/relationships/hyperlink" Target="https://doi.org/10.1038/nbt.3238" TargetMode="External"/><Relationship Id="rId5" Type="http://schemas.openxmlformats.org/officeDocument/2006/relationships/hyperlink" Target="https://doi.org/10.1093/bioinformatics/btw81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
          <p:cNvSpPr txBox="1"/>
          <p:nvPr>
            <p:ph type="ctrTitle"/>
          </p:nvPr>
        </p:nvSpPr>
        <p:spPr>
          <a:xfrm>
            <a:off x="984988" y="1167425"/>
            <a:ext cx="7171200" cy="1997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Long Read</a:t>
            </a:r>
            <a:endParaRPr/>
          </a:p>
          <a:p>
            <a:pPr indent="0" lvl="0" marL="0" rtl="0" algn="ctr">
              <a:lnSpc>
                <a:spcPct val="100000"/>
              </a:lnSpc>
              <a:spcBef>
                <a:spcPts val="0"/>
              </a:spcBef>
              <a:spcAft>
                <a:spcPts val="0"/>
              </a:spcAft>
              <a:buSzPts val="5200"/>
              <a:buNone/>
            </a:pPr>
            <a:r>
              <a:rPr lang="en"/>
              <a:t>Genome Assembly</a:t>
            </a:r>
            <a:endParaRPr/>
          </a:p>
          <a:p>
            <a:pPr indent="0" lvl="0" marL="0" rtl="0" algn="ctr">
              <a:lnSpc>
                <a:spcPct val="115000"/>
              </a:lnSpc>
              <a:spcBef>
                <a:spcPts val="0"/>
              </a:spcBef>
              <a:spcAft>
                <a:spcPts val="0"/>
              </a:spcAft>
              <a:buClr>
                <a:schemeClr val="dk1"/>
              </a:buClr>
              <a:buSzPts val="1400"/>
              <a:buFont typeface="Arial"/>
              <a:buNone/>
            </a:pPr>
            <a:r>
              <a:rPr lang="en" sz="2000">
                <a:latin typeface="Golos Text"/>
                <a:ea typeface="Golos Text"/>
                <a:cs typeface="Golos Text"/>
                <a:sym typeface="Golos Text"/>
              </a:rPr>
              <a:t>A Case Study in Python</a:t>
            </a:r>
            <a:endParaRPr sz="4400"/>
          </a:p>
        </p:txBody>
      </p:sp>
      <p:sp>
        <p:nvSpPr>
          <p:cNvPr id="322" name="Google Shape;322;p1"/>
          <p:cNvSpPr txBox="1"/>
          <p:nvPr>
            <p:ph idx="1" type="subTitle"/>
          </p:nvPr>
        </p:nvSpPr>
        <p:spPr>
          <a:xfrm>
            <a:off x="1750750" y="3307775"/>
            <a:ext cx="5639700" cy="68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latin typeface="Golos Text"/>
                <a:ea typeface="Golos Text"/>
                <a:cs typeface="Golos Text"/>
                <a:sym typeface="Golos Text"/>
              </a:rPr>
              <a:t>Group D: SMRT-y pants</a:t>
            </a:r>
            <a:br>
              <a:rPr lang="en">
                <a:latin typeface="Golos Text"/>
                <a:ea typeface="Golos Text"/>
                <a:cs typeface="Golos Text"/>
                <a:sym typeface="Golos Text"/>
              </a:rPr>
            </a:br>
            <a:r>
              <a:rPr lang="en">
                <a:latin typeface="Golos Text"/>
                <a:ea typeface="Golos Text"/>
                <a:cs typeface="Golos Text"/>
                <a:sym typeface="Golos Text"/>
              </a:rPr>
              <a:t>Dylan Estep, Ethan Gaskin, Akshat Gupta, Zhen Yang</a:t>
            </a:r>
            <a:endParaRPr>
              <a:latin typeface="Golos Text"/>
              <a:ea typeface="Golos Text"/>
              <a:cs typeface="Golos Text"/>
              <a:sym typeface="Golos Tex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cf7483d365_0_35"/>
          <p:cNvSpPr txBox="1"/>
          <p:nvPr>
            <p:ph type="title"/>
          </p:nvPr>
        </p:nvSpPr>
        <p:spPr>
          <a:xfrm>
            <a:off x="720000" y="392525"/>
            <a:ext cx="77040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a:t>
            </a:r>
            <a:endParaRPr/>
          </a:p>
        </p:txBody>
      </p:sp>
      <p:sp>
        <p:nvSpPr>
          <p:cNvPr id="442" name="Google Shape;442;g2cf7483d365_0_35"/>
          <p:cNvSpPr/>
          <p:nvPr/>
        </p:nvSpPr>
        <p:spPr>
          <a:xfrm>
            <a:off x="799075" y="1691500"/>
            <a:ext cx="1151100" cy="1870500"/>
          </a:xfrm>
          <a:prstGeom prst="curvedRightArrow">
            <a:avLst>
              <a:gd fmla="val 25000" name="adj1"/>
              <a:gd fmla="val 50000" name="adj2"/>
              <a:gd fmla="val 25000" name="adj3"/>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43" name="Google Shape;443;g2cf7483d365_0_35"/>
          <p:cNvSpPr txBox="1"/>
          <p:nvPr/>
        </p:nvSpPr>
        <p:spPr>
          <a:xfrm>
            <a:off x="1087600" y="2288450"/>
            <a:ext cx="925200" cy="7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los Text"/>
                <a:ea typeface="Golos Text"/>
                <a:cs typeface="Golos Text"/>
                <a:sym typeface="Golos Text"/>
              </a:rPr>
              <a:t>transitive</a:t>
            </a:r>
            <a:endParaRPr sz="1200">
              <a:solidFill>
                <a:schemeClr val="dk1"/>
              </a:solidFill>
              <a:latin typeface="Golos Text"/>
              <a:ea typeface="Golos Text"/>
              <a:cs typeface="Golos Text"/>
              <a:sym typeface="Golos Text"/>
            </a:endParaRPr>
          </a:p>
          <a:p>
            <a:pPr indent="0" lvl="0" marL="0" rtl="0" algn="l">
              <a:spcBef>
                <a:spcPts val="0"/>
              </a:spcBef>
              <a:spcAft>
                <a:spcPts val="0"/>
              </a:spcAft>
              <a:buNone/>
            </a:pPr>
            <a:r>
              <a:rPr lang="en" sz="1200">
                <a:solidFill>
                  <a:schemeClr val="dk1"/>
                </a:solidFill>
                <a:latin typeface="Golos Text"/>
                <a:ea typeface="Golos Text"/>
                <a:cs typeface="Golos Text"/>
                <a:sym typeface="Golos Text"/>
              </a:rPr>
              <a:t>reduction</a:t>
            </a:r>
            <a:endParaRPr sz="1200">
              <a:solidFill>
                <a:schemeClr val="dk1"/>
              </a:solidFill>
              <a:latin typeface="Golos Text"/>
              <a:ea typeface="Golos Text"/>
              <a:cs typeface="Golos Text"/>
              <a:sym typeface="Golos Text"/>
            </a:endParaRPr>
          </a:p>
        </p:txBody>
      </p:sp>
      <p:pic>
        <p:nvPicPr>
          <p:cNvPr id="444" name="Google Shape;444;g2cf7483d365_0_35"/>
          <p:cNvPicPr preferRelativeResize="0"/>
          <p:nvPr/>
        </p:nvPicPr>
        <p:blipFill>
          <a:blip r:embed="rId3">
            <a:alphaModFix/>
          </a:blip>
          <a:stretch>
            <a:fillRect/>
          </a:stretch>
        </p:blipFill>
        <p:spPr>
          <a:xfrm>
            <a:off x="2135375" y="982188"/>
            <a:ext cx="5087426" cy="3388626"/>
          </a:xfrm>
          <a:prstGeom prst="rect">
            <a:avLst/>
          </a:prstGeom>
          <a:noFill/>
          <a:ln>
            <a:noFill/>
          </a:ln>
        </p:spPr>
      </p:pic>
      <p:sp>
        <p:nvSpPr>
          <p:cNvPr id="445" name="Google Shape;445;g2cf7483d365_0_35"/>
          <p:cNvSpPr txBox="1"/>
          <p:nvPr/>
        </p:nvSpPr>
        <p:spPr>
          <a:xfrm>
            <a:off x="3062995" y="4370825"/>
            <a:ext cx="3018000" cy="7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los Text"/>
                <a:ea typeface="Golos Text"/>
                <a:cs typeface="Golos Text"/>
                <a:sym typeface="Golos Text"/>
              </a:rPr>
              <a:t>maximal nonbranching paths = contigs</a:t>
            </a:r>
            <a:endParaRPr sz="1200">
              <a:solidFill>
                <a:schemeClr val="dk1"/>
              </a:solidFill>
              <a:latin typeface="Golos Text"/>
              <a:ea typeface="Golos Text"/>
              <a:cs typeface="Golos Text"/>
              <a:sym typeface="Golos Text"/>
            </a:endParaRPr>
          </a:p>
        </p:txBody>
      </p:sp>
      <p:sp>
        <p:nvSpPr>
          <p:cNvPr id="446" name="Google Shape;446;g2cf7483d365_0_35"/>
          <p:cNvSpPr txBox="1"/>
          <p:nvPr/>
        </p:nvSpPr>
        <p:spPr>
          <a:xfrm>
            <a:off x="530650" y="4441025"/>
            <a:ext cx="8481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yne"/>
                <a:ea typeface="Syne"/>
                <a:cs typeface="Syne"/>
                <a:sym typeface="Syne"/>
              </a:rPr>
              <a:t>Ref. 4</a:t>
            </a:r>
            <a:endParaRPr>
              <a:solidFill>
                <a:schemeClr val="dk1"/>
              </a:solidFill>
              <a:latin typeface="Syne"/>
              <a:ea typeface="Syne"/>
              <a:cs typeface="Syne"/>
              <a:sym typeface="Sy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2cf6d97954f_1_12"/>
          <p:cNvSpPr txBox="1"/>
          <p:nvPr>
            <p:ph type="title"/>
          </p:nvPr>
        </p:nvSpPr>
        <p:spPr>
          <a:xfrm>
            <a:off x="720000" y="539500"/>
            <a:ext cx="77040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pic>
        <p:nvPicPr>
          <p:cNvPr id="452" name="Google Shape;452;g2cf6d97954f_1_12"/>
          <p:cNvPicPr preferRelativeResize="0"/>
          <p:nvPr/>
        </p:nvPicPr>
        <p:blipFill>
          <a:blip r:embed="rId3">
            <a:alphaModFix/>
          </a:blip>
          <a:stretch>
            <a:fillRect/>
          </a:stretch>
        </p:blipFill>
        <p:spPr>
          <a:xfrm>
            <a:off x="1001200" y="1137700"/>
            <a:ext cx="7021299" cy="3328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cf7483d365_0_0"/>
          <p:cNvSpPr txBox="1"/>
          <p:nvPr>
            <p:ph type="title"/>
          </p:nvPr>
        </p:nvSpPr>
        <p:spPr>
          <a:xfrm>
            <a:off x="713325" y="2084399"/>
            <a:ext cx="7717500" cy="97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cf6d97954f_2_21"/>
          <p:cNvSpPr txBox="1"/>
          <p:nvPr>
            <p:ph type="title"/>
          </p:nvPr>
        </p:nvSpPr>
        <p:spPr>
          <a:xfrm>
            <a:off x="720000" y="539500"/>
            <a:ext cx="77040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Perfect OLC Dataset…</a:t>
            </a:r>
            <a:endParaRPr/>
          </a:p>
        </p:txBody>
      </p:sp>
      <p:pic>
        <p:nvPicPr>
          <p:cNvPr id="463" name="Google Shape;463;g2cf6d97954f_2_21"/>
          <p:cNvPicPr preferRelativeResize="0"/>
          <p:nvPr/>
        </p:nvPicPr>
        <p:blipFill>
          <a:blip r:embed="rId3">
            <a:alphaModFix/>
          </a:blip>
          <a:stretch>
            <a:fillRect/>
          </a:stretch>
        </p:blipFill>
        <p:spPr>
          <a:xfrm>
            <a:off x="637100" y="1520375"/>
            <a:ext cx="7703998" cy="30937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
          <p:cNvSpPr txBox="1"/>
          <p:nvPr>
            <p:ph type="title"/>
          </p:nvPr>
        </p:nvSpPr>
        <p:spPr>
          <a:xfrm>
            <a:off x="720000" y="539500"/>
            <a:ext cx="7704000" cy="5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Transitive Reduction Matters?</a:t>
            </a:r>
            <a:endParaRPr/>
          </a:p>
        </p:txBody>
      </p:sp>
      <p:pic>
        <p:nvPicPr>
          <p:cNvPr id="469" name="Google Shape;469;p4"/>
          <p:cNvPicPr preferRelativeResize="0"/>
          <p:nvPr/>
        </p:nvPicPr>
        <p:blipFill>
          <a:blip r:embed="rId3">
            <a:alphaModFix/>
          </a:blip>
          <a:stretch>
            <a:fillRect/>
          </a:stretch>
        </p:blipFill>
        <p:spPr>
          <a:xfrm>
            <a:off x="4676275" y="1495775"/>
            <a:ext cx="3747730" cy="2795925"/>
          </a:xfrm>
          <a:prstGeom prst="rect">
            <a:avLst/>
          </a:prstGeom>
          <a:noFill/>
          <a:ln>
            <a:noFill/>
          </a:ln>
        </p:spPr>
      </p:pic>
      <p:pic>
        <p:nvPicPr>
          <p:cNvPr id="470" name="Google Shape;470;p4"/>
          <p:cNvPicPr preferRelativeResize="0"/>
          <p:nvPr/>
        </p:nvPicPr>
        <p:blipFill>
          <a:blip r:embed="rId4">
            <a:alphaModFix/>
          </a:blip>
          <a:stretch>
            <a:fillRect/>
          </a:stretch>
        </p:blipFill>
        <p:spPr>
          <a:xfrm>
            <a:off x="720000" y="1495771"/>
            <a:ext cx="3747725" cy="2795929"/>
          </a:xfrm>
          <a:prstGeom prst="rect">
            <a:avLst/>
          </a:prstGeom>
          <a:noFill/>
          <a:ln>
            <a:noFill/>
          </a:ln>
        </p:spPr>
      </p:pic>
      <p:sp>
        <p:nvSpPr>
          <p:cNvPr id="471" name="Google Shape;471;p4"/>
          <p:cNvSpPr/>
          <p:nvPr/>
        </p:nvSpPr>
        <p:spPr>
          <a:xfrm>
            <a:off x="4821550" y="1769750"/>
            <a:ext cx="2457600" cy="5982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72" name="Google Shape;472;p4"/>
          <p:cNvSpPr/>
          <p:nvPr/>
        </p:nvSpPr>
        <p:spPr>
          <a:xfrm>
            <a:off x="7059925" y="2103125"/>
            <a:ext cx="1228800" cy="352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73" name="Google Shape;473;p4"/>
          <p:cNvSpPr/>
          <p:nvPr/>
        </p:nvSpPr>
        <p:spPr>
          <a:xfrm>
            <a:off x="4821550" y="2759375"/>
            <a:ext cx="1228800" cy="352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74" name="Google Shape;474;p4"/>
          <p:cNvSpPr/>
          <p:nvPr/>
        </p:nvSpPr>
        <p:spPr>
          <a:xfrm>
            <a:off x="4821550" y="3503300"/>
            <a:ext cx="1228800" cy="352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75" name="Google Shape;475;p4"/>
          <p:cNvSpPr/>
          <p:nvPr/>
        </p:nvSpPr>
        <p:spPr>
          <a:xfrm>
            <a:off x="5774374" y="2440437"/>
            <a:ext cx="1508550" cy="698100"/>
          </a:xfrm>
          <a:custGeom>
            <a:rect b="b" l="l" r="r" t="t"/>
            <a:pathLst>
              <a:path extrusionOk="0" h="27924" w="60342">
                <a:moveTo>
                  <a:pt x="12941" y="1824"/>
                </a:moveTo>
                <a:cubicBezTo>
                  <a:pt x="3963" y="3620"/>
                  <a:pt x="-3601" y="19646"/>
                  <a:pt x="1892" y="26970"/>
                </a:cubicBezTo>
                <a:cubicBezTo>
                  <a:pt x="3338" y="28898"/>
                  <a:pt x="7046" y="26388"/>
                  <a:pt x="8750" y="24684"/>
                </a:cubicBezTo>
                <a:cubicBezTo>
                  <a:pt x="12306" y="21128"/>
                  <a:pt x="14920" y="16265"/>
                  <a:pt x="19418" y="14016"/>
                </a:cubicBezTo>
                <a:cubicBezTo>
                  <a:pt x="24575" y="11438"/>
                  <a:pt x="30842" y="11015"/>
                  <a:pt x="36563" y="11730"/>
                </a:cubicBezTo>
                <a:cubicBezTo>
                  <a:pt x="43157" y="12554"/>
                  <a:pt x="45961" y="21128"/>
                  <a:pt x="50660" y="25827"/>
                </a:cubicBezTo>
                <a:cubicBezTo>
                  <a:pt x="52727" y="27894"/>
                  <a:pt x="58498" y="28982"/>
                  <a:pt x="59423" y="26208"/>
                </a:cubicBezTo>
                <a:cubicBezTo>
                  <a:pt x="62339" y="17459"/>
                  <a:pt x="57852" y="2197"/>
                  <a:pt x="48755" y="681"/>
                </a:cubicBezTo>
                <a:cubicBezTo>
                  <a:pt x="36343" y="-1388"/>
                  <a:pt x="23619" y="2205"/>
                  <a:pt x="11036" y="2205"/>
                </a:cubicBezTo>
              </a:path>
            </a:pathLst>
          </a:custGeom>
          <a:noFill/>
          <a:ln cap="flat" cmpd="sng" w="9525">
            <a:solidFill>
              <a:srgbClr val="FF0000"/>
            </a:solidFill>
            <a:prstDash val="dash"/>
            <a:round/>
            <a:headEnd len="med" w="med" type="none"/>
            <a:tailEnd len="med" w="med" type="none"/>
          </a:ln>
        </p:spPr>
      </p:sp>
      <p:sp>
        <p:nvSpPr>
          <p:cNvPr id="476" name="Google Shape;476;p4"/>
          <p:cNvSpPr/>
          <p:nvPr/>
        </p:nvSpPr>
        <p:spPr>
          <a:xfrm>
            <a:off x="7002775" y="2759375"/>
            <a:ext cx="1228800" cy="352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77" name="Google Shape;477;p4"/>
          <p:cNvSpPr/>
          <p:nvPr/>
        </p:nvSpPr>
        <p:spPr>
          <a:xfrm>
            <a:off x="5774375" y="2798963"/>
            <a:ext cx="276300" cy="273300"/>
          </a:xfrm>
          <a:prstGeom prst="ellipse">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78" name="Google Shape;478;p4"/>
          <p:cNvSpPr/>
          <p:nvPr/>
        </p:nvSpPr>
        <p:spPr>
          <a:xfrm>
            <a:off x="7059925" y="2119513"/>
            <a:ext cx="276300" cy="273300"/>
          </a:xfrm>
          <a:prstGeom prst="ellipse">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79" name="Google Shape;479;p4"/>
          <p:cNvSpPr/>
          <p:nvPr/>
        </p:nvSpPr>
        <p:spPr>
          <a:xfrm>
            <a:off x="5810020" y="3163147"/>
            <a:ext cx="1419175" cy="633625"/>
          </a:xfrm>
          <a:custGeom>
            <a:rect b="b" l="l" r="r" t="t"/>
            <a:pathLst>
              <a:path extrusionOk="0" h="25345" w="56767">
                <a:moveTo>
                  <a:pt x="10753" y="1109"/>
                </a:moveTo>
                <a:cubicBezTo>
                  <a:pt x="22818" y="1109"/>
                  <a:pt x="35117" y="-1257"/>
                  <a:pt x="46948" y="1109"/>
                </a:cubicBezTo>
                <a:cubicBezTo>
                  <a:pt x="50457" y="1811"/>
                  <a:pt x="58248" y="2955"/>
                  <a:pt x="56473" y="6062"/>
                </a:cubicBezTo>
                <a:cubicBezTo>
                  <a:pt x="55157" y="8364"/>
                  <a:pt x="51478" y="7973"/>
                  <a:pt x="48853" y="8348"/>
                </a:cubicBezTo>
                <a:cubicBezTo>
                  <a:pt x="41118" y="9453"/>
                  <a:pt x="33347" y="10291"/>
                  <a:pt x="25612" y="11396"/>
                </a:cubicBezTo>
                <a:cubicBezTo>
                  <a:pt x="22846" y="11791"/>
                  <a:pt x="19729" y="10146"/>
                  <a:pt x="17230" y="11396"/>
                </a:cubicBezTo>
                <a:cubicBezTo>
                  <a:pt x="13775" y="13123"/>
                  <a:pt x="14627" y="18952"/>
                  <a:pt x="11896" y="21683"/>
                </a:cubicBezTo>
                <a:cubicBezTo>
                  <a:pt x="9478" y="24101"/>
                  <a:pt x="4408" y="26768"/>
                  <a:pt x="1990" y="24350"/>
                </a:cubicBezTo>
                <a:cubicBezTo>
                  <a:pt x="-3764" y="18596"/>
                  <a:pt x="4236" y="5510"/>
                  <a:pt x="11515" y="1871"/>
                </a:cubicBezTo>
              </a:path>
            </a:pathLst>
          </a:custGeom>
          <a:noFill/>
          <a:ln cap="flat" cmpd="sng" w="9525">
            <a:solidFill>
              <a:srgbClr val="FF0000"/>
            </a:solidFill>
            <a:prstDash val="dash"/>
            <a:round/>
            <a:headEnd len="med" w="med" type="none"/>
            <a:tailEnd len="med" w="med" type="none"/>
          </a:ln>
        </p:spPr>
      </p:sp>
      <p:sp>
        <p:nvSpPr>
          <p:cNvPr id="480" name="Google Shape;480;p4"/>
          <p:cNvSpPr/>
          <p:nvPr/>
        </p:nvSpPr>
        <p:spPr>
          <a:xfrm>
            <a:off x="5843358" y="3490240"/>
            <a:ext cx="2430875" cy="671775"/>
          </a:xfrm>
          <a:custGeom>
            <a:rect b="b" l="l" r="r" t="t"/>
            <a:pathLst>
              <a:path extrusionOk="0" h="26871" w="97235">
                <a:moveTo>
                  <a:pt x="2943" y="2884"/>
                </a:moveTo>
                <a:cubicBezTo>
                  <a:pt x="-4418" y="5338"/>
                  <a:pt x="3716" y="23079"/>
                  <a:pt x="11325" y="24601"/>
                </a:cubicBezTo>
                <a:cubicBezTo>
                  <a:pt x="23283" y="26993"/>
                  <a:pt x="35943" y="27755"/>
                  <a:pt x="47901" y="25363"/>
                </a:cubicBezTo>
                <a:cubicBezTo>
                  <a:pt x="53817" y="24180"/>
                  <a:pt x="53739" y="12500"/>
                  <a:pt x="59712" y="11647"/>
                </a:cubicBezTo>
                <a:cubicBezTo>
                  <a:pt x="68890" y="10336"/>
                  <a:pt x="78254" y="11647"/>
                  <a:pt x="87525" y="11647"/>
                </a:cubicBezTo>
                <a:cubicBezTo>
                  <a:pt x="90899" y="11647"/>
                  <a:pt x="96388" y="11527"/>
                  <a:pt x="97050" y="8218"/>
                </a:cubicBezTo>
                <a:cubicBezTo>
                  <a:pt x="99414" y="-3603"/>
                  <a:pt x="73672" y="979"/>
                  <a:pt x="61617" y="979"/>
                </a:cubicBezTo>
                <a:cubicBezTo>
                  <a:pt x="57269" y="979"/>
                  <a:pt x="52141" y="-106"/>
                  <a:pt x="48663" y="2503"/>
                </a:cubicBezTo>
                <a:cubicBezTo>
                  <a:pt x="44916" y="5313"/>
                  <a:pt x="44139" y="12401"/>
                  <a:pt x="39519" y="13171"/>
                </a:cubicBezTo>
                <a:cubicBezTo>
                  <a:pt x="31627" y="14486"/>
                  <a:pt x="23362" y="14740"/>
                  <a:pt x="15516" y="13171"/>
                </a:cubicBezTo>
                <a:cubicBezTo>
                  <a:pt x="10459" y="12160"/>
                  <a:pt x="7937" y="5952"/>
                  <a:pt x="3324" y="3646"/>
                </a:cubicBezTo>
              </a:path>
            </a:pathLst>
          </a:custGeom>
          <a:noFill/>
          <a:ln cap="flat" cmpd="sng" w="9525">
            <a:solidFill>
              <a:srgbClr val="FF0000"/>
            </a:solidFill>
            <a:prstDash val="dash"/>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cf6d97954f_2_34"/>
          <p:cNvSpPr txBox="1"/>
          <p:nvPr>
            <p:ph type="title"/>
          </p:nvPr>
        </p:nvSpPr>
        <p:spPr>
          <a:xfrm>
            <a:off x="713225" y="230550"/>
            <a:ext cx="76035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Imperfect OLC Datasets…</a:t>
            </a:r>
            <a:endParaRPr/>
          </a:p>
        </p:txBody>
      </p:sp>
      <p:sp>
        <p:nvSpPr>
          <p:cNvPr id="486" name="Google Shape;486;g2cf6d97954f_2_34"/>
          <p:cNvSpPr txBox="1"/>
          <p:nvPr>
            <p:ph idx="1" type="body"/>
          </p:nvPr>
        </p:nvSpPr>
        <p:spPr>
          <a:xfrm>
            <a:off x="643725" y="763225"/>
            <a:ext cx="5789100" cy="3842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Case 1</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A synthetic genome is broken down into different sizes of reads (depth x1)</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No sequencing errors </a:t>
            </a:r>
            <a:r>
              <a:rPr lang="en">
                <a:latin typeface="Golos Text"/>
                <a:ea typeface="Golos Text"/>
                <a:cs typeface="Golos Text"/>
                <a:sym typeface="Golos Text"/>
              </a:rPr>
              <a:t>introduced</a:t>
            </a:r>
            <a:r>
              <a:rPr lang="en">
                <a:latin typeface="Golos Text"/>
                <a:ea typeface="Golos Text"/>
                <a:cs typeface="Golos Text"/>
                <a:sym typeface="Golos Text"/>
              </a:rPr>
              <a:t> into the reads</a:t>
            </a:r>
            <a:endParaRPr>
              <a:latin typeface="Golos Text"/>
              <a:ea typeface="Golos Text"/>
              <a:cs typeface="Golos Text"/>
              <a:sym typeface="Golos Text"/>
            </a:endParaRPr>
          </a:p>
          <a:p>
            <a:pPr indent="-317500" lvl="0" marL="4572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Case 2</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A synthetic genome is broken down into different sizes of reads (depth x1)</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Sequencing errors (&lt; 10%) are introduced into the reads</a:t>
            </a:r>
            <a:endParaRPr>
              <a:latin typeface="Golos Text"/>
              <a:ea typeface="Golos Text"/>
              <a:cs typeface="Golos Text"/>
              <a:sym typeface="Golos Text"/>
            </a:endParaRPr>
          </a:p>
          <a:p>
            <a:pPr indent="-317500" lvl="0" marL="457200" rtl="0" algn="l">
              <a:lnSpc>
                <a:spcPct val="150000"/>
              </a:lnSpc>
              <a:spcBef>
                <a:spcPts val="0"/>
              </a:spcBef>
              <a:spcAft>
                <a:spcPts val="0"/>
              </a:spcAft>
              <a:buSzPts val="1400"/>
              <a:buFont typeface="Golos Text"/>
              <a:buChar char="●"/>
            </a:pPr>
            <a:r>
              <a:rPr b="1" lang="en">
                <a:latin typeface="Golos Text"/>
                <a:ea typeface="Golos Text"/>
                <a:cs typeface="Golos Text"/>
                <a:sym typeface="Golos Text"/>
              </a:rPr>
              <a:t>Our Results</a:t>
            </a:r>
            <a:r>
              <a:rPr lang="en">
                <a:latin typeface="Golos Text"/>
                <a:ea typeface="Golos Text"/>
                <a:cs typeface="Golos Text"/>
                <a:sym typeface="Golos Text"/>
              </a:rPr>
              <a:t>: (1) More contigs than reads, (2) Most contigs consists of two reads, (3) Many disjoint components (1 large connected component)</a:t>
            </a:r>
            <a:endParaRPr>
              <a:latin typeface="Golos Text"/>
              <a:ea typeface="Golos Text"/>
              <a:cs typeface="Golos Text"/>
              <a:sym typeface="Golos Text"/>
            </a:endParaRPr>
          </a:p>
        </p:txBody>
      </p:sp>
      <p:grpSp>
        <p:nvGrpSpPr>
          <p:cNvPr id="487" name="Google Shape;487;g2cf6d97954f_2_34"/>
          <p:cNvGrpSpPr/>
          <p:nvPr/>
        </p:nvGrpSpPr>
        <p:grpSpPr>
          <a:xfrm>
            <a:off x="6067575" y="1501925"/>
            <a:ext cx="2457450" cy="582500"/>
            <a:chOff x="5486550" y="1353900"/>
            <a:chExt cx="2457450" cy="582500"/>
          </a:xfrm>
        </p:grpSpPr>
        <p:sp>
          <p:nvSpPr>
            <p:cNvPr id="488" name="Google Shape;488;g2cf6d97954f_2_34"/>
            <p:cNvSpPr/>
            <p:nvPr/>
          </p:nvSpPr>
          <p:spPr>
            <a:xfrm>
              <a:off x="5734050" y="1485900"/>
              <a:ext cx="14766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89" name="Google Shape;489;g2cf6d97954f_2_34"/>
            <p:cNvSpPr/>
            <p:nvPr/>
          </p:nvSpPr>
          <p:spPr>
            <a:xfrm>
              <a:off x="5886450" y="1624700"/>
              <a:ext cx="9144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90" name="Google Shape;490;g2cf6d97954f_2_34"/>
            <p:cNvSpPr/>
            <p:nvPr/>
          </p:nvSpPr>
          <p:spPr>
            <a:xfrm>
              <a:off x="6029325" y="1763500"/>
              <a:ext cx="15813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91" name="Google Shape;491;g2cf6d97954f_2_34"/>
            <p:cNvSpPr/>
            <p:nvPr/>
          </p:nvSpPr>
          <p:spPr>
            <a:xfrm>
              <a:off x="7029600" y="1888700"/>
              <a:ext cx="9144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92" name="Google Shape;492;g2cf6d97954f_2_34"/>
            <p:cNvSpPr/>
            <p:nvPr/>
          </p:nvSpPr>
          <p:spPr>
            <a:xfrm>
              <a:off x="5486550" y="1353900"/>
              <a:ext cx="11811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grpSp>
      <p:grpSp>
        <p:nvGrpSpPr>
          <p:cNvPr id="493" name="Google Shape;493;g2cf6d97954f_2_34"/>
          <p:cNvGrpSpPr/>
          <p:nvPr/>
        </p:nvGrpSpPr>
        <p:grpSpPr>
          <a:xfrm>
            <a:off x="6067575" y="2883325"/>
            <a:ext cx="2457450" cy="582500"/>
            <a:chOff x="6067575" y="2883325"/>
            <a:chExt cx="2457450" cy="582500"/>
          </a:xfrm>
        </p:grpSpPr>
        <p:grpSp>
          <p:nvGrpSpPr>
            <p:cNvPr id="494" name="Google Shape;494;g2cf6d97954f_2_34"/>
            <p:cNvGrpSpPr/>
            <p:nvPr/>
          </p:nvGrpSpPr>
          <p:grpSpPr>
            <a:xfrm>
              <a:off x="6067575" y="2883325"/>
              <a:ext cx="2457450" cy="582500"/>
              <a:chOff x="5486550" y="1353900"/>
              <a:chExt cx="2457450" cy="582500"/>
            </a:xfrm>
          </p:grpSpPr>
          <p:sp>
            <p:nvSpPr>
              <p:cNvPr id="495" name="Google Shape;495;g2cf6d97954f_2_34"/>
              <p:cNvSpPr/>
              <p:nvPr/>
            </p:nvSpPr>
            <p:spPr>
              <a:xfrm>
                <a:off x="5734050" y="1485900"/>
                <a:ext cx="14766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96" name="Google Shape;496;g2cf6d97954f_2_34"/>
              <p:cNvSpPr/>
              <p:nvPr/>
            </p:nvSpPr>
            <p:spPr>
              <a:xfrm>
                <a:off x="5886450" y="1624700"/>
                <a:ext cx="9144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97" name="Google Shape;497;g2cf6d97954f_2_34"/>
              <p:cNvSpPr/>
              <p:nvPr/>
            </p:nvSpPr>
            <p:spPr>
              <a:xfrm>
                <a:off x="6029325" y="1763500"/>
                <a:ext cx="15813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98" name="Google Shape;498;g2cf6d97954f_2_34"/>
              <p:cNvSpPr/>
              <p:nvPr/>
            </p:nvSpPr>
            <p:spPr>
              <a:xfrm>
                <a:off x="7029600" y="1888700"/>
                <a:ext cx="9144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99" name="Google Shape;499;g2cf6d97954f_2_34"/>
              <p:cNvSpPr/>
              <p:nvPr/>
            </p:nvSpPr>
            <p:spPr>
              <a:xfrm>
                <a:off x="5486550" y="1353900"/>
                <a:ext cx="1181100" cy="4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grpSp>
        <p:sp>
          <p:nvSpPr>
            <p:cNvPr id="500" name="Google Shape;500;g2cf6d97954f_2_34"/>
            <p:cNvSpPr/>
            <p:nvPr/>
          </p:nvSpPr>
          <p:spPr>
            <a:xfrm>
              <a:off x="6585725" y="2883325"/>
              <a:ext cx="50700" cy="4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501" name="Google Shape;501;g2cf6d97954f_2_34"/>
            <p:cNvSpPr/>
            <p:nvPr/>
          </p:nvSpPr>
          <p:spPr>
            <a:xfrm>
              <a:off x="6989650" y="3154325"/>
              <a:ext cx="50700" cy="4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502" name="Google Shape;502;g2cf6d97954f_2_34"/>
            <p:cNvSpPr/>
            <p:nvPr/>
          </p:nvSpPr>
          <p:spPr>
            <a:xfrm>
              <a:off x="7145825" y="3015750"/>
              <a:ext cx="900" cy="4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503" name="Google Shape;503;g2cf6d97954f_2_34"/>
            <p:cNvSpPr/>
            <p:nvPr/>
          </p:nvSpPr>
          <p:spPr>
            <a:xfrm>
              <a:off x="7104500" y="3015750"/>
              <a:ext cx="12600" cy="4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504" name="Google Shape;504;g2cf6d97954f_2_34"/>
            <p:cNvSpPr/>
            <p:nvPr/>
          </p:nvSpPr>
          <p:spPr>
            <a:xfrm>
              <a:off x="8272750" y="3418125"/>
              <a:ext cx="12600" cy="4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505" name="Google Shape;505;g2cf6d97954f_2_34"/>
            <p:cNvSpPr/>
            <p:nvPr/>
          </p:nvSpPr>
          <p:spPr>
            <a:xfrm>
              <a:off x="6333150" y="3015750"/>
              <a:ext cx="900" cy="4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506" name="Google Shape;506;g2cf6d97954f_2_34"/>
            <p:cNvSpPr/>
            <p:nvPr/>
          </p:nvSpPr>
          <p:spPr>
            <a:xfrm flipH="1">
              <a:off x="6347825" y="3015750"/>
              <a:ext cx="12600" cy="4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
          <p:cNvSpPr txBox="1"/>
          <p:nvPr>
            <p:ph type="title"/>
          </p:nvPr>
        </p:nvSpPr>
        <p:spPr>
          <a:xfrm>
            <a:off x="720000" y="539500"/>
            <a:ext cx="7704000" cy="5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Conclusions</a:t>
            </a:r>
            <a:endParaRPr/>
          </a:p>
        </p:txBody>
      </p:sp>
      <p:sp>
        <p:nvSpPr>
          <p:cNvPr id="512" name="Google Shape;512;p5"/>
          <p:cNvSpPr txBox="1"/>
          <p:nvPr>
            <p:ph idx="2" type="subTitle"/>
          </p:nvPr>
        </p:nvSpPr>
        <p:spPr>
          <a:xfrm>
            <a:off x="820600" y="1408725"/>
            <a:ext cx="7354200" cy="2625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Optimization is an essential step to handle complex biological data.</a:t>
            </a:r>
            <a:endParaRPr sz="1600">
              <a:latin typeface="Golos Text"/>
              <a:ea typeface="Golos Text"/>
              <a:cs typeface="Golos Text"/>
              <a:sym typeface="Golos Text"/>
            </a:endParaRPr>
          </a:p>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Generating the overlap graph is the computational bottleneck of genome assembly.</a:t>
            </a:r>
            <a:endParaRPr sz="1600">
              <a:latin typeface="Golos Text"/>
              <a:ea typeface="Golos Text"/>
              <a:cs typeface="Golos Text"/>
              <a:sym typeface="Golos Text"/>
            </a:endParaRPr>
          </a:p>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The performance of our algorithm is very poor compared to Spades, even on the toy data!</a:t>
            </a:r>
            <a:endParaRPr sz="1600">
              <a:latin typeface="Golos Text"/>
              <a:ea typeface="Golos Text"/>
              <a:cs typeface="Golos Text"/>
              <a:sym typeface="Golos Text"/>
            </a:endParaRPr>
          </a:p>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Python might not be the best language to handle computationally intensive tasks.</a:t>
            </a:r>
            <a:endParaRPr sz="1600">
              <a:latin typeface="Golos Text"/>
              <a:ea typeface="Golos Text"/>
              <a:cs typeface="Golos Text"/>
              <a:sym typeface="Golos Text"/>
            </a:endParaRPr>
          </a:p>
          <a:p>
            <a:pPr indent="0" lvl="0" marL="0" rtl="0" algn="l">
              <a:lnSpc>
                <a:spcPct val="115000"/>
              </a:lnSpc>
              <a:spcBef>
                <a:spcPts val="0"/>
              </a:spcBef>
              <a:spcAft>
                <a:spcPts val="0"/>
              </a:spcAft>
              <a:buSzPts val="1400"/>
              <a:buNone/>
            </a:pPr>
            <a:r>
              <a:t/>
            </a:r>
            <a:endParaRPr>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
          <p:cNvSpPr txBox="1"/>
          <p:nvPr>
            <p:ph type="title"/>
          </p:nvPr>
        </p:nvSpPr>
        <p:spPr>
          <a:xfrm>
            <a:off x="720000" y="539500"/>
            <a:ext cx="7704000" cy="5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Future Steps</a:t>
            </a:r>
            <a:endParaRPr/>
          </a:p>
        </p:txBody>
      </p:sp>
      <p:sp>
        <p:nvSpPr>
          <p:cNvPr id="518" name="Google Shape;518;p6"/>
          <p:cNvSpPr txBox="1"/>
          <p:nvPr>
            <p:ph idx="4294967295" type="subTitle"/>
          </p:nvPr>
        </p:nvSpPr>
        <p:spPr>
          <a:xfrm>
            <a:off x="820600" y="1408725"/>
            <a:ext cx="7354200" cy="2254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Continue to run the pipeline on the real data (expensive)</a:t>
            </a:r>
            <a:endParaRPr sz="1600">
              <a:latin typeface="Golos Text"/>
              <a:ea typeface="Golos Text"/>
              <a:cs typeface="Golos Text"/>
              <a:sym typeface="Golos Text"/>
            </a:endParaRPr>
          </a:p>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Parallelize Jaccard Index Calculation and alignment step</a:t>
            </a:r>
            <a:endParaRPr sz="1600">
              <a:latin typeface="Golos Text"/>
              <a:ea typeface="Golos Text"/>
              <a:cs typeface="Golos Text"/>
              <a:sym typeface="Golos Text"/>
            </a:endParaRPr>
          </a:p>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Benchmark assembly results to existing tools</a:t>
            </a:r>
            <a:endParaRPr sz="1600">
              <a:latin typeface="Golos Text"/>
              <a:ea typeface="Golos Text"/>
              <a:cs typeface="Golos Text"/>
              <a:sym typeface="Golos Text"/>
            </a:endParaRPr>
          </a:p>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Troubleshoot the layout step for different sets of synthetic data</a:t>
            </a:r>
            <a:endParaRPr sz="1600">
              <a:latin typeface="Golos Text"/>
              <a:ea typeface="Golos Text"/>
              <a:cs typeface="Golos Text"/>
              <a:sym typeface="Golos Text"/>
            </a:endParaRPr>
          </a:p>
          <a:p>
            <a:pPr indent="-330200" lvl="0" marL="4572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Characterize effects of different sequencing error rates and depths on our algorithm’s performance for the “Perfect OLC Dataset”</a:t>
            </a:r>
            <a:endParaRPr sz="1600">
              <a:latin typeface="Golos Text"/>
              <a:ea typeface="Golos Text"/>
              <a:cs typeface="Golos Text"/>
              <a:sym typeface="Golos Tex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
          <p:cNvSpPr txBox="1"/>
          <p:nvPr>
            <p:ph type="title"/>
          </p:nvPr>
        </p:nvSpPr>
        <p:spPr>
          <a:xfrm>
            <a:off x="713225" y="539500"/>
            <a:ext cx="7603500" cy="5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524" name="Google Shape;524;p7"/>
          <p:cNvSpPr txBox="1"/>
          <p:nvPr>
            <p:ph idx="1" type="body"/>
          </p:nvPr>
        </p:nvSpPr>
        <p:spPr>
          <a:xfrm>
            <a:off x="823950" y="1130800"/>
            <a:ext cx="7496100" cy="40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Golos Text"/>
              <a:buAutoNum type="arabicPeriod"/>
            </a:pPr>
            <a:r>
              <a:rPr lang="en" sz="1200">
                <a:latin typeface="Golos Text"/>
                <a:ea typeface="Golos Text"/>
                <a:cs typeface="Golos Text"/>
                <a:sym typeface="Golos Text"/>
              </a:rPr>
              <a:t>Amarasinghe, S. L., Su, S., Dong, X., Zappia, L., Ritchie, M. E., &amp; Gouil, Q. (2020). Opportunities and challenges in long-read sequencing data analysis. Genome Biology, 21(1). </a:t>
            </a:r>
            <a:r>
              <a:rPr lang="en" sz="1200" u="sng">
                <a:solidFill>
                  <a:schemeClr val="hlink"/>
                </a:solidFill>
                <a:latin typeface="Golos Text"/>
                <a:ea typeface="Golos Text"/>
                <a:cs typeface="Golos Text"/>
                <a:sym typeface="Golos Text"/>
                <a:hlinkClick r:id="rId3"/>
              </a:rPr>
              <a:t>https://doi.org/10.1186/s13059-020-1935-5</a:t>
            </a:r>
            <a:endParaRPr sz="1200">
              <a:latin typeface="Golos Text"/>
              <a:ea typeface="Golos Text"/>
              <a:cs typeface="Golos Text"/>
              <a:sym typeface="Golos Text"/>
            </a:endParaRPr>
          </a:p>
          <a:p>
            <a:pPr indent="-304800" lvl="0" marL="457200" rtl="0" algn="l">
              <a:lnSpc>
                <a:spcPct val="150000"/>
              </a:lnSpc>
              <a:spcBef>
                <a:spcPts val="0"/>
              </a:spcBef>
              <a:spcAft>
                <a:spcPts val="0"/>
              </a:spcAft>
              <a:buSzPts val="1200"/>
              <a:buFont typeface="Golos Text"/>
              <a:buAutoNum type="arabicPeriod"/>
            </a:pPr>
            <a:r>
              <a:rPr lang="en" sz="1200">
                <a:latin typeface="Golos Text"/>
                <a:ea typeface="Golos Text"/>
                <a:cs typeface="Golos Text"/>
                <a:sym typeface="Golos Text"/>
              </a:rPr>
              <a:t>Berlin, K., Koren, S., Chin, C., Drake, J., Landolin, J. M., &amp; Phillippy, A. M. (2015). Assembling large genomes with single-molecule sequencing and locality-sensitive hashing. Nature Biotechnology, 33(6), 623–630. </a:t>
            </a:r>
            <a:r>
              <a:rPr lang="en" sz="1200" u="sng">
                <a:solidFill>
                  <a:schemeClr val="hlink"/>
                </a:solidFill>
                <a:latin typeface="Golos Text"/>
                <a:ea typeface="Golos Text"/>
                <a:cs typeface="Golos Text"/>
                <a:sym typeface="Golos Text"/>
                <a:hlinkClick r:id="rId4"/>
              </a:rPr>
              <a:t>https://doi.org/10.1038/nbt.3238</a:t>
            </a:r>
            <a:endParaRPr sz="1200">
              <a:latin typeface="Golos Text"/>
              <a:ea typeface="Golos Text"/>
              <a:cs typeface="Golos Text"/>
              <a:sym typeface="Golos Text"/>
            </a:endParaRPr>
          </a:p>
          <a:p>
            <a:pPr indent="-304800" lvl="0" marL="457200" rtl="0" algn="l">
              <a:lnSpc>
                <a:spcPct val="150000"/>
              </a:lnSpc>
              <a:spcBef>
                <a:spcPts val="0"/>
              </a:spcBef>
              <a:spcAft>
                <a:spcPts val="0"/>
              </a:spcAft>
              <a:buSzPts val="1200"/>
              <a:buFont typeface="Golos Text"/>
              <a:buAutoNum type="arabicPeriod"/>
            </a:pPr>
            <a:r>
              <a:rPr lang="en" sz="1200">
                <a:latin typeface="Golos Text"/>
                <a:ea typeface="Golos Text"/>
                <a:cs typeface="Golos Text"/>
                <a:sym typeface="Golos Text"/>
              </a:rPr>
              <a:t>Chu, J., Mohamadi, H., Warren, R. L., Yang, C., &amp; Birol, İ. (2016). Innovations and challenges in detecting long read overlaps: an evaluation of the state-of-the-art. Bioinformatics, 33(8), 1261–1270. </a:t>
            </a:r>
            <a:r>
              <a:rPr lang="en" sz="1200" u="sng">
                <a:solidFill>
                  <a:schemeClr val="hlink"/>
                </a:solidFill>
                <a:latin typeface="Golos Text"/>
                <a:ea typeface="Golos Text"/>
                <a:cs typeface="Golos Text"/>
                <a:sym typeface="Golos Text"/>
                <a:hlinkClick r:id="rId5"/>
              </a:rPr>
              <a:t>https://doi.org/10.1093/bioinformatics/btw811</a:t>
            </a:r>
            <a:endParaRPr sz="1200">
              <a:latin typeface="Golos Text"/>
              <a:ea typeface="Golos Text"/>
              <a:cs typeface="Golos Text"/>
              <a:sym typeface="Golos Text"/>
            </a:endParaRPr>
          </a:p>
          <a:p>
            <a:pPr indent="-304800" lvl="0" marL="457200" rtl="0" algn="l">
              <a:lnSpc>
                <a:spcPct val="150000"/>
              </a:lnSpc>
              <a:spcBef>
                <a:spcPts val="0"/>
              </a:spcBef>
              <a:spcAft>
                <a:spcPts val="0"/>
              </a:spcAft>
              <a:buSzPts val="1200"/>
              <a:buFont typeface="Golos Text"/>
              <a:buAutoNum type="arabicPeriod"/>
            </a:pPr>
            <a:r>
              <a:rPr lang="en" sz="1200">
                <a:latin typeface="Golos Text"/>
                <a:ea typeface="Golos Text"/>
                <a:cs typeface="Golos Text"/>
                <a:sym typeface="Golos Text"/>
              </a:rPr>
              <a:t>Sung, W. (2017). Algorithms for Next-Generation Sequencing. In Chapman and Hall/CRC eBooks. https://doi.org/10.1201/9781315374352</a:t>
            </a:r>
            <a:endParaRPr sz="1200">
              <a:latin typeface="Golos Text"/>
              <a:ea typeface="Golos Text"/>
              <a:cs typeface="Golos Text"/>
              <a:sym typeface="Golos Text"/>
            </a:endParaRPr>
          </a:p>
          <a:p>
            <a:pPr indent="-304800" lvl="0" marL="457200" rtl="0" algn="l">
              <a:lnSpc>
                <a:spcPct val="150000"/>
              </a:lnSpc>
              <a:spcBef>
                <a:spcPts val="0"/>
              </a:spcBef>
              <a:spcAft>
                <a:spcPts val="0"/>
              </a:spcAft>
              <a:buSzPts val="1200"/>
              <a:buFont typeface="Golos Text"/>
              <a:buAutoNum type="arabicPeriod"/>
            </a:pPr>
            <a:r>
              <a:rPr lang="en" sz="1200">
                <a:latin typeface="Golos Text"/>
                <a:ea typeface="Golos Text"/>
                <a:cs typeface="Golos Text"/>
                <a:sym typeface="Golos Text"/>
              </a:rPr>
              <a:t>Zhang, H., Jain, C., &amp; Aluru, S. (2020). A comprehensive evaluation of long read error correction methods. BMC Genomics, 21(S6). https://doi.org/10.1186/s12864-020-07227-0</a:t>
            </a:r>
            <a:endParaRPr sz="1200">
              <a:latin typeface="Golos Text"/>
              <a:ea typeface="Golos Text"/>
              <a:cs typeface="Golos Text"/>
              <a:sym typeface="Golos Tex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8" name="Shape 528"/>
        <p:cNvGrpSpPr/>
        <p:nvPr/>
      </p:nvGrpSpPr>
      <p:grpSpPr>
        <a:xfrm>
          <a:off x="0" y="0"/>
          <a:ext cx="0" cy="0"/>
          <a:chOff x="0" y="0"/>
          <a:chExt cx="0" cy="0"/>
        </a:xfrm>
      </p:grpSpPr>
      <p:graphicFrame>
        <p:nvGraphicFramePr>
          <p:cNvPr id="529" name="Google Shape;529;g2cf7483d365_0_71"/>
          <p:cNvGraphicFramePr/>
          <p:nvPr/>
        </p:nvGraphicFramePr>
        <p:xfrm>
          <a:off x="1320800" y="859100"/>
          <a:ext cx="3000000" cy="3000000"/>
        </p:xfrm>
        <a:graphic>
          <a:graphicData uri="http://schemas.openxmlformats.org/drawingml/2006/table">
            <a:tbl>
              <a:tblPr>
                <a:noFill/>
                <a:tableStyleId>{8589847C-4B09-4BAA-AE30-AC1523DA5B79}</a:tableStyleId>
              </a:tblPr>
              <a:tblGrid>
                <a:gridCol w="697300"/>
                <a:gridCol w="476025"/>
                <a:gridCol w="447575"/>
                <a:gridCol w="466075"/>
                <a:gridCol w="484850"/>
              </a:tblGrid>
              <a:tr h="320000">
                <a:tc>
                  <a:txBody>
                    <a:bodyPr/>
                    <a:lstStyle/>
                    <a:p>
                      <a:pPr indent="0" lvl="0" marL="0" rtl="0" algn="l">
                        <a:spcBef>
                          <a:spcPts val="0"/>
                        </a:spcBef>
                        <a:spcAft>
                          <a:spcPts val="0"/>
                        </a:spcAft>
                        <a:buNone/>
                      </a:pPr>
                      <a:r>
                        <a:rPr lang="en"/>
                        <a:t>k-mer</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Γ</a:t>
                      </a:r>
                      <a:r>
                        <a:rPr baseline="-25000" lang="en">
                          <a:solidFill>
                            <a:schemeClr val="dk1"/>
                          </a:solidFill>
                        </a:rPr>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Γ</a:t>
                      </a:r>
                      <a:r>
                        <a:rPr baseline="-25000" lang="en">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Γ</a:t>
                      </a:r>
                      <a:r>
                        <a:rPr baseline="-25000" lang="en">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Γ</a:t>
                      </a:r>
                      <a:r>
                        <a:rPr baseline="-25000" lang="en">
                          <a:solidFill>
                            <a:schemeClr val="dk1"/>
                          </a:solidFill>
                        </a:rPr>
                        <a:t>4</a:t>
                      </a:r>
                      <a:endParaRPr/>
                    </a:p>
                  </a:txBody>
                  <a:tcPr marT="91425" marB="91425" marR="91425" marL="91425"/>
                </a:tc>
              </a:tr>
              <a:tr h="332700">
                <a:tc>
                  <a:txBody>
                    <a:bodyPr/>
                    <a:lstStyle/>
                    <a:p>
                      <a:pPr indent="0" lvl="0" marL="0" rtl="0" algn="l">
                        <a:spcBef>
                          <a:spcPts val="0"/>
                        </a:spcBef>
                        <a:spcAft>
                          <a:spcPts val="0"/>
                        </a:spcAft>
                        <a:buNone/>
                      </a:pPr>
                      <a:r>
                        <a:rPr lang="en"/>
                        <a:t>GCA</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19</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57</a:t>
                      </a:r>
                      <a:endParaRPr/>
                    </a:p>
                  </a:txBody>
                  <a:tcPr marT="91425" marB="91425" marR="91425" marL="91425"/>
                </a:tc>
              </a:tr>
              <a:tr h="332700">
                <a:tc>
                  <a:txBody>
                    <a:bodyPr/>
                    <a:lstStyle/>
                    <a:p>
                      <a:pPr indent="0" lvl="0" marL="0" rtl="0" algn="l">
                        <a:spcBef>
                          <a:spcPts val="0"/>
                        </a:spcBef>
                        <a:spcAft>
                          <a:spcPts val="0"/>
                        </a:spcAft>
                        <a:buNone/>
                      </a:pPr>
                      <a:r>
                        <a:rPr lang="en"/>
                        <a:t>CAG</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56</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r h="281900">
                <a:tc>
                  <a:txBody>
                    <a:bodyPr/>
                    <a:lstStyle/>
                    <a:p>
                      <a:pPr indent="0" lvl="0" marL="0" rtl="0" algn="l">
                        <a:spcBef>
                          <a:spcPts val="0"/>
                        </a:spcBef>
                        <a:spcAft>
                          <a:spcPts val="0"/>
                        </a:spcAft>
                        <a:buNone/>
                      </a:pPr>
                      <a:r>
                        <a:rPr lang="en"/>
                        <a:t>AGT</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54</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r>
              <a:tr h="269200">
                <a:tc>
                  <a:txBody>
                    <a:bodyPr/>
                    <a:lstStyle/>
                    <a:p>
                      <a:pPr indent="0" lvl="0" marL="0" rtl="0" algn="l">
                        <a:spcBef>
                          <a:spcPts val="0"/>
                        </a:spcBef>
                        <a:spcAft>
                          <a:spcPts val="0"/>
                        </a:spcAft>
                        <a:buNone/>
                      </a:pPr>
                      <a:r>
                        <a:rPr lang="en">
                          <a:solidFill>
                            <a:schemeClr val="lt2"/>
                          </a:solidFill>
                        </a:rPr>
                        <a:t>GTA</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b="1" lang="en">
                          <a:solidFill>
                            <a:schemeClr val="lt2"/>
                          </a:solidFill>
                        </a:rPr>
                        <a:t>6</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
                        <a:t>49</a:t>
                      </a:r>
                      <a:endParaRPr/>
                    </a:p>
                  </a:txBody>
                  <a:tcPr marT="91425" marB="91425" marR="91425" marL="91425"/>
                </a:tc>
              </a:tr>
              <a:tr h="182550">
                <a:tc>
                  <a:txBody>
                    <a:bodyPr/>
                    <a:lstStyle/>
                    <a:p>
                      <a:pPr indent="0" lvl="0" marL="0" rtl="0" algn="l">
                        <a:spcBef>
                          <a:spcPts val="0"/>
                        </a:spcBef>
                        <a:spcAft>
                          <a:spcPts val="0"/>
                        </a:spcAft>
                        <a:buNone/>
                      </a:pPr>
                      <a:r>
                        <a:rPr lang="en">
                          <a:solidFill>
                            <a:schemeClr val="lt2"/>
                          </a:solidFill>
                        </a:rPr>
                        <a:t>TAC</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t>49</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b="1" lang="en">
                          <a:solidFill>
                            <a:schemeClr val="lt2"/>
                          </a:solidFill>
                        </a:rPr>
                        <a:t>6</a:t>
                      </a:r>
                      <a:endParaRPr b="1">
                        <a:solidFill>
                          <a:schemeClr val="lt2"/>
                        </a:solidFill>
                      </a:endParaRPr>
                    </a:p>
                  </a:txBody>
                  <a:tcPr marT="91425" marB="91425" marR="91425" marL="91425"/>
                </a:tc>
              </a:tr>
              <a:tr h="296850">
                <a:tc>
                  <a:txBody>
                    <a:bodyPr/>
                    <a:lstStyle/>
                    <a:p>
                      <a:pPr indent="0" lvl="0" marL="0" rtl="0" algn="l">
                        <a:spcBef>
                          <a:spcPts val="0"/>
                        </a:spcBef>
                        <a:spcAft>
                          <a:spcPts val="0"/>
                        </a:spcAft>
                        <a:buNone/>
                      </a:pPr>
                      <a:r>
                        <a:rPr lang="en">
                          <a:solidFill>
                            <a:schemeClr val="lt2"/>
                          </a:solidFill>
                        </a:rPr>
                        <a:t>ACC</a:t>
                      </a:r>
                      <a:endParaRPr>
                        <a:solidFill>
                          <a:schemeClr val="lt2"/>
                        </a:solidFill>
                      </a:endParaRPr>
                    </a:p>
                  </a:txBody>
                  <a:tcPr marT="91425" marB="91425" marR="91425" marL="91425"/>
                </a:tc>
                <a:tc>
                  <a:txBody>
                    <a:bodyPr/>
                    <a:lstStyle/>
                    <a:p>
                      <a:pPr indent="0" lvl="0" marL="0" rtl="0" algn="l">
                        <a:spcBef>
                          <a:spcPts val="0"/>
                        </a:spcBef>
                        <a:spcAft>
                          <a:spcPts val="0"/>
                        </a:spcAft>
                        <a:buNone/>
                      </a:pPr>
                      <a:r>
                        <a:rPr b="1" lang="en">
                          <a:solidFill>
                            <a:schemeClr val="lt2"/>
                          </a:solidFill>
                        </a:rPr>
                        <a:t>5</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
                        <a:t>48</a:t>
                      </a:r>
                      <a:endParaRPr/>
                    </a:p>
                  </a:txBody>
                  <a:tcPr marT="91425" marB="91425" marR="91425" marL="91425"/>
                </a:tc>
                <a:tc>
                  <a:txBody>
                    <a:bodyPr/>
                    <a:lstStyle/>
                    <a:p>
                      <a:pPr indent="0" lvl="0" marL="0" rtl="0" algn="l">
                        <a:spcBef>
                          <a:spcPts val="0"/>
                        </a:spcBef>
                        <a:spcAft>
                          <a:spcPts val="0"/>
                        </a:spcAft>
                        <a:buNone/>
                      </a:pPr>
                      <a:r>
                        <a:rPr lang="en"/>
                        <a:t>47</a:t>
                      </a:r>
                      <a:endParaRPr/>
                    </a:p>
                  </a:txBody>
                  <a:tcPr marT="91425" marB="91425" marR="91425" marL="91425"/>
                </a:tc>
                <a:tc>
                  <a:txBody>
                    <a:bodyPr/>
                    <a:lstStyle/>
                    <a:p>
                      <a:pPr indent="0" lvl="0" marL="0" rtl="0" algn="l">
                        <a:spcBef>
                          <a:spcPts val="0"/>
                        </a:spcBef>
                        <a:spcAft>
                          <a:spcPts val="0"/>
                        </a:spcAft>
                        <a:buNone/>
                      </a:pPr>
                      <a:r>
                        <a:rPr lang="en"/>
                        <a:t>26</a:t>
                      </a:r>
                      <a:endParaRPr/>
                    </a:p>
                  </a:txBody>
                  <a:tcPr marT="91425" marB="91425" marR="91425" marL="91425"/>
                </a:tc>
              </a:tr>
              <a:tr h="233350">
                <a:tc>
                  <a:txBody>
                    <a:bodyPr/>
                    <a:lstStyle/>
                    <a:p>
                      <a:pPr indent="0" lvl="0" marL="0" rtl="0" algn="l">
                        <a:spcBef>
                          <a:spcPts val="0"/>
                        </a:spcBef>
                        <a:spcAft>
                          <a:spcPts val="0"/>
                        </a:spcAft>
                        <a:buNone/>
                      </a:pPr>
                      <a:r>
                        <a:rPr lang="en">
                          <a:solidFill>
                            <a:schemeClr val="lt2"/>
                          </a:solidFill>
                        </a:rPr>
                        <a:t>CCG</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t>22</a:t>
                      </a:r>
                      <a:endParaRPr/>
                    </a:p>
                  </a:txBody>
                  <a:tcPr marT="91425" marB="91425" marR="91425" marL="91425"/>
                </a:tc>
                <a:tc>
                  <a:txBody>
                    <a:bodyPr/>
                    <a:lstStyle/>
                    <a:p>
                      <a:pPr indent="0" lvl="0" marL="0" rtl="0" algn="l">
                        <a:spcBef>
                          <a:spcPts val="0"/>
                        </a:spcBef>
                        <a:spcAft>
                          <a:spcPts val="0"/>
                        </a:spcAft>
                        <a:buNone/>
                      </a:pPr>
                      <a:r>
                        <a:rPr b="1" lang="en">
                          <a:solidFill>
                            <a:schemeClr val="lt2"/>
                          </a:solidFill>
                        </a:rPr>
                        <a:t>1</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c>
                  <a:txBody>
                    <a:bodyPr/>
                    <a:lstStyle/>
                    <a:p>
                      <a:pPr indent="0" lvl="0" marL="0" rtl="0" algn="l">
                        <a:spcBef>
                          <a:spcPts val="0"/>
                        </a:spcBef>
                        <a:spcAft>
                          <a:spcPts val="0"/>
                        </a:spcAft>
                        <a:buNone/>
                      </a:pPr>
                      <a:r>
                        <a:rPr lang="en"/>
                        <a:t>43</a:t>
                      </a:r>
                      <a:endParaRPr/>
                    </a:p>
                  </a:txBody>
                  <a:tcPr marT="91425" marB="91425" marR="91425" marL="91425"/>
                </a:tc>
              </a:tr>
              <a:tr h="169850">
                <a:tc>
                  <a:txBody>
                    <a:bodyPr/>
                    <a:lstStyle/>
                    <a:p>
                      <a:pPr indent="0" lvl="0" marL="0" rtl="0" algn="l">
                        <a:spcBef>
                          <a:spcPts val="0"/>
                        </a:spcBef>
                        <a:spcAft>
                          <a:spcPts val="0"/>
                        </a:spcAft>
                        <a:buNone/>
                      </a:pPr>
                      <a:r>
                        <a:rPr lang="en"/>
                        <a:t>CGA</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45</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
          <p:cNvSpPr txBox="1"/>
          <p:nvPr>
            <p:ph type="title"/>
          </p:nvPr>
        </p:nvSpPr>
        <p:spPr>
          <a:xfrm>
            <a:off x="713225" y="539500"/>
            <a:ext cx="7603500" cy="5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Background</a:t>
            </a:r>
            <a:endParaRPr/>
          </a:p>
        </p:txBody>
      </p:sp>
      <p:sp>
        <p:nvSpPr>
          <p:cNvPr id="328" name="Google Shape;328;p2"/>
          <p:cNvSpPr txBox="1"/>
          <p:nvPr>
            <p:ph idx="2" type="subTitle"/>
          </p:nvPr>
        </p:nvSpPr>
        <p:spPr>
          <a:xfrm>
            <a:off x="820600" y="1408725"/>
            <a:ext cx="7354200" cy="2254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Short-read sequencing is known for its cost-effectiveness, accuracy</a:t>
            </a:r>
            <a:endParaRPr sz="1600"/>
          </a:p>
          <a:p>
            <a:pPr indent="-330200" lvl="0" marL="457200" rtl="0" algn="l">
              <a:lnSpc>
                <a:spcPct val="150000"/>
              </a:lnSpc>
              <a:spcBef>
                <a:spcPts val="0"/>
              </a:spcBef>
              <a:spcAft>
                <a:spcPts val="0"/>
              </a:spcAft>
              <a:buSzPts val="1600"/>
              <a:buChar char="●"/>
            </a:pPr>
            <a:r>
              <a:rPr lang="en" sz="1600"/>
              <a:t>However, c</a:t>
            </a:r>
            <a:r>
              <a:rPr lang="en" sz="1600"/>
              <a:t>omplexities of genomes, such as repetitive regions, pose a challenge when assembling the genomes from short amplified fragments</a:t>
            </a:r>
            <a:endParaRPr sz="1600"/>
          </a:p>
          <a:p>
            <a:pPr indent="-330200" lvl="0" marL="457200" rtl="0" algn="l">
              <a:lnSpc>
                <a:spcPct val="150000"/>
              </a:lnSpc>
              <a:spcBef>
                <a:spcPts val="0"/>
              </a:spcBef>
              <a:spcAft>
                <a:spcPts val="0"/>
              </a:spcAft>
              <a:buSzPts val="1600"/>
              <a:buChar char="●"/>
            </a:pPr>
            <a:r>
              <a:rPr lang="en" sz="1600"/>
              <a:t>Long reads enhance de novo assembly, overcoming amplification bias even though with higher error rates</a:t>
            </a:r>
            <a:endParaRPr sz="1600"/>
          </a:p>
          <a:p>
            <a:pPr indent="0" lvl="0" marL="0" rtl="0" algn="l">
              <a:lnSpc>
                <a:spcPct val="115000"/>
              </a:lnSpc>
              <a:spcBef>
                <a:spcPts val="0"/>
              </a:spcBef>
              <a:spcAft>
                <a:spcPts val="0"/>
              </a:spcAft>
              <a:buSzPts val="1400"/>
              <a:buNone/>
            </a:pPr>
            <a:r>
              <a:t/>
            </a:r>
            <a:endParaRPr>
              <a:latin typeface="Roboto Condensed"/>
              <a:ea typeface="Roboto Condensed"/>
              <a:cs typeface="Roboto Condensed"/>
              <a:sym typeface="Roboto Condensed"/>
            </a:endParaRPr>
          </a:p>
          <a:p>
            <a:pPr indent="0" lvl="0" marL="0" rtl="0" algn="l">
              <a:lnSpc>
                <a:spcPct val="115000"/>
              </a:lnSpc>
              <a:spcBef>
                <a:spcPts val="0"/>
              </a:spcBef>
              <a:spcAft>
                <a:spcPts val="0"/>
              </a:spcAft>
              <a:buSzPts val="1400"/>
              <a:buNone/>
            </a:pPr>
            <a:r>
              <a:t/>
            </a:r>
            <a:endParaRPr>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cf7483d365_0_21"/>
          <p:cNvSpPr txBox="1"/>
          <p:nvPr>
            <p:ph type="title"/>
          </p:nvPr>
        </p:nvSpPr>
        <p:spPr>
          <a:xfrm>
            <a:off x="713225" y="539500"/>
            <a:ext cx="7603500" cy="5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Statement</a:t>
            </a:r>
            <a:endParaRPr/>
          </a:p>
        </p:txBody>
      </p:sp>
      <p:sp>
        <p:nvSpPr>
          <p:cNvPr id="334" name="Google Shape;334;g2cf7483d365_0_21"/>
          <p:cNvSpPr txBox="1"/>
          <p:nvPr>
            <p:ph idx="2" type="subTitle"/>
          </p:nvPr>
        </p:nvSpPr>
        <p:spPr>
          <a:xfrm>
            <a:off x="820600" y="1408725"/>
            <a:ext cx="7496100" cy="315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i="1" lang="en" sz="1600"/>
              <a:t>De Novo</a:t>
            </a:r>
            <a:r>
              <a:rPr lang="en" sz="1600"/>
              <a:t> Genome Reconstruction Problem: Reconstruct a genome from error-prone, single-molecule DNA sequencing reads (long reads) without a reference genome</a:t>
            </a:r>
            <a:endParaRPr sz="1600"/>
          </a:p>
          <a:p>
            <a:pPr indent="-330200" lvl="0" marL="457200" rtl="0" algn="l">
              <a:lnSpc>
                <a:spcPct val="150000"/>
              </a:lnSpc>
              <a:spcBef>
                <a:spcPts val="0"/>
              </a:spcBef>
              <a:spcAft>
                <a:spcPts val="0"/>
              </a:spcAft>
              <a:buSzPts val="1600"/>
              <a:buChar char="●"/>
            </a:pPr>
            <a:r>
              <a:rPr lang="en" sz="1600"/>
              <a:t>Input: fastq file consisting of</a:t>
            </a:r>
            <a:endParaRPr sz="1600"/>
          </a:p>
          <a:p>
            <a:pPr indent="-330200" lvl="1" marL="9144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N single-molecule sequencing reads</a:t>
            </a:r>
            <a:endParaRPr sz="1600">
              <a:latin typeface="Golos Text"/>
              <a:ea typeface="Golos Text"/>
              <a:cs typeface="Golos Text"/>
              <a:sym typeface="Golos Text"/>
            </a:endParaRPr>
          </a:p>
          <a:p>
            <a:pPr indent="-330200" lvl="1" marL="914400" rtl="0" algn="l">
              <a:lnSpc>
                <a:spcPct val="150000"/>
              </a:lnSpc>
              <a:spcBef>
                <a:spcPts val="0"/>
              </a:spcBef>
              <a:spcAft>
                <a:spcPts val="0"/>
              </a:spcAft>
              <a:buSzPts val="1600"/>
              <a:buFont typeface="Golos Text"/>
              <a:buChar char="○"/>
            </a:pPr>
            <a:r>
              <a:rPr lang="en" sz="1600">
                <a:latin typeface="Golos Text"/>
                <a:ea typeface="Golos Text"/>
                <a:cs typeface="Golos Text"/>
                <a:sym typeface="Golos Text"/>
              </a:rPr>
              <a:t>quality scores of base calls for each read</a:t>
            </a:r>
            <a:endParaRPr sz="1600">
              <a:latin typeface="Golos Text"/>
              <a:ea typeface="Golos Text"/>
              <a:cs typeface="Golos Text"/>
              <a:sym typeface="Golos Text"/>
            </a:endParaRPr>
          </a:p>
          <a:p>
            <a:pPr indent="-330200" lvl="0" marL="457200" rtl="0" algn="l">
              <a:lnSpc>
                <a:spcPct val="150000"/>
              </a:lnSpc>
              <a:spcBef>
                <a:spcPts val="0"/>
              </a:spcBef>
              <a:spcAft>
                <a:spcPts val="0"/>
              </a:spcAft>
              <a:buSzPts val="1600"/>
              <a:buChar char="●"/>
            </a:pPr>
            <a:r>
              <a:rPr lang="en" sz="1600"/>
              <a:t>Output: Long contiguous sequences (</a:t>
            </a:r>
            <a:r>
              <a:rPr lang="en" sz="1600"/>
              <a:t>contigs) that are highly likely to be in the genome used to produce these reads</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cf7483d365_0_4"/>
          <p:cNvSpPr txBox="1"/>
          <p:nvPr>
            <p:ph type="title"/>
          </p:nvPr>
        </p:nvSpPr>
        <p:spPr>
          <a:xfrm>
            <a:off x="713325" y="2084399"/>
            <a:ext cx="7717500" cy="97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cf6d97954f_2_4"/>
          <p:cNvSpPr txBox="1"/>
          <p:nvPr>
            <p:ph type="title"/>
          </p:nvPr>
        </p:nvSpPr>
        <p:spPr>
          <a:xfrm>
            <a:off x="713225" y="539500"/>
            <a:ext cx="7603500" cy="5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Methods Overview</a:t>
            </a:r>
            <a:endParaRPr/>
          </a:p>
        </p:txBody>
      </p:sp>
      <p:sp>
        <p:nvSpPr>
          <p:cNvPr id="345" name="Google Shape;345;g2cf6d97954f_2_4"/>
          <p:cNvSpPr txBox="1"/>
          <p:nvPr>
            <p:ph idx="1" type="body"/>
          </p:nvPr>
        </p:nvSpPr>
        <p:spPr>
          <a:xfrm>
            <a:off x="820600" y="1215750"/>
            <a:ext cx="7496100" cy="307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Golos Text"/>
              <a:buChar char="●"/>
            </a:pPr>
            <a:r>
              <a:rPr lang="en" sz="1200">
                <a:latin typeface="Golos Text"/>
                <a:ea typeface="Golos Text"/>
                <a:cs typeface="Golos Text"/>
                <a:sym typeface="Golos Text"/>
              </a:rPr>
              <a:t>Quality Control (NanoFilt -q 10 -l 200 --minGC 0.3)</a:t>
            </a:r>
            <a:endParaRPr sz="1200">
              <a:latin typeface="Golos Text"/>
              <a:ea typeface="Golos Text"/>
              <a:cs typeface="Golos Text"/>
              <a:sym typeface="Golos Text"/>
            </a:endParaRPr>
          </a:p>
          <a:p>
            <a:pPr indent="-304800" lvl="0" marL="457200" rtl="0" algn="l">
              <a:spcBef>
                <a:spcPts val="0"/>
              </a:spcBef>
              <a:spcAft>
                <a:spcPts val="0"/>
              </a:spcAft>
              <a:buSzPts val="1200"/>
              <a:buFont typeface="Golos Text"/>
              <a:buChar char="●"/>
            </a:pPr>
            <a:r>
              <a:rPr lang="en" sz="1200">
                <a:latin typeface="Golos Text"/>
                <a:ea typeface="Golos Text"/>
                <a:cs typeface="Golos Text"/>
                <a:sym typeface="Golos Text"/>
              </a:rPr>
              <a:t>Overlap-Layout-Consensus (OLC)</a:t>
            </a:r>
            <a:endParaRPr sz="1200">
              <a:latin typeface="Golos Text"/>
              <a:ea typeface="Golos Text"/>
              <a:cs typeface="Golos Text"/>
              <a:sym typeface="Golos Text"/>
            </a:endParaRPr>
          </a:p>
          <a:p>
            <a:pPr indent="-304800" lvl="1" marL="914400" rtl="0" algn="l">
              <a:spcBef>
                <a:spcPts val="0"/>
              </a:spcBef>
              <a:spcAft>
                <a:spcPts val="0"/>
              </a:spcAft>
              <a:buSzPts val="1200"/>
              <a:buFont typeface="Golos Text"/>
              <a:buChar char="○"/>
            </a:pPr>
            <a:r>
              <a:rPr lang="en" sz="1200">
                <a:latin typeface="Golos Text"/>
                <a:ea typeface="Golos Text"/>
                <a:cs typeface="Golos Text"/>
                <a:sym typeface="Golos Text"/>
              </a:rPr>
              <a:t>Overlap: Detect overlapping reads</a:t>
            </a:r>
            <a:endParaRPr sz="1200">
              <a:latin typeface="Golos Text"/>
              <a:ea typeface="Golos Text"/>
              <a:cs typeface="Golos Text"/>
              <a:sym typeface="Golos Text"/>
            </a:endParaRPr>
          </a:p>
          <a:p>
            <a:pPr indent="-304800" lvl="1" marL="914400" rtl="0" algn="l">
              <a:spcBef>
                <a:spcPts val="0"/>
              </a:spcBef>
              <a:spcAft>
                <a:spcPts val="0"/>
              </a:spcAft>
              <a:buSzPts val="1200"/>
              <a:buFont typeface="Golos Text"/>
              <a:buChar char="○"/>
            </a:pPr>
            <a:r>
              <a:rPr lang="en" sz="1200">
                <a:latin typeface="Golos Text"/>
                <a:ea typeface="Golos Text"/>
                <a:cs typeface="Golos Text"/>
                <a:sym typeface="Golos Text"/>
              </a:rPr>
              <a:t>Error Correction: FalconSense</a:t>
            </a:r>
            <a:endParaRPr sz="1200">
              <a:latin typeface="Golos Text"/>
              <a:ea typeface="Golos Text"/>
              <a:cs typeface="Golos Text"/>
              <a:sym typeface="Golos Text"/>
            </a:endParaRPr>
          </a:p>
          <a:p>
            <a:pPr indent="-304800" lvl="1" marL="914400" rtl="0" algn="l">
              <a:spcBef>
                <a:spcPts val="0"/>
              </a:spcBef>
              <a:spcAft>
                <a:spcPts val="0"/>
              </a:spcAft>
              <a:buSzPts val="1200"/>
              <a:buFont typeface="Golos Text"/>
              <a:buChar char="○"/>
            </a:pPr>
            <a:r>
              <a:rPr lang="en" sz="1200">
                <a:latin typeface="Golos Text"/>
                <a:ea typeface="Golos Text"/>
                <a:cs typeface="Golos Text"/>
                <a:sym typeface="Golos Text"/>
              </a:rPr>
              <a:t>Layout: </a:t>
            </a:r>
            <a:r>
              <a:rPr lang="en" sz="1150">
                <a:latin typeface="Golos Text"/>
                <a:ea typeface="Golos Text"/>
                <a:cs typeface="Golos Text"/>
                <a:sym typeface="Golos Text"/>
              </a:rPr>
              <a:t>Group </a:t>
            </a:r>
            <a:r>
              <a:rPr lang="en" sz="1150">
                <a:latin typeface="Golos Text"/>
                <a:ea typeface="Golos Text"/>
                <a:cs typeface="Golos Text"/>
                <a:sym typeface="Golos Text"/>
              </a:rPr>
              <a:t>overlapped</a:t>
            </a:r>
            <a:r>
              <a:rPr lang="en" sz="1150">
                <a:latin typeface="Golos Text"/>
                <a:ea typeface="Golos Text"/>
                <a:cs typeface="Golos Text"/>
                <a:sym typeface="Golos Text"/>
              </a:rPr>
              <a:t> reads into layouts of reads coming from same genomic region</a:t>
            </a:r>
            <a:endParaRPr sz="1150">
              <a:latin typeface="Golos Text"/>
              <a:ea typeface="Golos Text"/>
              <a:cs typeface="Golos Text"/>
              <a:sym typeface="Golos Text"/>
            </a:endParaRPr>
          </a:p>
          <a:p>
            <a:pPr indent="-304800" lvl="1" marL="914400" rtl="0" algn="l">
              <a:spcBef>
                <a:spcPts val="0"/>
              </a:spcBef>
              <a:spcAft>
                <a:spcPts val="0"/>
              </a:spcAft>
              <a:buSzPts val="1200"/>
              <a:buFont typeface="Golos Text"/>
              <a:buChar char="○"/>
            </a:pPr>
            <a:r>
              <a:rPr lang="en" sz="1200">
                <a:latin typeface="Golos Text"/>
                <a:ea typeface="Golos Text"/>
                <a:cs typeface="Golos Text"/>
                <a:sym typeface="Golos Text"/>
              </a:rPr>
              <a:t>Consensus: Overlay reads in each layout and compute consensus seq (contigs)</a:t>
            </a:r>
            <a:endParaRPr sz="1200">
              <a:latin typeface="Golos Text"/>
              <a:ea typeface="Golos Text"/>
              <a:cs typeface="Golos Text"/>
              <a:sym typeface="Golos Text"/>
            </a:endParaRPr>
          </a:p>
        </p:txBody>
      </p:sp>
      <p:sp>
        <p:nvSpPr>
          <p:cNvPr id="346" name="Google Shape;346;g2cf6d97954f_2_4"/>
          <p:cNvSpPr txBox="1"/>
          <p:nvPr/>
        </p:nvSpPr>
        <p:spPr>
          <a:xfrm>
            <a:off x="530650" y="4441025"/>
            <a:ext cx="8481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yne"/>
                <a:ea typeface="Syne"/>
                <a:cs typeface="Syne"/>
                <a:sym typeface="Syne"/>
              </a:rPr>
              <a:t>Ref. 1</a:t>
            </a:r>
            <a:endParaRPr>
              <a:solidFill>
                <a:schemeClr val="dk1"/>
              </a:solidFill>
              <a:latin typeface="Syne"/>
              <a:ea typeface="Syne"/>
              <a:cs typeface="Syne"/>
              <a:sym typeface="Syne"/>
            </a:endParaRPr>
          </a:p>
        </p:txBody>
      </p:sp>
      <p:pic>
        <p:nvPicPr>
          <p:cNvPr id="347" name="Google Shape;347;g2cf6d97954f_2_4"/>
          <p:cNvPicPr preferRelativeResize="0"/>
          <p:nvPr/>
        </p:nvPicPr>
        <p:blipFill>
          <a:blip r:embed="rId3">
            <a:alphaModFix/>
          </a:blip>
          <a:stretch>
            <a:fillRect/>
          </a:stretch>
        </p:blipFill>
        <p:spPr>
          <a:xfrm>
            <a:off x="1315225" y="2624425"/>
            <a:ext cx="2732485" cy="2082575"/>
          </a:xfrm>
          <a:prstGeom prst="rect">
            <a:avLst/>
          </a:prstGeom>
          <a:noFill/>
          <a:ln>
            <a:noFill/>
          </a:ln>
        </p:spPr>
      </p:pic>
      <p:pic>
        <p:nvPicPr>
          <p:cNvPr id="348" name="Google Shape;348;g2cf6d97954f_2_4"/>
          <p:cNvPicPr preferRelativeResize="0"/>
          <p:nvPr/>
        </p:nvPicPr>
        <p:blipFill>
          <a:blip r:embed="rId4">
            <a:alphaModFix/>
          </a:blip>
          <a:stretch>
            <a:fillRect/>
          </a:stretch>
        </p:blipFill>
        <p:spPr>
          <a:xfrm>
            <a:off x="4365175" y="2624425"/>
            <a:ext cx="2732475" cy="2082569"/>
          </a:xfrm>
          <a:prstGeom prst="rect">
            <a:avLst/>
          </a:prstGeom>
          <a:noFill/>
          <a:ln>
            <a:noFill/>
          </a:ln>
        </p:spPr>
      </p:pic>
      <p:sp>
        <p:nvSpPr>
          <p:cNvPr id="349" name="Google Shape;349;g2cf6d97954f_2_4"/>
          <p:cNvSpPr/>
          <p:nvPr/>
        </p:nvSpPr>
        <p:spPr>
          <a:xfrm>
            <a:off x="0" y="2061575"/>
            <a:ext cx="508800" cy="1265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350" name="Google Shape;350;g2cf6d97954f_2_4"/>
          <p:cNvSpPr/>
          <p:nvPr/>
        </p:nvSpPr>
        <p:spPr>
          <a:xfrm rot="5400000">
            <a:off x="3623025" y="3635975"/>
            <a:ext cx="402900" cy="278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351" name="Google Shape;351;g2cf6d97954f_2_4"/>
          <p:cNvSpPr txBox="1"/>
          <p:nvPr/>
        </p:nvSpPr>
        <p:spPr>
          <a:xfrm>
            <a:off x="7282475" y="3007475"/>
            <a:ext cx="1203900" cy="12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Golos Text"/>
                <a:ea typeface="Golos Text"/>
                <a:cs typeface="Golos Text"/>
                <a:sym typeface="Golos Text"/>
              </a:rPr>
              <a:t>Whole-genome, long-read</a:t>
            </a:r>
            <a:br>
              <a:rPr lang="en" sz="800">
                <a:solidFill>
                  <a:schemeClr val="dk1"/>
                </a:solidFill>
                <a:latin typeface="Golos Text"/>
                <a:ea typeface="Golos Text"/>
                <a:cs typeface="Golos Text"/>
                <a:sym typeface="Golos Text"/>
              </a:rPr>
            </a:br>
            <a:br>
              <a:rPr lang="en" sz="800">
                <a:solidFill>
                  <a:schemeClr val="dk1"/>
                </a:solidFill>
                <a:latin typeface="Golos Text"/>
                <a:ea typeface="Golos Text"/>
                <a:cs typeface="Golos Text"/>
                <a:sym typeface="Golos Text"/>
              </a:rPr>
            </a:br>
            <a:r>
              <a:rPr lang="en" sz="800">
                <a:solidFill>
                  <a:schemeClr val="dk1"/>
                </a:solidFill>
                <a:latin typeface="Golos Text"/>
                <a:ea typeface="Golos Text"/>
                <a:cs typeface="Golos Text"/>
                <a:sym typeface="Golos Text"/>
              </a:rPr>
              <a:t>Oxford Nanopore</a:t>
            </a:r>
            <a:br>
              <a:rPr lang="en" sz="800">
                <a:solidFill>
                  <a:schemeClr val="dk1"/>
                </a:solidFill>
                <a:latin typeface="Golos Text"/>
                <a:ea typeface="Golos Text"/>
                <a:cs typeface="Golos Text"/>
                <a:sym typeface="Golos Text"/>
              </a:rPr>
            </a:br>
            <a:endParaRPr sz="800">
              <a:solidFill>
                <a:schemeClr val="dk1"/>
              </a:solidFill>
              <a:latin typeface="Golos Text"/>
              <a:ea typeface="Golos Text"/>
              <a:cs typeface="Golos Text"/>
              <a:sym typeface="Golos Text"/>
            </a:endParaRPr>
          </a:p>
          <a:p>
            <a:pPr indent="0" lvl="0" marL="0" rtl="0" algn="l">
              <a:spcBef>
                <a:spcPts val="0"/>
              </a:spcBef>
              <a:spcAft>
                <a:spcPts val="0"/>
              </a:spcAft>
              <a:buNone/>
            </a:pPr>
            <a:r>
              <a:rPr lang="en" sz="800">
                <a:solidFill>
                  <a:schemeClr val="dk1"/>
                </a:solidFill>
                <a:latin typeface="Golos Text"/>
                <a:ea typeface="Golos Text"/>
                <a:cs typeface="Golos Text"/>
                <a:sym typeface="Golos Text"/>
              </a:rPr>
              <a:t>106,084 reads</a:t>
            </a:r>
            <a:br>
              <a:rPr lang="en" sz="800">
                <a:solidFill>
                  <a:schemeClr val="dk1"/>
                </a:solidFill>
                <a:latin typeface="Golos Text"/>
                <a:ea typeface="Golos Text"/>
                <a:cs typeface="Golos Text"/>
                <a:sym typeface="Golos Text"/>
              </a:rPr>
            </a:br>
            <a:br>
              <a:rPr lang="en" sz="800">
                <a:solidFill>
                  <a:schemeClr val="dk1"/>
                </a:solidFill>
                <a:latin typeface="Golos Text"/>
                <a:ea typeface="Golos Text"/>
                <a:cs typeface="Golos Text"/>
                <a:sym typeface="Golos Text"/>
              </a:rPr>
            </a:br>
            <a:r>
              <a:rPr i="1" lang="en" sz="800">
                <a:solidFill>
                  <a:schemeClr val="dk1"/>
                </a:solidFill>
                <a:latin typeface="Golos Text"/>
                <a:ea typeface="Golos Text"/>
                <a:cs typeface="Golos Text"/>
                <a:sym typeface="Golos Text"/>
              </a:rPr>
              <a:t>Salmonella enterica </a:t>
            </a:r>
            <a:r>
              <a:rPr lang="en" sz="800">
                <a:solidFill>
                  <a:schemeClr val="dk1"/>
                </a:solidFill>
                <a:latin typeface="Golos Text"/>
                <a:ea typeface="Golos Text"/>
                <a:cs typeface="Golos Text"/>
                <a:sym typeface="Golos Text"/>
              </a:rPr>
              <a:t>serotype Hadar</a:t>
            </a:r>
            <a:endParaRPr sz="800">
              <a:solidFill>
                <a:schemeClr val="dk1"/>
              </a:solidFill>
              <a:latin typeface="Golos Text"/>
              <a:ea typeface="Golos Text"/>
              <a:cs typeface="Golos Text"/>
              <a:sym typeface="Golos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
          <p:cNvSpPr txBox="1"/>
          <p:nvPr>
            <p:ph type="title"/>
          </p:nvPr>
        </p:nvSpPr>
        <p:spPr>
          <a:xfrm>
            <a:off x="557750" y="323650"/>
            <a:ext cx="7603500" cy="5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Find </a:t>
            </a:r>
            <a:r>
              <a:rPr lang="en" sz="2600"/>
              <a:t>Overlap Using MHAP</a:t>
            </a:r>
            <a:endParaRPr sz="2600"/>
          </a:p>
          <a:p>
            <a:pPr indent="0" lvl="0" marL="0" rtl="0" algn="l">
              <a:lnSpc>
                <a:spcPct val="100000"/>
              </a:lnSpc>
              <a:spcBef>
                <a:spcPts val="0"/>
              </a:spcBef>
              <a:spcAft>
                <a:spcPts val="0"/>
              </a:spcAft>
              <a:buSzPts val="2800"/>
              <a:buNone/>
            </a:pPr>
            <a:r>
              <a:t/>
            </a:r>
            <a:endParaRPr sz="2600"/>
          </a:p>
        </p:txBody>
      </p:sp>
      <p:grpSp>
        <p:nvGrpSpPr>
          <p:cNvPr id="357" name="Google Shape;357;p3"/>
          <p:cNvGrpSpPr/>
          <p:nvPr/>
        </p:nvGrpSpPr>
        <p:grpSpPr>
          <a:xfrm>
            <a:off x="2058175" y="805050"/>
            <a:ext cx="5737125" cy="385200"/>
            <a:chOff x="2058175" y="805050"/>
            <a:chExt cx="5737125" cy="385200"/>
          </a:xfrm>
        </p:grpSpPr>
        <p:sp>
          <p:nvSpPr>
            <p:cNvPr id="358" name="Google Shape;358;p3"/>
            <p:cNvSpPr txBox="1"/>
            <p:nvPr/>
          </p:nvSpPr>
          <p:spPr>
            <a:xfrm>
              <a:off x="2058175" y="805050"/>
              <a:ext cx="26688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S</a:t>
              </a:r>
              <a:r>
                <a:rPr b="1" baseline="-25000" lang="en" sz="1200">
                  <a:solidFill>
                    <a:schemeClr val="dk1"/>
                  </a:solidFill>
                </a:rPr>
                <a:t>1</a:t>
              </a:r>
              <a:r>
                <a:rPr lang="en" sz="1200">
                  <a:solidFill>
                    <a:schemeClr val="dk1"/>
                  </a:solidFill>
                </a:rPr>
                <a:t>: CATGGACCGA</a:t>
              </a:r>
              <a:endParaRPr sz="1200">
                <a:solidFill>
                  <a:schemeClr val="dk1"/>
                </a:solidFill>
              </a:endParaRPr>
            </a:p>
          </p:txBody>
        </p:sp>
        <p:sp>
          <p:nvSpPr>
            <p:cNvPr id="359" name="Google Shape;359;p3"/>
            <p:cNvSpPr txBox="1"/>
            <p:nvPr/>
          </p:nvSpPr>
          <p:spPr>
            <a:xfrm>
              <a:off x="5126500" y="805050"/>
              <a:ext cx="26688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GCAGTACCGA :</a:t>
              </a:r>
              <a:r>
                <a:rPr b="1" lang="en" sz="1200">
                  <a:solidFill>
                    <a:schemeClr val="dk1"/>
                  </a:solidFill>
                </a:rPr>
                <a:t>S</a:t>
              </a:r>
              <a:r>
                <a:rPr b="1" baseline="-25000" lang="en" sz="1200">
                  <a:solidFill>
                    <a:schemeClr val="dk1"/>
                  </a:solidFill>
                </a:rPr>
                <a:t>2</a:t>
              </a:r>
              <a:endParaRPr b="1" baseline="-25000" sz="1200">
                <a:solidFill>
                  <a:schemeClr val="dk1"/>
                </a:solidFill>
              </a:endParaRPr>
            </a:p>
          </p:txBody>
        </p:sp>
      </p:grpSp>
      <p:grpSp>
        <p:nvGrpSpPr>
          <p:cNvPr id="360" name="Google Shape;360;p3"/>
          <p:cNvGrpSpPr/>
          <p:nvPr/>
        </p:nvGrpSpPr>
        <p:grpSpPr>
          <a:xfrm>
            <a:off x="2363725" y="1019763"/>
            <a:ext cx="4861375" cy="911963"/>
            <a:chOff x="2363725" y="1019763"/>
            <a:chExt cx="4861375" cy="911963"/>
          </a:xfrm>
        </p:grpSpPr>
        <p:grpSp>
          <p:nvGrpSpPr>
            <p:cNvPr id="361" name="Google Shape;361;p3"/>
            <p:cNvGrpSpPr/>
            <p:nvPr/>
          </p:nvGrpSpPr>
          <p:grpSpPr>
            <a:xfrm>
              <a:off x="2363725" y="1019763"/>
              <a:ext cx="2057725" cy="911963"/>
              <a:chOff x="1571475" y="1385063"/>
              <a:chExt cx="2057725" cy="911963"/>
            </a:xfrm>
          </p:grpSpPr>
          <p:sp>
            <p:nvSpPr>
              <p:cNvPr id="362" name="Google Shape;362;p3"/>
              <p:cNvSpPr txBox="1"/>
              <p:nvPr/>
            </p:nvSpPr>
            <p:spPr>
              <a:xfrm>
                <a:off x="1571475" y="1385063"/>
                <a:ext cx="14544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CAT GAC</a:t>
                </a:r>
                <a:endParaRPr sz="1200">
                  <a:solidFill>
                    <a:schemeClr val="dk1"/>
                  </a:solidFill>
                </a:endParaRPr>
              </a:p>
            </p:txBody>
          </p:sp>
          <p:sp>
            <p:nvSpPr>
              <p:cNvPr id="363" name="Google Shape;363;p3"/>
              <p:cNvSpPr txBox="1"/>
              <p:nvPr/>
            </p:nvSpPr>
            <p:spPr>
              <a:xfrm>
                <a:off x="1704450" y="1559875"/>
                <a:ext cx="14544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ATG ACC</a:t>
                </a:r>
                <a:endParaRPr sz="1200">
                  <a:solidFill>
                    <a:schemeClr val="dk1"/>
                  </a:solidFill>
                </a:endParaRPr>
              </a:p>
            </p:txBody>
          </p:sp>
          <p:sp>
            <p:nvSpPr>
              <p:cNvPr id="364" name="Google Shape;364;p3"/>
              <p:cNvSpPr txBox="1"/>
              <p:nvPr/>
            </p:nvSpPr>
            <p:spPr>
              <a:xfrm>
                <a:off x="1785050" y="1738600"/>
                <a:ext cx="15936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TGG</a:t>
                </a:r>
                <a:r>
                  <a:rPr lang="en" sz="1200">
                    <a:solidFill>
                      <a:schemeClr val="dk1"/>
                    </a:solidFill>
                  </a:rPr>
                  <a:t> CCG</a:t>
                </a:r>
                <a:endParaRPr sz="1200">
                  <a:solidFill>
                    <a:schemeClr val="dk1"/>
                  </a:solidFill>
                </a:endParaRPr>
              </a:p>
            </p:txBody>
          </p:sp>
          <p:sp>
            <p:nvSpPr>
              <p:cNvPr id="365" name="Google Shape;365;p3"/>
              <p:cNvSpPr txBox="1"/>
              <p:nvPr/>
            </p:nvSpPr>
            <p:spPr>
              <a:xfrm>
                <a:off x="1896400" y="1923225"/>
                <a:ext cx="17328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GGA</a:t>
                </a:r>
                <a:r>
                  <a:rPr lang="en" sz="1200">
                    <a:solidFill>
                      <a:schemeClr val="dk1"/>
                    </a:solidFill>
                  </a:rPr>
                  <a:t> CGA</a:t>
                </a:r>
                <a:endParaRPr sz="1200">
                  <a:solidFill>
                    <a:schemeClr val="dk1"/>
                  </a:solidFill>
                </a:endParaRPr>
              </a:p>
            </p:txBody>
          </p:sp>
        </p:grpSp>
        <p:grpSp>
          <p:nvGrpSpPr>
            <p:cNvPr id="366" name="Google Shape;366;p3"/>
            <p:cNvGrpSpPr/>
            <p:nvPr/>
          </p:nvGrpSpPr>
          <p:grpSpPr>
            <a:xfrm>
              <a:off x="5174500" y="1019763"/>
              <a:ext cx="2050600" cy="818550"/>
              <a:chOff x="4932050" y="1001463"/>
              <a:chExt cx="2050600" cy="818550"/>
            </a:xfrm>
          </p:grpSpPr>
          <p:sp>
            <p:nvSpPr>
              <p:cNvPr id="367" name="Google Shape;367;p3"/>
              <p:cNvSpPr txBox="1"/>
              <p:nvPr/>
            </p:nvSpPr>
            <p:spPr>
              <a:xfrm>
                <a:off x="5272225" y="1001463"/>
                <a:ext cx="1454400" cy="2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GTA CGA</a:t>
                </a:r>
                <a:endParaRPr sz="1200">
                  <a:solidFill>
                    <a:schemeClr val="dk1"/>
                  </a:solidFill>
                </a:endParaRPr>
              </a:p>
            </p:txBody>
          </p:sp>
          <p:sp>
            <p:nvSpPr>
              <p:cNvPr id="368" name="Google Shape;368;p3"/>
              <p:cNvSpPr txBox="1"/>
              <p:nvPr/>
            </p:nvSpPr>
            <p:spPr>
              <a:xfrm>
                <a:off x="5123250" y="1177425"/>
                <a:ext cx="18594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AGT CCG</a:t>
                </a:r>
                <a:endParaRPr sz="1200">
                  <a:solidFill>
                    <a:schemeClr val="dk1"/>
                  </a:solidFill>
                </a:endParaRPr>
              </a:p>
            </p:txBody>
          </p:sp>
          <p:sp>
            <p:nvSpPr>
              <p:cNvPr id="369" name="Google Shape;369;p3"/>
              <p:cNvSpPr txBox="1"/>
              <p:nvPr/>
            </p:nvSpPr>
            <p:spPr>
              <a:xfrm>
                <a:off x="5063425" y="1342975"/>
                <a:ext cx="1593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CAG ACC </a:t>
                </a:r>
                <a:endParaRPr sz="1200">
                  <a:solidFill>
                    <a:schemeClr val="dk1"/>
                  </a:solidFill>
                </a:endParaRPr>
              </a:p>
            </p:txBody>
          </p:sp>
          <p:sp>
            <p:nvSpPr>
              <p:cNvPr id="370" name="Google Shape;370;p3"/>
              <p:cNvSpPr txBox="1"/>
              <p:nvPr/>
            </p:nvSpPr>
            <p:spPr>
              <a:xfrm>
                <a:off x="4932050" y="1503813"/>
                <a:ext cx="17328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GCA TAC</a:t>
                </a:r>
                <a:endParaRPr sz="1200">
                  <a:solidFill>
                    <a:schemeClr val="dk1"/>
                  </a:solidFill>
                </a:endParaRPr>
              </a:p>
            </p:txBody>
          </p:sp>
        </p:grpSp>
      </p:grpSp>
      <p:pic>
        <p:nvPicPr>
          <p:cNvPr id="371" name="Google Shape;371;p3"/>
          <p:cNvPicPr preferRelativeResize="0"/>
          <p:nvPr/>
        </p:nvPicPr>
        <p:blipFill>
          <a:blip r:embed="rId3">
            <a:alphaModFix/>
          </a:blip>
          <a:stretch>
            <a:fillRect/>
          </a:stretch>
        </p:blipFill>
        <p:spPr>
          <a:xfrm>
            <a:off x="2366450" y="1848500"/>
            <a:ext cx="1692950" cy="2328551"/>
          </a:xfrm>
          <a:prstGeom prst="rect">
            <a:avLst/>
          </a:prstGeom>
          <a:noFill/>
          <a:ln>
            <a:noFill/>
          </a:ln>
        </p:spPr>
      </p:pic>
      <p:pic>
        <p:nvPicPr>
          <p:cNvPr id="372" name="Google Shape;372;p3"/>
          <p:cNvPicPr preferRelativeResize="0"/>
          <p:nvPr/>
        </p:nvPicPr>
        <p:blipFill>
          <a:blip r:embed="rId4">
            <a:alphaModFix/>
          </a:blip>
          <a:stretch>
            <a:fillRect/>
          </a:stretch>
        </p:blipFill>
        <p:spPr>
          <a:xfrm>
            <a:off x="4876850" y="1857688"/>
            <a:ext cx="1692950" cy="2310174"/>
          </a:xfrm>
          <a:prstGeom prst="rect">
            <a:avLst/>
          </a:prstGeom>
          <a:noFill/>
          <a:ln>
            <a:noFill/>
          </a:ln>
        </p:spPr>
      </p:pic>
      <p:grpSp>
        <p:nvGrpSpPr>
          <p:cNvPr id="373" name="Google Shape;373;p3"/>
          <p:cNvGrpSpPr/>
          <p:nvPr/>
        </p:nvGrpSpPr>
        <p:grpSpPr>
          <a:xfrm>
            <a:off x="4058155" y="2775463"/>
            <a:ext cx="1117595" cy="1611625"/>
            <a:chOff x="4056905" y="2766325"/>
            <a:chExt cx="1117595" cy="1611625"/>
          </a:xfrm>
        </p:grpSpPr>
        <p:sp>
          <p:nvSpPr>
            <p:cNvPr id="374" name="Google Shape;374;p3"/>
            <p:cNvSpPr/>
            <p:nvPr/>
          </p:nvSpPr>
          <p:spPr>
            <a:xfrm>
              <a:off x="4421455" y="3227425"/>
              <a:ext cx="74400" cy="73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cxnSp>
          <p:nvCxnSpPr>
            <p:cNvPr id="375" name="Google Shape;375;p3"/>
            <p:cNvCxnSpPr>
              <a:endCxn id="374" idx="2"/>
            </p:cNvCxnSpPr>
            <p:nvPr/>
          </p:nvCxnSpPr>
          <p:spPr>
            <a:xfrm flipH="1" rot="10800000">
              <a:off x="4056955" y="3264175"/>
              <a:ext cx="364500" cy="221100"/>
            </a:xfrm>
            <a:prstGeom prst="straightConnector1">
              <a:avLst/>
            </a:prstGeom>
            <a:noFill/>
            <a:ln cap="flat" cmpd="sng" w="9525">
              <a:solidFill>
                <a:schemeClr val="lt2"/>
              </a:solidFill>
              <a:prstDash val="solid"/>
              <a:round/>
              <a:headEnd len="med" w="med" type="none"/>
              <a:tailEnd len="med" w="med" type="none"/>
            </a:ln>
          </p:spPr>
        </p:cxnSp>
        <p:cxnSp>
          <p:nvCxnSpPr>
            <p:cNvPr id="376" name="Google Shape;376;p3"/>
            <p:cNvCxnSpPr>
              <a:endCxn id="374" idx="5"/>
            </p:cNvCxnSpPr>
            <p:nvPr/>
          </p:nvCxnSpPr>
          <p:spPr>
            <a:xfrm rot="10800000">
              <a:off x="4484959" y="3290161"/>
              <a:ext cx="419400" cy="489300"/>
            </a:xfrm>
            <a:prstGeom prst="straightConnector1">
              <a:avLst/>
            </a:prstGeom>
            <a:noFill/>
            <a:ln cap="flat" cmpd="sng" w="9525">
              <a:solidFill>
                <a:schemeClr val="lt2"/>
              </a:solidFill>
              <a:prstDash val="solid"/>
              <a:round/>
              <a:headEnd len="med" w="med" type="none"/>
              <a:tailEnd len="med" w="med" type="none"/>
            </a:ln>
          </p:spPr>
        </p:cxnSp>
        <p:cxnSp>
          <p:nvCxnSpPr>
            <p:cNvPr id="377" name="Google Shape;377;p3"/>
            <p:cNvCxnSpPr/>
            <p:nvPr/>
          </p:nvCxnSpPr>
          <p:spPr>
            <a:xfrm>
              <a:off x="4056905" y="2766325"/>
              <a:ext cx="409500" cy="492900"/>
            </a:xfrm>
            <a:prstGeom prst="straightConnector1">
              <a:avLst/>
            </a:prstGeom>
            <a:noFill/>
            <a:ln cap="flat" cmpd="sng" w="9525">
              <a:solidFill>
                <a:schemeClr val="lt2"/>
              </a:solidFill>
              <a:prstDash val="solid"/>
              <a:round/>
              <a:headEnd len="med" w="med" type="none"/>
              <a:tailEnd len="med" w="med" type="none"/>
            </a:ln>
          </p:spPr>
        </p:cxnSp>
        <p:cxnSp>
          <p:nvCxnSpPr>
            <p:cNvPr id="378" name="Google Shape;378;p3"/>
            <p:cNvCxnSpPr>
              <a:endCxn id="374" idx="5"/>
            </p:cNvCxnSpPr>
            <p:nvPr/>
          </p:nvCxnSpPr>
          <p:spPr>
            <a:xfrm>
              <a:off x="4085059" y="3063361"/>
              <a:ext cx="399900" cy="226800"/>
            </a:xfrm>
            <a:prstGeom prst="straightConnector1">
              <a:avLst/>
            </a:prstGeom>
            <a:noFill/>
            <a:ln cap="flat" cmpd="sng" w="9525">
              <a:solidFill>
                <a:schemeClr val="lt2"/>
              </a:solidFill>
              <a:prstDash val="solid"/>
              <a:round/>
              <a:headEnd len="med" w="med" type="none"/>
              <a:tailEnd len="med" w="med" type="none"/>
            </a:ln>
          </p:spPr>
        </p:cxnSp>
        <p:cxnSp>
          <p:nvCxnSpPr>
            <p:cNvPr id="379" name="Google Shape;379;p3"/>
            <p:cNvCxnSpPr>
              <a:stCxn id="372" idx="1"/>
              <a:endCxn id="374" idx="7"/>
            </p:cNvCxnSpPr>
            <p:nvPr/>
          </p:nvCxnSpPr>
          <p:spPr>
            <a:xfrm flipH="1">
              <a:off x="4485000" y="3003637"/>
              <a:ext cx="390600" cy="234600"/>
            </a:xfrm>
            <a:prstGeom prst="straightConnector1">
              <a:avLst/>
            </a:prstGeom>
            <a:noFill/>
            <a:ln cap="flat" cmpd="sng" w="9525">
              <a:solidFill>
                <a:schemeClr val="lt2"/>
              </a:solidFill>
              <a:prstDash val="solid"/>
              <a:round/>
              <a:headEnd len="med" w="med" type="none"/>
              <a:tailEnd len="med" w="med" type="none"/>
            </a:ln>
          </p:spPr>
        </p:cxnSp>
        <p:cxnSp>
          <p:nvCxnSpPr>
            <p:cNvPr id="380" name="Google Shape;380;p3"/>
            <p:cNvCxnSpPr/>
            <p:nvPr/>
          </p:nvCxnSpPr>
          <p:spPr>
            <a:xfrm rot="10800000">
              <a:off x="4446425" y="3255575"/>
              <a:ext cx="423900" cy="6300"/>
            </a:xfrm>
            <a:prstGeom prst="straightConnector1">
              <a:avLst/>
            </a:prstGeom>
            <a:noFill/>
            <a:ln cap="flat" cmpd="sng" w="9525">
              <a:solidFill>
                <a:schemeClr val="lt2"/>
              </a:solidFill>
              <a:prstDash val="solid"/>
              <a:round/>
              <a:headEnd len="med" w="med" type="none"/>
              <a:tailEnd len="med" w="med" type="none"/>
            </a:ln>
          </p:spPr>
        </p:cxnSp>
        <p:cxnSp>
          <p:nvCxnSpPr>
            <p:cNvPr id="381" name="Google Shape;381;p3"/>
            <p:cNvCxnSpPr>
              <a:endCxn id="374" idx="3"/>
            </p:cNvCxnSpPr>
            <p:nvPr/>
          </p:nvCxnSpPr>
          <p:spPr>
            <a:xfrm flipH="1" rot="10800000">
              <a:off x="4070551" y="3290161"/>
              <a:ext cx="361800" cy="501900"/>
            </a:xfrm>
            <a:prstGeom prst="straightConnector1">
              <a:avLst/>
            </a:prstGeom>
            <a:noFill/>
            <a:ln cap="flat" cmpd="sng" w="9525">
              <a:solidFill>
                <a:schemeClr val="lt2"/>
              </a:solidFill>
              <a:prstDash val="solid"/>
              <a:round/>
              <a:headEnd len="med" w="med" type="none"/>
              <a:tailEnd len="med" w="med" type="none"/>
            </a:ln>
          </p:spPr>
        </p:cxnSp>
        <p:cxnSp>
          <p:nvCxnSpPr>
            <p:cNvPr id="382" name="Google Shape;382;p3"/>
            <p:cNvCxnSpPr/>
            <p:nvPr/>
          </p:nvCxnSpPr>
          <p:spPr>
            <a:xfrm rot="10800000">
              <a:off x="4498200" y="3272250"/>
              <a:ext cx="365400" cy="213300"/>
            </a:xfrm>
            <a:prstGeom prst="straightConnector1">
              <a:avLst/>
            </a:prstGeom>
            <a:noFill/>
            <a:ln cap="flat" cmpd="sng" w="9525">
              <a:solidFill>
                <a:schemeClr val="lt2"/>
              </a:solidFill>
              <a:prstDash val="solid"/>
              <a:round/>
              <a:headEnd len="med" w="med" type="none"/>
              <a:tailEnd len="med" w="med" type="none"/>
            </a:ln>
          </p:spPr>
        </p:cxnSp>
        <p:cxnSp>
          <p:nvCxnSpPr>
            <p:cNvPr id="383" name="Google Shape;383;p3"/>
            <p:cNvCxnSpPr>
              <a:endCxn id="384" idx="2"/>
            </p:cNvCxnSpPr>
            <p:nvPr/>
          </p:nvCxnSpPr>
          <p:spPr>
            <a:xfrm>
              <a:off x="4455000" y="3255688"/>
              <a:ext cx="2400" cy="1051800"/>
            </a:xfrm>
            <a:prstGeom prst="straightConnector1">
              <a:avLst/>
            </a:prstGeom>
            <a:noFill/>
            <a:ln cap="flat" cmpd="sng" w="9525">
              <a:solidFill>
                <a:schemeClr val="lt2"/>
              </a:solidFill>
              <a:prstDash val="solid"/>
              <a:round/>
              <a:headEnd len="med" w="med" type="none"/>
              <a:tailEnd len="med" w="med" type="triangle"/>
            </a:ln>
          </p:spPr>
        </p:cxnSp>
        <p:sp>
          <p:nvSpPr>
            <p:cNvPr id="385" name="Google Shape;385;p3"/>
            <p:cNvSpPr txBox="1"/>
            <p:nvPr/>
          </p:nvSpPr>
          <p:spPr>
            <a:xfrm>
              <a:off x="4059400" y="4244750"/>
              <a:ext cx="1115100" cy="1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2"/>
                  </a:solidFill>
                  <a:latin typeface="Golos Text"/>
                  <a:ea typeface="Golos Text"/>
                  <a:cs typeface="Golos Text"/>
                  <a:sym typeface="Golos Text"/>
                </a:rPr>
                <a:t>min-mers</a:t>
              </a:r>
              <a:endParaRPr b="1" sz="1200">
                <a:solidFill>
                  <a:schemeClr val="lt2"/>
                </a:solidFill>
                <a:latin typeface="Golos Text"/>
                <a:ea typeface="Golos Text"/>
                <a:cs typeface="Golos Text"/>
                <a:sym typeface="Golos Text"/>
              </a:endParaRPr>
            </a:p>
          </p:txBody>
        </p:sp>
      </p:grpSp>
      <p:sp>
        <p:nvSpPr>
          <p:cNvPr id="386" name="Google Shape;386;p3"/>
          <p:cNvSpPr txBox="1"/>
          <p:nvPr/>
        </p:nvSpPr>
        <p:spPr>
          <a:xfrm>
            <a:off x="2699300" y="4272775"/>
            <a:ext cx="13074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Golos Text"/>
                <a:ea typeface="Golos Text"/>
                <a:cs typeface="Golos Text"/>
                <a:sym typeface="Golos Text"/>
              </a:rPr>
              <a:t>[</a:t>
            </a:r>
            <a:r>
              <a:rPr lang="en" sz="1300" u="sng">
                <a:solidFill>
                  <a:schemeClr val="lt2"/>
                </a:solidFill>
                <a:latin typeface="Golos Text"/>
                <a:ea typeface="Golos Text"/>
                <a:cs typeface="Golos Text"/>
                <a:sym typeface="Golos Text"/>
              </a:rPr>
              <a:t>5</a:t>
            </a:r>
            <a:r>
              <a:rPr lang="en" sz="1300">
                <a:solidFill>
                  <a:schemeClr val="dk1"/>
                </a:solidFill>
                <a:latin typeface="Golos Text"/>
                <a:ea typeface="Golos Text"/>
                <a:cs typeface="Golos Text"/>
                <a:sym typeface="Golos Text"/>
              </a:rPr>
              <a:t>, </a:t>
            </a:r>
            <a:r>
              <a:rPr lang="en" sz="1300" u="sng">
                <a:solidFill>
                  <a:schemeClr val="lt2"/>
                </a:solidFill>
                <a:latin typeface="Golos Text"/>
                <a:ea typeface="Golos Text"/>
                <a:cs typeface="Golos Text"/>
                <a:sym typeface="Golos Text"/>
              </a:rPr>
              <a:t>1</a:t>
            </a:r>
            <a:r>
              <a:rPr lang="en" sz="1300">
                <a:solidFill>
                  <a:schemeClr val="dk1"/>
                </a:solidFill>
                <a:latin typeface="Golos Text"/>
                <a:ea typeface="Golos Text"/>
                <a:cs typeface="Golos Text"/>
                <a:sym typeface="Golos Text"/>
              </a:rPr>
              <a:t>, </a:t>
            </a:r>
            <a:r>
              <a:rPr lang="en" sz="1300">
                <a:solidFill>
                  <a:schemeClr val="lt2"/>
                </a:solidFill>
                <a:latin typeface="Golos Text"/>
                <a:ea typeface="Golos Text"/>
                <a:cs typeface="Golos Text"/>
                <a:sym typeface="Golos Text"/>
              </a:rPr>
              <a:t>2</a:t>
            </a:r>
            <a:r>
              <a:rPr lang="en" sz="1300">
                <a:solidFill>
                  <a:schemeClr val="dk1"/>
                </a:solidFill>
                <a:latin typeface="Golos Text"/>
                <a:ea typeface="Golos Text"/>
                <a:cs typeface="Golos Text"/>
                <a:sym typeface="Golos Text"/>
              </a:rPr>
              <a:t>, </a:t>
            </a:r>
            <a:r>
              <a:rPr lang="en" sz="1300">
                <a:solidFill>
                  <a:schemeClr val="lt2"/>
                </a:solidFill>
                <a:latin typeface="Golos Text"/>
                <a:ea typeface="Golos Text"/>
                <a:cs typeface="Golos Text"/>
                <a:sym typeface="Golos Text"/>
              </a:rPr>
              <a:t>15</a:t>
            </a:r>
            <a:r>
              <a:rPr lang="en" sz="1300">
                <a:solidFill>
                  <a:schemeClr val="dk1"/>
                </a:solidFill>
                <a:latin typeface="Golos Text"/>
                <a:ea typeface="Golos Text"/>
                <a:cs typeface="Golos Text"/>
                <a:sym typeface="Golos Text"/>
              </a:rPr>
              <a:t>]</a:t>
            </a:r>
            <a:endParaRPr sz="1300">
              <a:solidFill>
                <a:schemeClr val="dk1"/>
              </a:solidFill>
              <a:latin typeface="Golos Text"/>
              <a:ea typeface="Golos Text"/>
              <a:cs typeface="Golos Text"/>
              <a:sym typeface="Golos Text"/>
            </a:endParaRPr>
          </a:p>
        </p:txBody>
      </p:sp>
      <p:sp>
        <p:nvSpPr>
          <p:cNvPr id="387" name="Google Shape;387;p3"/>
          <p:cNvSpPr txBox="1"/>
          <p:nvPr/>
        </p:nvSpPr>
        <p:spPr>
          <a:xfrm>
            <a:off x="5227200" y="4244750"/>
            <a:ext cx="13074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Golos Text"/>
                <a:ea typeface="Golos Text"/>
                <a:cs typeface="Golos Text"/>
                <a:sym typeface="Golos Text"/>
              </a:rPr>
              <a:t>[</a:t>
            </a:r>
            <a:r>
              <a:rPr lang="en" sz="1300" u="sng">
                <a:solidFill>
                  <a:schemeClr val="lt2"/>
                </a:solidFill>
                <a:latin typeface="Golos Text"/>
                <a:ea typeface="Golos Text"/>
                <a:cs typeface="Golos Text"/>
                <a:sym typeface="Golos Text"/>
              </a:rPr>
              <a:t>5</a:t>
            </a:r>
            <a:r>
              <a:rPr lang="en" sz="1300">
                <a:solidFill>
                  <a:schemeClr val="dk1"/>
                </a:solidFill>
                <a:latin typeface="Golos Text"/>
                <a:ea typeface="Golos Text"/>
                <a:cs typeface="Golos Text"/>
                <a:sym typeface="Golos Text"/>
              </a:rPr>
              <a:t>, </a:t>
            </a:r>
            <a:r>
              <a:rPr lang="en" sz="1300" u="sng">
                <a:solidFill>
                  <a:schemeClr val="lt2"/>
                </a:solidFill>
                <a:latin typeface="Golos Text"/>
                <a:ea typeface="Golos Text"/>
                <a:cs typeface="Golos Text"/>
                <a:sym typeface="Golos Text"/>
              </a:rPr>
              <a:t>1</a:t>
            </a:r>
            <a:r>
              <a:rPr lang="en" sz="1300">
                <a:solidFill>
                  <a:schemeClr val="dk1"/>
                </a:solidFill>
                <a:latin typeface="Golos Text"/>
                <a:ea typeface="Golos Text"/>
                <a:cs typeface="Golos Text"/>
                <a:sym typeface="Golos Text"/>
              </a:rPr>
              <a:t>, </a:t>
            </a:r>
            <a:r>
              <a:rPr lang="en" sz="1300">
                <a:solidFill>
                  <a:schemeClr val="lt2"/>
                </a:solidFill>
                <a:latin typeface="Golos Text"/>
                <a:ea typeface="Golos Text"/>
                <a:cs typeface="Golos Text"/>
                <a:sym typeface="Golos Text"/>
              </a:rPr>
              <a:t>6</a:t>
            </a:r>
            <a:r>
              <a:rPr lang="en" sz="1300">
                <a:solidFill>
                  <a:schemeClr val="dk1"/>
                </a:solidFill>
                <a:latin typeface="Golos Text"/>
                <a:ea typeface="Golos Text"/>
                <a:cs typeface="Golos Text"/>
                <a:sym typeface="Golos Text"/>
              </a:rPr>
              <a:t>, </a:t>
            </a:r>
            <a:r>
              <a:rPr lang="en" sz="1300">
                <a:solidFill>
                  <a:schemeClr val="lt2"/>
                </a:solidFill>
                <a:latin typeface="Golos Text"/>
                <a:ea typeface="Golos Text"/>
                <a:cs typeface="Golos Text"/>
                <a:sym typeface="Golos Text"/>
              </a:rPr>
              <a:t>6</a:t>
            </a:r>
            <a:r>
              <a:rPr lang="en" sz="1300">
                <a:solidFill>
                  <a:schemeClr val="dk1"/>
                </a:solidFill>
                <a:latin typeface="Golos Text"/>
                <a:ea typeface="Golos Text"/>
                <a:cs typeface="Golos Text"/>
                <a:sym typeface="Golos Text"/>
              </a:rPr>
              <a:t>]</a:t>
            </a:r>
            <a:endParaRPr sz="1300">
              <a:solidFill>
                <a:schemeClr val="dk1"/>
              </a:solidFill>
              <a:latin typeface="Golos Text"/>
              <a:ea typeface="Golos Text"/>
              <a:cs typeface="Golos Text"/>
              <a:sym typeface="Golos Text"/>
            </a:endParaRPr>
          </a:p>
        </p:txBody>
      </p:sp>
      <p:sp>
        <p:nvSpPr>
          <p:cNvPr id="388" name="Google Shape;388;p3"/>
          <p:cNvSpPr txBox="1"/>
          <p:nvPr/>
        </p:nvSpPr>
        <p:spPr>
          <a:xfrm>
            <a:off x="2699288" y="4473200"/>
            <a:ext cx="13074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los Text Medium"/>
                <a:ea typeface="Golos Text Medium"/>
                <a:cs typeface="Golos Text Medium"/>
                <a:sym typeface="Golos Text Medium"/>
              </a:rPr>
              <a:t>Sketch (S</a:t>
            </a:r>
            <a:r>
              <a:rPr b="1" baseline="-25000" lang="en" sz="1200">
                <a:solidFill>
                  <a:schemeClr val="dk1"/>
                </a:solidFill>
                <a:latin typeface="Golos Text"/>
                <a:ea typeface="Golos Text"/>
                <a:cs typeface="Golos Text"/>
                <a:sym typeface="Golos Text"/>
              </a:rPr>
              <a:t>1</a:t>
            </a:r>
            <a:r>
              <a:rPr lang="en" sz="1200">
                <a:solidFill>
                  <a:schemeClr val="dk1"/>
                </a:solidFill>
                <a:latin typeface="Golos Text Medium"/>
                <a:ea typeface="Golos Text Medium"/>
                <a:cs typeface="Golos Text Medium"/>
                <a:sym typeface="Golos Text Medium"/>
              </a:rPr>
              <a:t>)</a:t>
            </a:r>
            <a:endParaRPr sz="1200">
              <a:solidFill>
                <a:schemeClr val="dk1"/>
              </a:solidFill>
              <a:latin typeface="Golos Text Medium"/>
              <a:ea typeface="Golos Text Medium"/>
              <a:cs typeface="Golos Text Medium"/>
              <a:sym typeface="Golos Text Medium"/>
            </a:endParaRPr>
          </a:p>
        </p:txBody>
      </p:sp>
      <p:sp>
        <p:nvSpPr>
          <p:cNvPr id="389" name="Google Shape;389;p3"/>
          <p:cNvSpPr txBox="1"/>
          <p:nvPr/>
        </p:nvSpPr>
        <p:spPr>
          <a:xfrm>
            <a:off x="5227188" y="4438325"/>
            <a:ext cx="13074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los Text Medium"/>
                <a:ea typeface="Golos Text Medium"/>
                <a:cs typeface="Golos Text Medium"/>
                <a:sym typeface="Golos Text Medium"/>
              </a:rPr>
              <a:t>Sketch (S</a:t>
            </a:r>
            <a:r>
              <a:rPr b="1" baseline="-25000" lang="en" sz="1200">
                <a:solidFill>
                  <a:schemeClr val="dk1"/>
                </a:solidFill>
                <a:latin typeface="Golos Text"/>
                <a:ea typeface="Golos Text"/>
                <a:cs typeface="Golos Text"/>
                <a:sym typeface="Golos Text"/>
              </a:rPr>
              <a:t>2</a:t>
            </a:r>
            <a:r>
              <a:rPr lang="en" sz="1200">
                <a:solidFill>
                  <a:schemeClr val="dk1"/>
                </a:solidFill>
                <a:latin typeface="Golos Text Medium"/>
                <a:ea typeface="Golos Text Medium"/>
                <a:cs typeface="Golos Text Medium"/>
                <a:sym typeface="Golos Text Medium"/>
              </a:rPr>
              <a:t>)</a:t>
            </a:r>
            <a:endParaRPr sz="1200">
              <a:solidFill>
                <a:schemeClr val="dk1"/>
              </a:solidFill>
              <a:latin typeface="Golos Text Medium"/>
              <a:ea typeface="Golos Text Medium"/>
              <a:cs typeface="Golos Text Medium"/>
              <a:sym typeface="Golos Text Medium"/>
            </a:endParaRPr>
          </a:p>
        </p:txBody>
      </p:sp>
      <p:sp>
        <p:nvSpPr>
          <p:cNvPr id="384" name="Google Shape;384;p3"/>
          <p:cNvSpPr/>
          <p:nvPr/>
        </p:nvSpPr>
        <p:spPr>
          <a:xfrm>
            <a:off x="1547000" y="4132425"/>
            <a:ext cx="5823300" cy="184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390" name="Google Shape;390;p3"/>
          <p:cNvSpPr/>
          <p:nvPr/>
        </p:nvSpPr>
        <p:spPr>
          <a:xfrm>
            <a:off x="1996225" y="1848500"/>
            <a:ext cx="5238600" cy="246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391" name="Google Shape;391;p3"/>
          <p:cNvSpPr txBox="1"/>
          <p:nvPr/>
        </p:nvSpPr>
        <p:spPr>
          <a:xfrm>
            <a:off x="3551605" y="3419413"/>
            <a:ext cx="18141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Golos Text Medium"/>
                <a:ea typeface="Golos Text Medium"/>
                <a:cs typeface="Golos Text Medium"/>
                <a:sym typeface="Golos Text Medium"/>
              </a:rPr>
              <a:t>J(S</a:t>
            </a:r>
            <a:r>
              <a:rPr b="1" baseline="-25000" lang="en" sz="1300">
                <a:solidFill>
                  <a:schemeClr val="dk1"/>
                </a:solidFill>
                <a:latin typeface="Golos Text"/>
                <a:ea typeface="Golos Text"/>
                <a:cs typeface="Golos Text"/>
                <a:sym typeface="Golos Text"/>
              </a:rPr>
              <a:t>1</a:t>
            </a:r>
            <a:r>
              <a:rPr lang="en" sz="1300">
                <a:solidFill>
                  <a:schemeClr val="dk1"/>
                </a:solidFill>
                <a:latin typeface="Golos Text Medium"/>
                <a:ea typeface="Golos Text Medium"/>
                <a:cs typeface="Golos Text Medium"/>
                <a:sym typeface="Golos Text Medium"/>
              </a:rPr>
              <a:t>, S</a:t>
            </a:r>
            <a:r>
              <a:rPr b="1" baseline="-25000" lang="en" sz="1300">
                <a:solidFill>
                  <a:schemeClr val="dk1"/>
                </a:solidFill>
                <a:latin typeface="Golos Text"/>
                <a:ea typeface="Golos Text"/>
                <a:cs typeface="Golos Text"/>
                <a:sym typeface="Golos Text"/>
              </a:rPr>
              <a:t>2</a:t>
            </a:r>
            <a:r>
              <a:rPr lang="en" sz="1300">
                <a:solidFill>
                  <a:schemeClr val="dk1"/>
                </a:solidFill>
                <a:latin typeface="Golos Text Medium"/>
                <a:ea typeface="Golos Text Medium"/>
                <a:cs typeface="Golos Text Medium"/>
                <a:sym typeface="Golos Text Medium"/>
              </a:rPr>
              <a:t>) </a:t>
            </a:r>
            <a:r>
              <a:rPr lang="en" sz="1300">
                <a:solidFill>
                  <a:srgbClr val="202122"/>
                </a:solidFill>
                <a:highlight>
                  <a:srgbClr val="FFFFFF"/>
                </a:highlight>
                <a:latin typeface="Golos Text"/>
                <a:ea typeface="Golos Text"/>
                <a:cs typeface="Golos Text"/>
                <a:sym typeface="Golos Text"/>
              </a:rPr>
              <a:t>≈</a:t>
            </a:r>
            <a:r>
              <a:rPr lang="en" sz="1300">
                <a:solidFill>
                  <a:schemeClr val="dk1"/>
                </a:solidFill>
                <a:latin typeface="Golos Text Medium"/>
                <a:ea typeface="Golos Text Medium"/>
                <a:cs typeface="Golos Text Medium"/>
                <a:sym typeface="Golos Text Medium"/>
              </a:rPr>
              <a:t> 2/4 = 0.5</a:t>
            </a:r>
            <a:endParaRPr sz="1300">
              <a:solidFill>
                <a:schemeClr val="dk1"/>
              </a:solidFill>
              <a:latin typeface="Golos Text Medium"/>
              <a:ea typeface="Golos Text Medium"/>
              <a:cs typeface="Golos Text Medium"/>
              <a:sym typeface="Golos Text Medium"/>
            </a:endParaRPr>
          </a:p>
        </p:txBody>
      </p:sp>
      <p:cxnSp>
        <p:nvCxnSpPr>
          <p:cNvPr id="392" name="Google Shape;392;p3"/>
          <p:cNvCxnSpPr/>
          <p:nvPr/>
        </p:nvCxnSpPr>
        <p:spPr>
          <a:xfrm rot="10800000">
            <a:off x="4458650" y="3743025"/>
            <a:ext cx="0" cy="573600"/>
          </a:xfrm>
          <a:prstGeom prst="straightConnector1">
            <a:avLst/>
          </a:prstGeom>
          <a:noFill/>
          <a:ln cap="flat" cmpd="sng" w="9525">
            <a:solidFill>
              <a:schemeClr val="lt2"/>
            </a:solidFill>
            <a:prstDash val="solid"/>
            <a:round/>
            <a:headEnd len="med" w="med" type="none"/>
            <a:tailEnd len="med" w="med" type="triangle"/>
          </a:ln>
        </p:spPr>
      </p:cxnSp>
      <p:grpSp>
        <p:nvGrpSpPr>
          <p:cNvPr id="393" name="Google Shape;393;p3"/>
          <p:cNvGrpSpPr/>
          <p:nvPr/>
        </p:nvGrpSpPr>
        <p:grpSpPr>
          <a:xfrm>
            <a:off x="3674425" y="2171525"/>
            <a:ext cx="2668800" cy="1008088"/>
            <a:chOff x="3426725" y="2386975"/>
            <a:chExt cx="2668800" cy="1008088"/>
          </a:xfrm>
        </p:grpSpPr>
        <p:sp>
          <p:nvSpPr>
            <p:cNvPr id="394" name="Google Shape;394;p3"/>
            <p:cNvSpPr txBox="1"/>
            <p:nvPr/>
          </p:nvSpPr>
          <p:spPr>
            <a:xfrm>
              <a:off x="3426725" y="2386975"/>
              <a:ext cx="1565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S</a:t>
              </a:r>
              <a:r>
                <a:rPr b="1" baseline="-25000" lang="en" sz="1200">
                  <a:solidFill>
                    <a:schemeClr val="dk1"/>
                  </a:solidFill>
                </a:rPr>
                <a:t>1</a:t>
              </a:r>
              <a:r>
                <a:rPr lang="en" sz="1200">
                  <a:solidFill>
                    <a:schemeClr val="dk1"/>
                  </a:solidFill>
                </a:rPr>
                <a:t>: CA</a:t>
              </a:r>
              <a:r>
                <a:rPr lang="en" sz="1200">
                  <a:solidFill>
                    <a:schemeClr val="lt2"/>
                  </a:solidFill>
                </a:rPr>
                <a:t>TGG</a:t>
              </a:r>
              <a:r>
                <a:rPr lang="en" sz="1200" u="sng">
                  <a:solidFill>
                    <a:schemeClr val="lt2"/>
                  </a:solidFill>
                </a:rPr>
                <a:t>ACCG</a:t>
              </a:r>
              <a:r>
                <a:rPr lang="en" sz="1200">
                  <a:solidFill>
                    <a:schemeClr val="dk1"/>
                  </a:solidFill>
                </a:rPr>
                <a:t>A</a:t>
              </a:r>
              <a:endParaRPr sz="1200">
                <a:solidFill>
                  <a:schemeClr val="dk1"/>
                </a:solidFill>
              </a:endParaRPr>
            </a:p>
          </p:txBody>
        </p:sp>
        <p:sp>
          <p:nvSpPr>
            <p:cNvPr id="395" name="Google Shape;395;p3"/>
            <p:cNvSpPr txBox="1"/>
            <p:nvPr/>
          </p:nvSpPr>
          <p:spPr>
            <a:xfrm>
              <a:off x="3426725" y="3009863"/>
              <a:ext cx="26688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a:t>
              </a:r>
              <a:r>
                <a:rPr b="1" lang="en" sz="1200">
                  <a:solidFill>
                    <a:schemeClr val="dk1"/>
                  </a:solidFill>
                </a:rPr>
                <a:t>S</a:t>
              </a:r>
              <a:r>
                <a:rPr b="1" baseline="-25000" lang="en" sz="1200">
                  <a:solidFill>
                    <a:schemeClr val="dk1"/>
                  </a:solidFill>
                </a:rPr>
                <a:t>2</a:t>
              </a:r>
              <a:r>
                <a:rPr lang="en" sz="1200">
                  <a:solidFill>
                    <a:schemeClr val="dk1"/>
                  </a:solidFill>
                </a:rPr>
                <a:t> GCA</a:t>
              </a:r>
              <a:r>
                <a:rPr lang="en" sz="1200">
                  <a:solidFill>
                    <a:schemeClr val="lt2"/>
                  </a:solidFill>
                </a:rPr>
                <a:t>GT</a:t>
              </a:r>
              <a:r>
                <a:rPr lang="en" sz="1200" u="sng">
                  <a:solidFill>
                    <a:schemeClr val="lt2"/>
                  </a:solidFill>
                </a:rPr>
                <a:t>ACCG</a:t>
              </a:r>
              <a:r>
                <a:rPr lang="en" sz="1200">
                  <a:solidFill>
                    <a:schemeClr val="dk1"/>
                  </a:solidFill>
                </a:rPr>
                <a:t>A</a:t>
              </a:r>
              <a:endParaRPr b="1" sz="1200">
                <a:solidFill>
                  <a:schemeClr val="dk1"/>
                </a:solidFill>
              </a:endParaRPr>
            </a:p>
          </p:txBody>
        </p:sp>
        <p:sp>
          <p:nvSpPr>
            <p:cNvPr id="396" name="Google Shape;396;p3"/>
            <p:cNvSpPr txBox="1"/>
            <p:nvPr/>
          </p:nvSpPr>
          <p:spPr>
            <a:xfrm>
              <a:off x="3551600" y="2683250"/>
              <a:ext cx="13074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    |  |  |  |</a:t>
              </a:r>
              <a:endParaRPr b="1" sz="1200">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cf7483d365_0_10"/>
          <p:cNvSpPr txBox="1"/>
          <p:nvPr>
            <p:ph type="title"/>
          </p:nvPr>
        </p:nvSpPr>
        <p:spPr>
          <a:xfrm>
            <a:off x="713225" y="539500"/>
            <a:ext cx="7603500" cy="5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Choose Parameter k, </a:t>
            </a:r>
            <a:r>
              <a:rPr i="1" lang="en"/>
              <a:t>H</a:t>
            </a:r>
            <a:endParaRPr i="1"/>
          </a:p>
        </p:txBody>
      </p:sp>
      <p:pic>
        <p:nvPicPr>
          <p:cNvPr id="402" name="Google Shape;402;g2cf7483d365_0_10"/>
          <p:cNvPicPr preferRelativeResize="0"/>
          <p:nvPr/>
        </p:nvPicPr>
        <p:blipFill rotWithShape="1">
          <a:blip r:embed="rId3">
            <a:alphaModFix/>
          </a:blip>
          <a:srcRect b="0" l="0" r="4021" t="0"/>
          <a:stretch/>
        </p:blipFill>
        <p:spPr>
          <a:xfrm>
            <a:off x="581728" y="1865825"/>
            <a:ext cx="2247622" cy="2050575"/>
          </a:xfrm>
          <a:prstGeom prst="rect">
            <a:avLst/>
          </a:prstGeom>
          <a:noFill/>
          <a:ln>
            <a:noFill/>
          </a:ln>
        </p:spPr>
      </p:pic>
      <p:pic>
        <p:nvPicPr>
          <p:cNvPr id="403" name="Google Shape;403;g2cf7483d365_0_10"/>
          <p:cNvPicPr preferRelativeResize="0"/>
          <p:nvPr/>
        </p:nvPicPr>
        <p:blipFill>
          <a:blip r:embed="rId4">
            <a:alphaModFix/>
          </a:blip>
          <a:stretch>
            <a:fillRect/>
          </a:stretch>
        </p:blipFill>
        <p:spPr>
          <a:xfrm>
            <a:off x="5292525" y="1701650"/>
            <a:ext cx="3259475" cy="2597300"/>
          </a:xfrm>
          <a:prstGeom prst="rect">
            <a:avLst/>
          </a:prstGeom>
          <a:noFill/>
          <a:ln>
            <a:noFill/>
          </a:ln>
        </p:spPr>
      </p:pic>
      <p:sp>
        <p:nvSpPr>
          <p:cNvPr id="404" name="Google Shape;404;g2cf7483d365_0_10"/>
          <p:cNvSpPr txBox="1"/>
          <p:nvPr/>
        </p:nvSpPr>
        <p:spPr>
          <a:xfrm>
            <a:off x="530650" y="4441025"/>
            <a:ext cx="8481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yne"/>
                <a:ea typeface="Syne"/>
                <a:cs typeface="Syne"/>
                <a:sym typeface="Syne"/>
              </a:rPr>
              <a:t>Ref. 2</a:t>
            </a:r>
            <a:endParaRPr>
              <a:solidFill>
                <a:schemeClr val="dk1"/>
              </a:solidFill>
              <a:latin typeface="Syne"/>
              <a:ea typeface="Syne"/>
              <a:cs typeface="Syne"/>
              <a:sym typeface="Syne"/>
            </a:endParaRPr>
          </a:p>
        </p:txBody>
      </p:sp>
      <p:sp>
        <p:nvSpPr>
          <p:cNvPr id="405" name="Google Shape;405;g2cf7483d365_0_10"/>
          <p:cNvSpPr txBox="1"/>
          <p:nvPr/>
        </p:nvSpPr>
        <p:spPr>
          <a:xfrm>
            <a:off x="6413475" y="4298950"/>
            <a:ext cx="11718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dk1"/>
                </a:solidFill>
                <a:latin typeface="Golos Text Medium"/>
                <a:ea typeface="Golos Text Medium"/>
                <a:cs typeface="Golos Text Medium"/>
                <a:sym typeface="Golos Text Medium"/>
              </a:rPr>
              <a:t>H = 1256</a:t>
            </a:r>
            <a:endParaRPr/>
          </a:p>
        </p:txBody>
      </p:sp>
      <p:pic>
        <p:nvPicPr>
          <p:cNvPr id="406" name="Google Shape;406;g2cf7483d365_0_10"/>
          <p:cNvPicPr preferRelativeResize="0"/>
          <p:nvPr/>
        </p:nvPicPr>
        <p:blipFill>
          <a:blip r:embed="rId5">
            <a:alphaModFix/>
          </a:blip>
          <a:stretch>
            <a:fillRect/>
          </a:stretch>
        </p:blipFill>
        <p:spPr>
          <a:xfrm>
            <a:off x="2884175" y="1865825"/>
            <a:ext cx="2353525" cy="2050575"/>
          </a:xfrm>
          <a:prstGeom prst="rect">
            <a:avLst/>
          </a:prstGeom>
          <a:noFill/>
          <a:ln>
            <a:noFill/>
          </a:ln>
        </p:spPr>
      </p:pic>
      <p:sp>
        <p:nvSpPr>
          <p:cNvPr id="407" name="Google Shape;407;g2cf7483d365_0_10"/>
          <p:cNvSpPr txBox="1"/>
          <p:nvPr/>
        </p:nvSpPr>
        <p:spPr>
          <a:xfrm>
            <a:off x="1257575" y="3992600"/>
            <a:ext cx="11718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dk1"/>
                </a:solidFill>
                <a:latin typeface="Golos Text Medium"/>
                <a:ea typeface="Golos Text Medium"/>
                <a:cs typeface="Golos Text Medium"/>
                <a:sym typeface="Golos Text Medium"/>
              </a:rPr>
              <a:t>k</a:t>
            </a:r>
            <a:r>
              <a:rPr lang="en" sz="1600">
                <a:solidFill>
                  <a:schemeClr val="dk1"/>
                </a:solidFill>
                <a:latin typeface="Golos Text Medium"/>
                <a:ea typeface="Golos Text Medium"/>
                <a:cs typeface="Golos Text Medium"/>
                <a:sym typeface="Golos Text Medium"/>
              </a:rPr>
              <a:t> = 10</a:t>
            </a:r>
            <a:endParaRPr/>
          </a:p>
        </p:txBody>
      </p:sp>
      <p:sp>
        <p:nvSpPr>
          <p:cNvPr id="408" name="Google Shape;408;g2cf7483d365_0_10"/>
          <p:cNvSpPr txBox="1"/>
          <p:nvPr/>
        </p:nvSpPr>
        <p:spPr>
          <a:xfrm>
            <a:off x="3753313" y="4070075"/>
            <a:ext cx="11718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dk1"/>
                </a:solidFill>
                <a:latin typeface="Golos Text Medium"/>
                <a:ea typeface="Golos Text Medium"/>
                <a:cs typeface="Golos Text Medium"/>
                <a:sym typeface="Golos Text Medium"/>
              </a:rPr>
              <a:t>k = 16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cf7483d365_0_43"/>
          <p:cNvSpPr txBox="1"/>
          <p:nvPr>
            <p:ph type="title"/>
          </p:nvPr>
        </p:nvSpPr>
        <p:spPr>
          <a:xfrm>
            <a:off x="713225" y="539500"/>
            <a:ext cx="7603500" cy="5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Parallelization</a:t>
            </a:r>
            <a:endParaRPr i="1"/>
          </a:p>
        </p:txBody>
      </p:sp>
      <p:sp>
        <p:nvSpPr>
          <p:cNvPr id="414" name="Google Shape;414;g2cf7483d365_0_43"/>
          <p:cNvSpPr txBox="1"/>
          <p:nvPr>
            <p:ph idx="4294967295" type="subTitle"/>
          </p:nvPr>
        </p:nvSpPr>
        <p:spPr>
          <a:xfrm>
            <a:off x="1040700" y="1068675"/>
            <a:ext cx="7062600" cy="3667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Assume MHAP with sketch size H tells us (on average) each read has Z candidate reads to overlap with (</a:t>
            </a:r>
            <a:r>
              <a:rPr lang="en">
                <a:latin typeface="Golos Text"/>
                <a:ea typeface="Golos Text"/>
                <a:cs typeface="Golos Text"/>
                <a:sym typeface="Golos Text"/>
              </a:rPr>
              <a:t>N = 100,000, H = 1,256, Z = 1,000)</a:t>
            </a:r>
            <a:r>
              <a:rPr lang="en">
                <a:latin typeface="Golos Text"/>
                <a:ea typeface="Golos Text"/>
                <a:cs typeface="Golos Text"/>
                <a:sym typeface="Golos Text"/>
              </a:rPr>
              <a:t>:</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O(N*H) = 125,600,000 hashes to computed (for all N sketches)</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O(N</a:t>
            </a:r>
            <a:r>
              <a:rPr baseline="30000" lang="en">
                <a:latin typeface="Golos Text"/>
                <a:ea typeface="Golos Text"/>
                <a:cs typeface="Golos Text"/>
                <a:sym typeface="Golos Text"/>
              </a:rPr>
              <a:t>2</a:t>
            </a:r>
            <a:r>
              <a:rPr lang="en">
                <a:latin typeface="Golos Text"/>
                <a:ea typeface="Golos Text"/>
                <a:cs typeface="Golos Text"/>
                <a:sym typeface="Golos Text"/>
              </a:rPr>
              <a:t>H</a:t>
            </a:r>
            <a:r>
              <a:rPr baseline="30000" lang="en">
                <a:latin typeface="Golos Text"/>
                <a:ea typeface="Golos Text"/>
                <a:cs typeface="Golos Text"/>
                <a:sym typeface="Golos Text"/>
              </a:rPr>
              <a:t>2</a:t>
            </a:r>
            <a:r>
              <a:rPr lang="en">
                <a:latin typeface="Golos Text"/>
                <a:ea typeface="Golos Text"/>
                <a:cs typeface="Golos Text"/>
                <a:sym typeface="Golos Text"/>
              </a:rPr>
              <a:t>) = 1,577,536,000,000,000 calcs for Jaccard mtx (N</a:t>
            </a:r>
            <a:r>
              <a:rPr baseline="30000" lang="en">
                <a:latin typeface="Golos Text"/>
                <a:ea typeface="Golos Text"/>
                <a:cs typeface="Golos Text"/>
                <a:sym typeface="Golos Text"/>
              </a:rPr>
              <a:t>2</a:t>
            </a:r>
            <a:r>
              <a:rPr lang="en">
                <a:latin typeface="Golos Text"/>
                <a:ea typeface="Golos Text"/>
                <a:cs typeface="Golos Text"/>
                <a:sym typeface="Golos Text"/>
              </a:rPr>
              <a:t> elements)</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O(N*Z) = 100,000,000 alignments will be necessary (2% of total)</a:t>
            </a:r>
            <a:endParaRPr>
              <a:latin typeface="Golos Text"/>
              <a:ea typeface="Golos Text"/>
              <a:cs typeface="Golos Text"/>
              <a:sym typeface="Golos Text"/>
            </a:endParaRPr>
          </a:p>
          <a:p>
            <a:pPr indent="-317500" lvl="2" marL="13716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Better than 100,000</a:t>
            </a:r>
            <a:r>
              <a:rPr baseline="30000" lang="en">
                <a:latin typeface="Golos Text"/>
                <a:ea typeface="Golos Text"/>
                <a:cs typeface="Golos Text"/>
                <a:sym typeface="Golos Text"/>
              </a:rPr>
              <a:t>2</a:t>
            </a:r>
            <a:r>
              <a:rPr lang="en">
                <a:latin typeface="Golos Text"/>
                <a:ea typeface="Golos Text"/>
                <a:cs typeface="Golos Text"/>
                <a:sym typeface="Golos Text"/>
              </a:rPr>
              <a:t>/2 = 5,000,000,000 alignments!</a:t>
            </a:r>
            <a:endParaRPr>
              <a:latin typeface="Golos Text"/>
              <a:ea typeface="Golos Text"/>
              <a:cs typeface="Golos Text"/>
              <a:sym typeface="Golos Text"/>
            </a:endParaRPr>
          </a:p>
          <a:p>
            <a:pPr indent="-317500" lvl="0" marL="4572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Multiple embarrassingly parallel steps for MHAP</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Pairwise Jaccard Index computations are independent &amp; symmetric</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Computing sketches for each read is independent</a:t>
            </a:r>
            <a:endParaRPr>
              <a:latin typeface="Golos Text"/>
              <a:ea typeface="Golos Text"/>
              <a:cs typeface="Golos Text"/>
              <a:sym typeface="Golos Text"/>
            </a:endParaRPr>
          </a:p>
          <a:p>
            <a:pPr indent="-317500" lvl="0" marL="4572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Future parallelization: Pairwise alignments from MHAP independent</a:t>
            </a:r>
            <a:endParaRPr>
              <a:latin typeface="Golos Text"/>
              <a:ea typeface="Golos Text"/>
              <a:cs typeface="Golos Text"/>
              <a:sym typeface="Golos Text"/>
            </a:endParaRPr>
          </a:p>
          <a:p>
            <a:pPr indent="-317500" lvl="1" marL="914400" rtl="0" algn="l">
              <a:lnSpc>
                <a:spcPct val="150000"/>
              </a:lnSpc>
              <a:spcBef>
                <a:spcPts val="0"/>
              </a:spcBef>
              <a:spcAft>
                <a:spcPts val="0"/>
              </a:spcAft>
              <a:buSzPts val="1400"/>
              <a:buFont typeface="Golos Text"/>
              <a:buChar char="○"/>
            </a:pPr>
            <a:r>
              <a:rPr lang="en">
                <a:latin typeface="Golos Text"/>
                <a:ea typeface="Golos Text"/>
                <a:cs typeface="Golos Text"/>
                <a:sym typeface="Golos Text"/>
              </a:rPr>
              <a:t>Efficient memoization should allow us to avoid recomputation</a:t>
            </a:r>
            <a:endParaRPr>
              <a:latin typeface="Golos Text"/>
              <a:ea typeface="Golos Text"/>
              <a:cs typeface="Golos Text"/>
              <a:sym typeface="Golos Tex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cf7483d365_0_17"/>
          <p:cNvSpPr txBox="1"/>
          <p:nvPr>
            <p:ph type="title"/>
          </p:nvPr>
        </p:nvSpPr>
        <p:spPr>
          <a:xfrm>
            <a:off x="720000" y="539500"/>
            <a:ext cx="77040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Overlap: Generating directed overlap graph</a:t>
            </a:r>
            <a:endParaRPr/>
          </a:p>
        </p:txBody>
      </p:sp>
      <p:sp>
        <p:nvSpPr>
          <p:cNvPr id="420" name="Google Shape;420;g2cf7483d365_0_17"/>
          <p:cNvSpPr txBox="1"/>
          <p:nvPr>
            <p:ph type="title"/>
          </p:nvPr>
        </p:nvSpPr>
        <p:spPr>
          <a:xfrm>
            <a:off x="720000" y="1137700"/>
            <a:ext cx="7507500" cy="197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latin typeface="Golos Text"/>
                <a:ea typeface="Golos Text"/>
                <a:cs typeface="Golos Text"/>
                <a:sym typeface="Golos Text"/>
              </a:rPr>
              <a:t>Error Correction </a:t>
            </a:r>
            <a:r>
              <a:rPr lang="en" sz="1600">
                <a:latin typeface="Golos Text"/>
                <a:ea typeface="Golos Text"/>
                <a:cs typeface="Golos Text"/>
                <a:sym typeface="Golos Text"/>
              </a:rPr>
              <a:t>by FalconSense: for each read, generate fitting alignment from all overlapping reads, then obtain consensus for each position in the read</a:t>
            </a:r>
            <a:br>
              <a:rPr lang="en" sz="1600">
                <a:latin typeface="Golos Text"/>
                <a:ea typeface="Golos Text"/>
                <a:cs typeface="Golos Text"/>
                <a:sym typeface="Golos Text"/>
              </a:rPr>
            </a:br>
            <a:endParaRPr sz="1600">
              <a:latin typeface="Golos Text"/>
              <a:ea typeface="Golos Text"/>
              <a:cs typeface="Golos Text"/>
              <a:sym typeface="Golos Text"/>
            </a:endParaRPr>
          </a:p>
          <a:p>
            <a:pPr indent="0" lvl="0" marL="457200" rtl="0" algn="l">
              <a:spcBef>
                <a:spcPts val="0"/>
              </a:spcBef>
              <a:spcAft>
                <a:spcPts val="0"/>
              </a:spcAft>
              <a:buNone/>
            </a:pPr>
            <a:r>
              <a:rPr lang="en" sz="1600">
                <a:latin typeface="Golos Text"/>
                <a:ea typeface="Golos Text"/>
                <a:cs typeface="Golos Text"/>
                <a:sym typeface="Golos Text"/>
              </a:rPr>
              <a:t>Additionally perform </a:t>
            </a:r>
            <a:r>
              <a:rPr b="1" lang="en" sz="1600">
                <a:latin typeface="Golos Text"/>
                <a:ea typeface="Golos Text"/>
                <a:cs typeface="Golos Text"/>
                <a:sym typeface="Golos Text"/>
              </a:rPr>
              <a:t>overlap alignments</a:t>
            </a:r>
            <a:r>
              <a:rPr lang="en" sz="1600">
                <a:latin typeface="Golos Text"/>
                <a:ea typeface="Golos Text"/>
                <a:cs typeface="Golos Text"/>
                <a:sym typeface="Golos Text"/>
              </a:rPr>
              <a:t> in </a:t>
            </a:r>
            <a:r>
              <a:rPr i="1" lang="en" sz="1600">
                <a:latin typeface="Golos Text"/>
                <a:ea typeface="Golos Text"/>
                <a:cs typeface="Golos Text"/>
                <a:sym typeface="Golos Text"/>
              </a:rPr>
              <a:t>both </a:t>
            </a:r>
            <a:r>
              <a:rPr lang="en" sz="1600">
                <a:latin typeface="Golos Text"/>
                <a:ea typeface="Golos Text"/>
                <a:cs typeface="Golos Text"/>
                <a:sym typeface="Golos Text"/>
              </a:rPr>
              <a:t>directions to ascertain direction of edge that should be drawn in overlap graph, based on higher score</a:t>
            </a:r>
            <a:endParaRPr sz="1600">
              <a:latin typeface="Golos Text"/>
              <a:ea typeface="Golos Text"/>
              <a:cs typeface="Golos Text"/>
              <a:sym typeface="Golos Text"/>
            </a:endParaRPr>
          </a:p>
        </p:txBody>
      </p:sp>
      <p:sp>
        <p:nvSpPr>
          <p:cNvPr id="421" name="Google Shape;421;g2cf7483d365_0_17"/>
          <p:cNvSpPr/>
          <p:nvPr/>
        </p:nvSpPr>
        <p:spPr>
          <a:xfrm>
            <a:off x="1050625" y="3252625"/>
            <a:ext cx="1124100" cy="79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22" name="Google Shape;422;g2cf7483d365_0_17"/>
          <p:cNvSpPr/>
          <p:nvPr/>
        </p:nvSpPr>
        <p:spPr>
          <a:xfrm>
            <a:off x="1591000" y="3395075"/>
            <a:ext cx="1124100" cy="79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23" name="Google Shape;423;g2cf7483d365_0_17"/>
          <p:cNvSpPr/>
          <p:nvPr/>
        </p:nvSpPr>
        <p:spPr>
          <a:xfrm>
            <a:off x="4972713" y="3252625"/>
            <a:ext cx="1124100" cy="79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24" name="Google Shape;424;g2cf7483d365_0_17"/>
          <p:cNvSpPr/>
          <p:nvPr/>
        </p:nvSpPr>
        <p:spPr>
          <a:xfrm>
            <a:off x="4069788" y="3395075"/>
            <a:ext cx="1124100" cy="79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25" name="Google Shape;425;g2cf7483d365_0_17"/>
          <p:cNvSpPr txBox="1"/>
          <p:nvPr/>
        </p:nvSpPr>
        <p:spPr>
          <a:xfrm>
            <a:off x="3244200" y="3083975"/>
            <a:ext cx="440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Syne"/>
                <a:ea typeface="Syne"/>
                <a:cs typeface="Syne"/>
                <a:sym typeface="Syne"/>
              </a:rPr>
              <a:t>&gt;</a:t>
            </a:r>
            <a:endParaRPr b="1" sz="2400">
              <a:solidFill>
                <a:schemeClr val="dk1"/>
              </a:solidFill>
              <a:latin typeface="Syne"/>
              <a:ea typeface="Syne"/>
              <a:cs typeface="Syne"/>
              <a:sym typeface="Syne"/>
            </a:endParaRPr>
          </a:p>
        </p:txBody>
      </p:sp>
      <p:sp>
        <p:nvSpPr>
          <p:cNvPr id="426" name="Google Shape;426;g2cf7483d365_0_17"/>
          <p:cNvSpPr/>
          <p:nvPr/>
        </p:nvSpPr>
        <p:spPr>
          <a:xfrm>
            <a:off x="6984025" y="3253250"/>
            <a:ext cx="288600" cy="298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27" name="Google Shape;427;g2cf7483d365_0_17"/>
          <p:cNvSpPr/>
          <p:nvPr/>
        </p:nvSpPr>
        <p:spPr>
          <a:xfrm>
            <a:off x="7862700" y="3253250"/>
            <a:ext cx="288600" cy="298500"/>
          </a:xfrm>
          <a:prstGeom prst="ellipse">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cxnSp>
        <p:nvCxnSpPr>
          <p:cNvPr id="428" name="Google Shape;428;g2cf7483d365_0_17"/>
          <p:cNvCxnSpPr/>
          <p:nvPr/>
        </p:nvCxnSpPr>
        <p:spPr>
          <a:xfrm>
            <a:off x="7431700" y="3422375"/>
            <a:ext cx="278700" cy="0"/>
          </a:xfrm>
          <a:prstGeom prst="straightConnector1">
            <a:avLst/>
          </a:prstGeom>
          <a:noFill/>
          <a:ln cap="flat" cmpd="sng" w="9525">
            <a:solidFill>
              <a:schemeClr val="dk1"/>
            </a:solidFill>
            <a:prstDash val="solid"/>
            <a:round/>
            <a:headEnd len="med" w="med" type="none"/>
            <a:tailEnd len="med" w="med" type="triangle"/>
          </a:ln>
        </p:spPr>
      </p:cxnSp>
      <p:sp>
        <p:nvSpPr>
          <p:cNvPr id="429" name="Google Shape;429;g2cf7483d365_0_17"/>
          <p:cNvSpPr/>
          <p:nvPr/>
        </p:nvSpPr>
        <p:spPr>
          <a:xfrm>
            <a:off x="1021663" y="4200900"/>
            <a:ext cx="1124100" cy="79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30" name="Google Shape;430;g2cf7483d365_0_17"/>
          <p:cNvSpPr/>
          <p:nvPr/>
        </p:nvSpPr>
        <p:spPr>
          <a:xfrm>
            <a:off x="1790638" y="4343350"/>
            <a:ext cx="1124100" cy="79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31" name="Google Shape;431;g2cf7483d365_0_17"/>
          <p:cNvSpPr/>
          <p:nvPr/>
        </p:nvSpPr>
        <p:spPr>
          <a:xfrm>
            <a:off x="4943750" y="4200900"/>
            <a:ext cx="1124100" cy="79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32" name="Google Shape;432;g2cf7483d365_0_17"/>
          <p:cNvSpPr/>
          <p:nvPr/>
        </p:nvSpPr>
        <p:spPr>
          <a:xfrm>
            <a:off x="4421825" y="4343350"/>
            <a:ext cx="1124100" cy="79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33" name="Google Shape;433;g2cf7483d365_0_17"/>
          <p:cNvSpPr txBox="1"/>
          <p:nvPr/>
        </p:nvSpPr>
        <p:spPr>
          <a:xfrm>
            <a:off x="3215238" y="4032250"/>
            <a:ext cx="440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Syne"/>
                <a:ea typeface="Syne"/>
                <a:cs typeface="Syne"/>
                <a:sym typeface="Syne"/>
              </a:rPr>
              <a:t>&lt;</a:t>
            </a:r>
            <a:endParaRPr b="1" sz="2400">
              <a:solidFill>
                <a:schemeClr val="dk1"/>
              </a:solidFill>
              <a:latin typeface="Syne"/>
              <a:ea typeface="Syne"/>
              <a:cs typeface="Syne"/>
              <a:sym typeface="Syne"/>
            </a:endParaRPr>
          </a:p>
        </p:txBody>
      </p:sp>
      <p:sp>
        <p:nvSpPr>
          <p:cNvPr id="434" name="Google Shape;434;g2cf7483d365_0_17"/>
          <p:cNvSpPr/>
          <p:nvPr/>
        </p:nvSpPr>
        <p:spPr>
          <a:xfrm>
            <a:off x="6955063" y="4201525"/>
            <a:ext cx="288600" cy="298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sp>
        <p:nvSpPr>
          <p:cNvPr id="435" name="Google Shape;435;g2cf7483d365_0_17"/>
          <p:cNvSpPr/>
          <p:nvPr/>
        </p:nvSpPr>
        <p:spPr>
          <a:xfrm>
            <a:off x="7833738" y="4201525"/>
            <a:ext cx="288600" cy="298500"/>
          </a:xfrm>
          <a:prstGeom prst="ellipse">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yne"/>
              <a:ea typeface="Syne"/>
              <a:cs typeface="Syne"/>
              <a:sym typeface="Syne"/>
            </a:endParaRPr>
          </a:p>
        </p:txBody>
      </p:sp>
      <p:cxnSp>
        <p:nvCxnSpPr>
          <p:cNvPr id="436" name="Google Shape;436;g2cf7483d365_0_17"/>
          <p:cNvCxnSpPr/>
          <p:nvPr/>
        </p:nvCxnSpPr>
        <p:spPr>
          <a:xfrm rot="10800000">
            <a:off x="7401775" y="4357550"/>
            <a:ext cx="2886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 Methods in German Studies - Master of Arts in German by Slidesgo">
  <a:themeElements>
    <a:clrScheme name="Simple Light">
      <a:dk1>
        <a:srgbClr val="000000"/>
      </a:dk1>
      <a:lt1>
        <a:srgbClr val="F8F8F8"/>
      </a:lt1>
      <a:dk2>
        <a:srgbClr val="E7A347"/>
      </a:dk2>
      <a:lt2>
        <a:srgbClr val="C83D3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