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2" r:id="rId3"/>
    <p:sldId id="323" r:id="rId4"/>
    <p:sldId id="324" r:id="rId5"/>
    <p:sldId id="331" r:id="rId6"/>
    <p:sldId id="333" r:id="rId7"/>
    <p:sldId id="329" r:id="rId8"/>
    <p:sldId id="334" r:id="rId9"/>
    <p:sldId id="325" r:id="rId10"/>
    <p:sldId id="336" r:id="rId11"/>
    <p:sldId id="327" r:id="rId12"/>
    <p:sldId id="335" r:id="rId13"/>
    <p:sldId id="32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498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0F88B5-80AD-60C7-C855-E2C2BF206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6A51A5-B38B-B9D5-FC4D-40C3CF459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64E9DB-83C9-3CEF-4DCD-7C06D3BA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FC1-6175-4512-9064-7A973C4A15AA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314C6F-41C9-B785-7EF3-27616FCD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384998-6719-0A28-41E2-8285A509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3855-61B7-4FFC-8A76-8E016739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90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9F57A-1C7B-8497-C210-92196935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C34645-3F59-28D3-2F66-174549CC4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FBD1B2-ADB0-89CF-AC7E-1BA55EF7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FC1-6175-4512-9064-7A973C4A15AA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742C15-EF31-0FC6-767A-42A1D8E9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7DDB51-B7D6-902F-4AD6-326ADB11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3855-61B7-4FFC-8A76-8E016739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2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F9EBA27-A6E9-B4B4-60EE-DDFB88344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6621A5-673A-3B2A-A5F6-23CED3D72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66D265-00E5-5151-6FCC-9D6B8AF0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FC1-6175-4512-9064-7A973C4A15AA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D68F67-B4B5-70AB-C546-4E523FB2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AC3497-CDED-58FE-56BD-766F64AD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3855-61B7-4FFC-8A76-8E016739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40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0B4D2-3AC9-12AD-899F-974F07A1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BEDDD5-F598-34FF-2BD8-2D36F73B1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6A2408-6DB2-5209-426B-3EE37A9A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FC1-6175-4512-9064-7A973C4A15AA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005E11-9FAE-6311-A9A9-2C817B5F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0CAB7C-0F75-DFC3-93DF-803A9904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3855-61B7-4FFC-8A76-8E016739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06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42634-A2F3-F59D-E0C2-6E27E5ED7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D2D7F1-39D5-7B1B-8AA8-C4AA22965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73F34B-042A-9283-85B3-8B0192E0F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FC1-6175-4512-9064-7A973C4A15AA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244B1B-FB90-3104-5D99-10E989F3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75186F-5BE2-8185-7A7A-1E784FC9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3855-61B7-4FFC-8A76-8E016739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2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2EE873-F468-BAE3-A81F-1610F512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02119B-BC5D-9562-9AE5-AFDF624AB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02133A-3D55-901D-6943-23A787226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9E1421-5DCC-E383-2E63-FC368E4D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FC1-6175-4512-9064-7A973C4A15AA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EA04E7-7FB3-6BDD-0209-9BAEE4DC8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EB4C64-604D-91A7-5F0D-D5910AFB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3855-61B7-4FFC-8A76-8E016739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31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12F7AD-FB70-D09C-AD98-FCACDB37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58406A-B647-7F11-36A7-7B7865605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99D4FD-202A-FB7A-048F-78E3DD90E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8A1C86-AD08-70E6-1024-2B0E835D3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F46388-D804-F6A3-24E3-6A4D5563B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395F6AD-4A9D-C7F8-64B1-E2C6C96A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FC1-6175-4512-9064-7A973C4A15AA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C909362-E2E2-8168-E1BC-23E2F695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B29124-2705-ED41-D099-D53EC9F1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3855-61B7-4FFC-8A76-8E016739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62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83A91-1583-90D1-7DB5-2E85A03AB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6E31955-5090-92E6-9B20-A2A3B68B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FC1-6175-4512-9064-7A973C4A15AA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0BC054-451E-A31B-F8F1-35753127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C50425-2F68-F41F-E2B2-92847761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3855-61B7-4FFC-8A76-8E016739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51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81AF46-3591-2284-1A83-849BB1178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FC1-6175-4512-9064-7A973C4A15AA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372344-C84B-2881-B928-9B249600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C1BC09-9395-7774-39AC-CFF572F1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3855-61B7-4FFC-8A76-8E016739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41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B458DB-82AE-4164-C148-CA5E93F5D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755E9F-903D-7ED9-07EA-36702B5E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3C0AE4-23B6-1DCA-C045-6FA9B9F7C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E9E72B-FBD5-DD0D-09AA-3C786CE6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FC1-6175-4512-9064-7A973C4A15AA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67E0DF-C1C5-33DE-A381-9A8F5F85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07F0FD-DAD8-61C1-E7D3-C6872795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3855-61B7-4FFC-8A76-8E016739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07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32B66-D5A2-3EFF-43E6-A6181234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ED29872-CA50-3F91-5B0B-13D561B0B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DED4FD-3953-1DF2-19C9-1865515DC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333712-16FB-177E-47EC-73874E4D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BFC1-6175-4512-9064-7A973C4A15AA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C7F2DA-ECBD-C687-A066-FBE01C94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EFE76C-D058-1EFC-5774-4654F931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3855-61B7-4FFC-8A76-8E016739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77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94519E-2141-AEB5-5FDC-58B5EF4B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F39488-26A9-EE38-C5E0-68EC30441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3C8CCA-FF1D-44DE-FEC6-7B578D0C7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7BFC1-6175-4512-9064-7A973C4A15AA}" type="datetimeFigureOut">
              <a:rPr lang="fr-FR" smtClean="0"/>
              <a:t>30/06/2023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2D3D27-B543-485F-7B9D-D7F51041F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66CD5D-384A-1EC2-8C38-EADBA318B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83855-61B7-4FFC-8A76-8E016739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30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8D3AFC3-8CC3-F3D5-5B8B-DE3954EB16E6}"/>
              </a:ext>
            </a:extLst>
          </p:cNvPr>
          <p:cNvSpPr/>
          <p:nvPr/>
        </p:nvSpPr>
        <p:spPr>
          <a:xfrm>
            <a:off x="960284" y="196760"/>
            <a:ext cx="9616869" cy="643465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335EB-7359-4EE7-FD0E-DC4A4AAD3A2D}"/>
              </a:ext>
            </a:extLst>
          </p:cNvPr>
          <p:cNvSpPr/>
          <p:nvPr/>
        </p:nvSpPr>
        <p:spPr>
          <a:xfrm>
            <a:off x="1045638" y="4114233"/>
            <a:ext cx="742184" cy="118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PLL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19280AB-1F5C-5887-D2D9-6B83EB78A5C6}"/>
              </a:ext>
            </a:extLst>
          </p:cNvPr>
          <p:cNvSpPr/>
          <p:nvPr/>
        </p:nvSpPr>
        <p:spPr>
          <a:xfrm>
            <a:off x="3828485" y="963677"/>
            <a:ext cx="1249075" cy="53639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VGA_sync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EF7852A-0D8C-64A2-10A3-A1789070DBDA}"/>
              </a:ext>
            </a:extLst>
          </p:cNvPr>
          <p:cNvSpPr/>
          <p:nvPr/>
        </p:nvSpPr>
        <p:spPr>
          <a:xfrm>
            <a:off x="6159116" y="3814320"/>
            <a:ext cx="1503184" cy="25645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gen_IMG</a:t>
            </a:r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75F4DA6-104B-A0EB-93AF-2EC029B455EB}"/>
              </a:ext>
            </a:extLst>
          </p:cNvPr>
          <p:cNvCxnSpPr>
            <a:cxnSpLocks/>
          </p:cNvCxnSpPr>
          <p:nvPr/>
        </p:nvCxnSpPr>
        <p:spPr>
          <a:xfrm>
            <a:off x="307645" y="4366265"/>
            <a:ext cx="7364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54EFDA2-581C-6232-A054-6E65FECF3AB9}"/>
              </a:ext>
            </a:extLst>
          </p:cNvPr>
          <p:cNvCxnSpPr>
            <a:cxnSpLocks/>
          </p:cNvCxnSpPr>
          <p:nvPr/>
        </p:nvCxnSpPr>
        <p:spPr>
          <a:xfrm>
            <a:off x="1790986" y="5018791"/>
            <a:ext cx="73042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FD74B93-0D65-435B-3284-F2D43B2801C3}"/>
              </a:ext>
            </a:extLst>
          </p:cNvPr>
          <p:cNvCxnSpPr>
            <a:cxnSpLocks/>
          </p:cNvCxnSpPr>
          <p:nvPr/>
        </p:nvCxnSpPr>
        <p:spPr>
          <a:xfrm>
            <a:off x="1790986" y="4462200"/>
            <a:ext cx="202757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E500810-9A95-DED3-0DB4-355ED36D1A3A}"/>
              </a:ext>
            </a:extLst>
          </p:cNvPr>
          <p:cNvCxnSpPr>
            <a:cxnSpLocks/>
          </p:cNvCxnSpPr>
          <p:nvPr/>
        </p:nvCxnSpPr>
        <p:spPr>
          <a:xfrm>
            <a:off x="300555" y="4995743"/>
            <a:ext cx="73646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E8DA86E-C7DB-DA85-7A6F-44F86AF5178D}"/>
              </a:ext>
            </a:extLst>
          </p:cNvPr>
          <p:cNvCxnSpPr>
            <a:cxnSpLocks/>
          </p:cNvCxnSpPr>
          <p:nvPr/>
        </p:nvCxnSpPr>
        <p:spPr>
          <a:xfrm flipV="1">
            <a:off x="512827" y="430994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D56607C-65E2-33A9-2D0D-EFD31F50DA39}"/>
              </a:ext>
            </a:extLst>
          </p:cNvPr>
          <p:cNvCxnSpPr>
            <a:cxnSpLocks/>
          </p:cNvCxnSpPr>
          <p:nvPr/>
        </p:nvCxnSpPr>
        <p:spPr>
          <a:xfrm flipV="1">
            <a:off x="532705" y="493942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98C3050-BE10-1C2F-BC90-279BE7727C49}"/>
              </a:ext>
            </a:extLst>
          </p:cNvPr>
          <p:cNvCxnSpPr>
            <a:cxnSpLocks/>
          </p:cNvCxnSpPr>
          <p:nvPr/>
        </p:nvCxnSpPr>
        <p:spPr>
          <a:xfrm flipV="1">
            <a:off x="5654637" y="5497757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986B634-1CBD-A6AC-A917-99E72E53DA45}"/>
              </a:ext>
            </a:extLst>
          </p:cNvPr>
          <p:cNvCxnSpPr>
            <a:cxnSpLocks/>
          </p:cNvCxnSpPr>
          <p:nvPr/>
        </p:nvCxnSpPr>
        <p:spPr>
          <a:xfrm flipV="1">
            <a:off x="5608256" y="510019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8873E5EB-CF0F-BA7F-EC5C-73516216E82F}"/>
              </a:ext>
            </a:extLst>
          </p:cNvPr>
          <p:cNvCxnSpPr>
            <a:cxnSpLocks/>
          </p:cNvCxnSpPr>
          <p:nvPr/>
        </p:nvCxnSpPr>
        <p:spPr>
          <a:xfrm flipV="1">
            <a:off x="5611566" y="4755636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DE9A97D-E76E-61AB-77F4-73117C66E43E}"/>
              </a:ext>
            </a:extLst>
          </p:cNvPr>
          <p:cNvCxnSpPr>
            <a:cxnSpLocks/>
          </p:cNvCxnSpPr>
          <p:nvPr/>
        </p:nvCxnSpPr>
        <p:spPr>
          <a:xfrm flipV="1">
            <a:off x="2201810" y="4972408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86CFD56-9BCB-B698-6713-90FD3A434B10}"/>
              </a:ext>
            </a:extLst>
          </p:cNvPr>
          <p:cNvCxnSpPr>
            <a:cxnSpLocks/>
          </p:cNvCxnSpPr>
          <p:nvPr/>
        </p:nvCxnSpPr>
        <p:spPr>
          <a:xfrm flipV="1">
            <a:off x="2639126" y="4405878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4581266-9822-6D69-7085-D249B0D8C993}"/>
              </a:ext>
            </a:extLst>
          </p:cNvPr>
          <p:cNvCxnSpPr>
            <a:cxnSpLocks/>
          </p:cNvCxnSpPr>
          <p:nvPr/>
        </p:nvCxnSpPr>
        <p:spPr>
          <a:xfrm>
            <a:off x="5089459" y="4795395"/>
            <a:ext cx="10831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FCA624D1-D987-5A19-915A-1AE438F16272}"/>
              </a:ext>
            </a:extLst>
          </p:cNvPr>
          <p:cNvCxnSpPr>
            <a:cxnSpLocks/>
          </p:cNvCxnSpPr>
          <p:nvPr/>
        </p:nvCxnSpPr>
        <p:spPr>
          <a:xfrm flipV="1">
            <a:off x="5076206" y="5151757"/>
            <a:ext cx="1082910" cy="14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11E38656-EAC4-FC8D-3C4A-C7AE74CDEB3B}"/>
              </a:ext>
            </a:extLst>
          </p:cNvPr>
          <p:cNvCxnSpPr>
            <a:cxnSpLocks/>
          </p:cNvCxnSpPr>
          <p:nvPr/>
        </p:nvCxnSpPr>
        <p:spPr>
          <a:xfrm>
            <a:off x="5076206" y="5557395"/>
            <a:ext cx="108638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1186129A-76D6-909F-C55E-B700D3BE1D9E}"/>
              </a:ext>
            </a:extLst>
          </p:cNvPr>
          <p:cNvSpPr txBox="1"/>
          <p:nvPr/>
        </p:nvSpPr>
        <p:spPr>
          <a:xfrm>
            <a:off x="460530" y="4330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1D665AC2-F544-F4D3-601B-0145AC3ADA9D}"/>
              </a:ext>
            </a:extLst>
          </p:cNvPr>
          <p:cNvSpPr txBox="1"/>
          <p:nvPr/>
        </p:nvSpPr>
        <p:spPr>
          <a:xfrm>
            <a:off x="5570055" y="5519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F6237118-D48E-1BB1-D98D-F6AE1FCDF24C}"/>
              </a:ext>
            </a:extLst>
          </p:cNvPr>
          <p:cNvSpPr txBox="1"/>
          <p:nvPr/>
        </p:nvSpPr>
        <p:spPr>
          <a:xfrm>
            <a:off x="471572" y="49725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BE7718E-A620-D35F-E961-62D833D7876C}"/>
              </a:ext>
            </a:extLst>
          </p:cNvPr>
          <p:cNvSpPr txBox="1"/>
          <p:nvPr/>
        </p:nvSpPr>
        <p:spPr>
          <a:xfrm>
            <a:off x="2145685" y="4972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CFCB2BD-7644-C067-3519-78B070EDB6F5}"/>
              </a:ext>
            </a:extLst>
          </p:cNvPr>
          <p:cNvSpPr txBox="1"/>
          <p:nvPr/>
        </p:nvSpPr>
        <p:spPr>
          <a:xfrm>
            <a:off x="2585616" y="44278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BFCC358-E1C9-73A3-F485-24C90EC558A8}"/>
              </a:ext>
            </a:extLst>
          </p:cNvPr>
          <p:cNvSpPr txBox="1"/>
          <p:nvPr/>
        </p:nvSpPr>
        <p:spPr>
          <a:xfrm>
            <a:off x="5425024" y="48361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616EC97-27B6-50BF-05BA-35F430B2A107}"/>
              </a:ext>
            </a:extLst>
          </p:cNvPr>
          <p:cNvSpPr txBox="1"/>
          <p:nvPr/>
        </p:nvSpPr>
        <p:spPr>
          <a:xfrm>
            <a:off x="5420764" y="44534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335B71AE-3433-6DA1-876A-506A0496E086}"/>
              </a:ext>
            </a:extLst>
          </p:cNvPr>
          <p:cNvSpPr txBox="1"/>
          <p:nvPr/>
        </p:nvSpPr>
        <p:spPr>
          <a:xfrm>
            <a:off x="42522" y="3957185"/>
            <a:ext cx="97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clk_125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298358F-B0D0-FA6F-A58F-276DEE9DC732}"/>
              </a:ext>
            </a:extLst>
          </p:cNvPr>
          <p:cNvSpPr txBox="1"/>
          <p:nvPr/>
        </p:nvSpPr>
        <p:spPr>
          <a:xfrm>
            <a:off x="53026" y="4586663"/>
            <a:ext cx="70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reset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DB8A689-4025-B934-B021-BE3FF297978B}"/>
              </a:ext>
            </a:extLst>
          </p:cNvPr>
          <p:cNvSpPr txBox="1"/>
          <p:nvPr/>
        </p:nvSpPr>
        <p:spPr>
          <a:xfrm>
            <a:off x="1768822" y="4622955"/>
            <a:ext cx="84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locked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99F6B85-0D95-C411-7518-E72B47C28BEE}"/>
              </a:ext>
            </a:extLst>
          </p:cNvPr>
          <p:cNvSpPr txBox="1"/>
          <p:nvPr/>
        </p:nvSpPr>
        <p:spPr>
          <a:xfrm>
            <a:off x="2311517" y="4055912"/>
            <a:ext cx="92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clk_25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B4D635CA-8D62-F16C-59D3-DF363A62B89E}"/>
              </a:ext>
            </a:extLst>
          </p:cNvPr>
          <p:cNvSpPr txBox="1"/>
          <p:nvPr/>
        </p:nvSpPr>
        <p:spPr>
          <a:xfrm>
            <a:off x="5256416" y="4452280"/>
            <a:ext cx="40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EB8D3E26-031A-07FD-1EFD-B47C5838BA11}"/>
              </a:ext>
            </a:extLst>
          </p:cNvPr>
          <p:cNvSpPr txBox="1"/>
          <p:nvPr/>
        </p:nvSpPr>
        <p:spPr>
          <a:xfrm>
            <a:off x="5264103" y="4790644"/>
            <a:ext cx="40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y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78594B25-AE49-853A-59E0-6FDAF33BB814}"/>
              </a:ext>
            </a:extLst>
          </p:cNvPr>
          <p:cNvSpPr txBox="1"/>
          <p:nvPr/>
        </p:nvSpPr>
        <p:spPr>
          <a:xfrm>
            <a:off x="5063384" y="5224219"/>
            <a:ext cx="117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in_display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2D6A251E-E403-E1DA-206F-10140E28140B}"/>
              </a:ext>
            </a:extLst>
          </p:cNvPr>
          <p:cNvCxnSpPr>
            <a:cxnSpLocks/>
          </p:cNvCxnSpPr>
          <p:nvPr/>
        </p:nvCxnSpPr>
        <p:spPr>
          <a:xfrm>
            <a:off x="7652222" y="4678971"/>
            <a:ext cx="117270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2B5D912D-B9B0-8348-A461-10393958B4B8}"/>
              </a:ext>
            </a:extLst>
          </p:cNvPr>
          <p:cNvCxnSpPr>
            <a:cxnSpLocks/>
          </p:cNvCxnSpPr>
          <p:nvPr/>
        </p:nvCxnSpPr>
        <p:spPr>
          <a:xfrm flipV="1">
            <a:off x="8066351" y="4622649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615E3C45-4417-624C-DF14-0AF0A7815F10}"/>
              </a:ext>
            </a:extLst>
          </p:cNvPr>
          <p:cNvSpPr txBox="1"/>
          <p:nvPr/>
        </p:nvSpPr>
        <p:spPr>
          <a:xfrm>
            <a:off x="8015761" y="4631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71D86A3-E150-70BD-05F1-C741E443754F}"/>
              </a:ext>
            </a:extLst>
          </p:cNvPr>
          <p:cNvCxnSpPr>
            <a:cxnSpLocks/>
          </p:cNvCxnSpPr>
          <p:nvPr/>
        </p:nvCxnSpPr>
        <p:spPr>
          <a:xfrm>
            <a:off x="7666525" y="5163439"/>
            <a:ext cx="8024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834776C6-855C-3787-F46B-7A034652A591}"/>
              </a:ext>
            </a:extLst>
          </p:cNvPr>
          <p:cNvCxnSpPr>
            <a:cxnSpLocks/>
          </p:cNvCxnSpPr>
          <p:nvPr/>
        </p:nvCxnSpPr>
        <p:spPr>
          <a:xfrm flipV="1">
            <a:off x="8080654" y="5107117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CD5A6B9D-713A-F9DB-74CA-63BEF02329FB}"/>
              </a:ext>
            </a:extLst>
          </p:cNvPr>
          <p:cNvSpPr txBox="1"/>
          <p:nvPr/>
        </p:nvSpPr>
        <p:spPr>
          <a:xfrm>
            <a:off x="8037927" y="5159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00547A24-7778-C92F-3F19-3C9EFAC5F762}"/>
              </a:ext>
            </a:extLst>
          </p:cNvPr>
          <p:cNvCxnSpPr>
            <a:cxnSpLocks/>
          </p:cNvCxnSpPr>
          <p:nvPr/>
        </p:nvCxnSpPr>
        <p:spPr>
          <a:xfrm>
            <a:off x="7672961" y="5691889"/>
            <a:ext cx="79598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883532E-C106-EDA6-22E2-B05D1DDF7876}"/>
              </a:ext>
            </a:extLst>
          </p:cNvPr>
          <p:cNvCxnSpPr>
            <a:cxnSpLocks/>
          </p:cNvCxnSpPr>
          <p:nvPr/>
        </p:nvCxnSpPr>
        <p:spPr>
          <a:xfrm flipV="1">
            <a:off x="8087090" y="5635567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11DBFFB7-FC12-C4B4-5876-AEDAB7123AB0}"/>
              </a:ext>
            </a:extLst>
          </p:cNvPr>
          <p:cNvSpPr txBox="1"/>
          <p:nvPr/>
        </p:nvSpPr>
        <p:spPr>
          <a:xfrm>
            <a:off x="8026665" y="5682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2C2548D4-44D3-5AB5-EC3F-35C0BACD393D}"/>
              </a:ext>
            </a:extLst>
          </p:cNvPr>
          <p:cNvSpPr txBox="1"/>
          <p:nvPr/>
        </p:nvSpPr>
        <p:spPr>
          <a:xfrm>
            <a:off x="7672961" y="4771829"/>
            <a:ext cx="12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out_pix_G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48997678-9CF3-A614-3610-A61C7A1217BB}"/>
              </a:ext>
            </a:extLst>
          </p:cNvPr>
          <p:cNvSpPr txBox="1"/>
          <p:nvPr/>
        </p:nvSpPr>
        <p:spPr>
          <a:xfrm>
            <a:off x="7656395" y="4277534"/>
            <a:ext cx="12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out_pix_R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A57F770-DD70-9A75-976A-99569777191A}"/>
              </a:ext>
            </a:extLst>
          </p:cNvPr>
          <p:cNvSpPr txBox="1"/>
          <p:nvPr/>
        </p:nvSpPr>
        <p:spPr>
          <a:xfrm>
            <a:off x="7672961" y="5293941"/>
            <a:ext cx="12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out_pix_B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C8690519-537E-65C9-5AD9-C1C1BD868275}"/>
              </a:ext>
            </a:extLst>
          </p:cNvPr>
          <p:cNvCxnSpPr>
            <a:cxnSpLocks/>
          </p:cNvCxnSpPr>
          <p:nvPr/>
        </p:nvCxnSpPr>
        <p:spPr>
          <a:xfrm>
            <a:off x="6565712" y="1415093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1F7282C4-E28F-D634-7354-9960C87777BF}"/>
              </a:ext>
            </a:extLst>
          </p:cNvPr>
          <p:cNvSpPr txBox="1"/>
          <p:nvPr/>
        </p:nvSpPr>
        <p:spPr>
          <a:xfrm>
            <a:off x="6196001" y="1098447"/>
            <a:ext cx="31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C0C732BC-A7E2-08B3-F400-41FC2BB794FB}"/>
              </a:ext>
            </a:extLst>
          </p:cNvPr>
          <p:cNvCxnSpPr>
            <a:cxnSpLocks/>
          </p:cNvCxnSpPr>
          <p:nvPr/>
        </p:nvCxnSpPr>
        <p:spPr>
          <a:xfrm flipV="1">
            <a:off x="7043719" y="135667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A2B8354A-4AEC-C022-AB44-33D87EAAE129}"/>
              </a:ext>
            </a:extLst>
          </p:cNvPr>
          <p:cNvSpPr txBox="1"/>
          <p:nvPr/>
        </p:nvSpPr>
        <p:spPr>
          <a:xfrm>
            <a:off x="6986838" y="13723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BA5EADC4-C9C9-4E88-4F7F-E8E10608C33C}"/>
              </a:ext>
            </a:extLst>
          </p:cNvPr>
          <p:cNvSpPr/>
          <p:nvPr/>
        </p:nvSpPr>
        <p:spPr>
          <a:xfrm>
            <a:off x="1714759" y="449552"/>
            <a:ext cx="1550210" cy="6758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topVGA_filtre</a:t>
            </a:r>
            <a:endParaRPr lang="fr-FR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9BCB8C3-FA3C-8DA7-A383-0647A1AE2D57}"/>
              </a:ext>
            </a:extLst>
          </p:cNvPr>
          <p:cNvCxnSpPr>
            <a:cxnSpLocks/>
          </p:cNvCxnSpPr>
          <p:nvPr/>
        </p:nvCxnSpPr>
        <p:spPr>
          <a:xfrm flipV="1">
            <a:off x="2536138" y="4834323"/>
            <a:ext cx="0" cy="3522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DF666A8-C4D0-2012-E178-E60549F57D6D}"/>
              </a:ext>
            </a:extLst>
          </p:cNvPr>
          <p:cNvCxnSpPr>
            <a:cxnSpLocks/>
          </p:cNvCxnSpPr>
          <p:nvPr/>
        </p:nvCxnSpPr>
        <p:spPr>
          <a:xfrm flipH="1" flipV="1">
            <a:off x="2529512" y="4834323"/>
            <a:ext cx="319920" cy="19858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8797C1A-17C4-846E-96B7-10FB089E292F}"/>
              </a:ext>
            </a:extLst>
          </p:cNvPr>
          <p:cNvCxnSpPr>
            <a:cxnSpLocks/>
          </p:cNvCxnSpPr>
          <p:nvPr/>
        </p:nvCxnSpPr>
        <p:spPr>
          <a:xfrm flipH="1">
            <a:off x="2542765" y="5018791"/>
            <a:ext cx="308389" cy="161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94068F9E-D0FA-1C62-8F58-0927E9CB82B3}"/>
              </a:ext>
            </a:extLst>
          </p:cNvPr>
          <p:cNvSpPr/>
          <p:nvPr/>
        </p:nvSpPr>
        <p:spPr>
          <a:xfrm>
            <a:off x="2826213" y="4950800"/>
            <a:ext cx="119270" cy="11927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67A17A58-584D-793F-E42A-0A6132F53828}"/>
              </a:ext>
            </a:extLst>
          </p:cNvPr>
          <p:cNvCxnSpPr>
            <a:cxnSpLocks/>
          </p:cNvCxnSpPr>
          <p:nvPr/>
        </p:nvCxnSpPr>
        <p:spPr>
          <a:xfrm>
            <a:off x="2945483" y="5018791"/>
            <a:ext cx="87308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C3009AC8-7351-3094-FD77-EB6E09168860}"/>
              </a:ext>
            </a:extLst>
          </p:cNvPr>
          <p:cNvSpPr txBox="1"/>
          <p:nvPr/>
        </p:nvSpPr>
        <p:spPr>
          <a:xfrm>
            <a:off x="2893183" y="4622955"/>
            <a:ext cx="96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lockedn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A3043CDF-8AC7-197C-E246-7E0575E9009F}"/>
              </a:ext>
            </a:extLst>
          </p:cNvPr>
          <p:cNvCxnSpPr>
            <a:cxnSpLocks/>
          </p:cNvCxnSpPr>
          <p:nvPr/>
        </p:nvCxnSpPr>
        <p:spPr>
          <a:xfrm flipV="1">
            <a:off x="3320723" y="4964198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16B7A2FD-83AC-97F2-2066-41B43A1AC4A4}"/>
              </a:ext>
            </a:extLst>
          </p:cNvPr>
          <p:cNvSpPr txBox="1"/>
          <p:nvPr/>
        </p:nvSpPr>
        <p:spPr>
          <a:xfrm>
            <a:off x="3264969" y="4972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9EE6068-FACD-DE70-F387-E32DFF29C5F3}"/>
              </a:ext>
            </a:extLst>
          </p:cNvPr>
          <p:cNvSpPr/>
          <p:nvPr/>
        </p:nvSpPr>
        <p:spPr>
          <a:xfrm>
            <a:off x="8824930" y="2872800"/>
            <a:ext cx="1606461" cy="317862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system_conv</a:t>
            </a:r>
            <a:endParaRPr lang="fr-FR" dirty="0"/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F9318068-BADC-AE95-8033-E0F4A6DC1B6F}"/>
              </a:ext>
            </a:extLst>
          </p:cNvPr>
          <p:cNvCxnSpPr>
            <a:cxnSpLocks/>
          </p:cNvCxnSpPr>
          <p:nvPr/>
        </p:nvCxnSpPr>
        <p:spPr>
          <a:xfrm>
            <a:off x="6551235" y="586253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5A835115-4BD3-B67E-8D59-5B14A4AC3440}"/>
              </a:ext>
            </a:extLst>
          </p:cNvPr>
          <p:cNvCxnSpPr>
            <a:cxnSpLocks/>
          </p:cNvCxnSpPr>
          <p:nvPr/>
        </p:nvCxnSpPr>
        <p:spPr>
          <a:xfrm flipV="1">
            <a:off x="7045650" y="52993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ZoneTexte 87">
            <a:extLst>
              <a:ext uri="{FF2B5EF4-FFF2-40B4-BE49-F238E27FC236}">
                <a16:creationId xmlns:a16="http://schemas.microsoft.com/office/drawing/2014/main" id="{10D5B6D1-A8D6-267C-71E3-EA0EA70EC13D}"/>
              </a:ext>
            </a:extLst>
          </p:cNvPr>
          <p:cNvSpPr txBox="1"/>
          <p:nvPr/>
        </p:nvSpPr>
        <p:spPr>
          <a:xfrm>
            <a:off x="6992413" y="525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D64302EA-99E9-270C-1E43-FBFE3C172514}"/>
              </a:ext>
            </a:extLst>
          </p:cNvPr>
          <p:cNvSpPr txBox="1"/>
          <p:nvPr/>
        </p:nvSpPr>
        <p:spPr>
          <a:xfrm>
            <a:off x="6162587" y="658701"/>
            <a:ext cx="94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lockedn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2F12E38C-A1FE-6B75-C10F-ECAF6883A0CF}"/>
              </a:ext>
            </a:extLst>
          </p:cNvPr>
          <p:cNvCxnSpPr>
            <a:cxnSpLocks/>
          </p:cNvCxnSpPr>
          <p:nvPr/>
        </p:nvCxnSpPr>
        <p:spPr>
          <a:xfrm>
            <a:off x="6565712" y="997944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2764F56C-547C-E63E-F528-AB379F21564C}"/>
              </a:ext>
            </a:extLst>
          </p:cNvPr>
          <p:cNvCxnSpPr>
            <a:cxnSpLocks/>
          </p:cNvCxnSpPr>
          <p:nvPr/>
        </p:nvCxnSpPr>
        <p:spPr>
          <a:xfrm flipV="1">
            <a:off x="7053035" y="94162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ZoneTexte 91">
            <a:extLst>
              <a:ext uri="{FF2B5EF4-FFF2-40B4-BE49-F238E27FC236}">
                <a16:creationId xmlns:a16="http://schemas.microsoft.com/office/drawing/2014/main" id="{9F47C436-3047-6D8E-5A60-533556A0A6B3}"/>
              </a:ext>
            </a:extLst>
          </p:cNvPr>
          <p:cNvSpPr txBox="1"/>
          <p:nvPr/>
        </p:nvSpPr>
        <p:spPr>
          <a:xfrm>
            <a:off x="7004469" y="955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E54A110E-2E41-0C1A-E404-6F07D903E04B}"/>
              </a:ext>
            </a:extLst>
          </p:cNvPr>
          <p:cNvSpPr txBox="1"/>
          <p:nvPr/>
        </p:nvSpPr>
        <p:spPr>
          <a:xfrm>
            <a:off x="6162917" y="249442"/>
            <a:ext cx="78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clk_25</a:t>
            </a:r>
          </a:p>
        </p:txBody>
      </p: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928B588B-989E-9878-6822-898CABB270FB}"/>
              </a:ext>
            </a:extLst>
          </p:cNvPr>
          <p:cNvCxnSpPr>
            <a:cxnSpLocks/>
          </p:cNvCxnSpPr>
          <p:nvPr/>
        </p:nvCxnSpPr>
        <p:spPr>
          <a:xfrm>
            <a:off x="10428299" y="4186086"/>
            <a:ext cx="11682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3C9A8163-285D-AB98-4608-231AC27C01C4}"/>
              </a:ext>
            </a:extLst>
          </p:cNvPr>
          <p:cNvCxnSpPr>
            <a:cxnSpLocks/>
          </p:cNvCxnSpPr>
          <p:nvPr/>
        </p:nvCxnSpPr>
        <p:spPr>
          <a:xfrm>
            <a:off x="10428299" y="5199009"/>
            <a:ext cx="11682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27AA2A33-3DA0-D7F6-A2BA-D5BDECA340EF}"/>
              </a:ext>
            </a:extLst>
          </p:cNvPr>
          <p:cNvCxnSpPr>
            <a:cxnSpLocks/>
          </p:cNvCxnSpPr>
          <p:nvPr/>
        </p:nvCxnSpPr>
        <p:spPr>
          <a:xfrm flipV="1">
            <a:off x="11043373" y="4133300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ZoneTexte 121">
            <a:extLst>
              <a:ext uri="{FF2B5EF4-FFF2-40B4-BE49-F238E27FC236}">
                <a16:creationId xmlns:a16="http://schemas.microsoft.com/office/drawing/2014/main" id="{2DA70B5D-4858-1975-5B6D-900B6AED5B1D}"/>
              </a:ext>
            </a:extLst>
          </p:cNvPr>
          <p:cNvSpPr txBox="1"/>
          <p:nvPr/>
        </p:nvSpPr>
        <p:spPr>
          <a:xfrm>
            <a:off x="10970959" y="4180552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5E0FE9EC-CE81-C28C-AD02-9EA7D60B8109}"/>
              </a:ext>
            </a:extLst>
          </p:cNvPr>
          <p:cNvSpPr txBox="1"/>
          <p:nvPr/>
        </p:nvSpPr>
        <p:spPr>
          <a:xfrm>
            <a:off x="10564183" y="3784206"/>
            <a:ext cx="115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out_filt_R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E4E63BFA-5902-C79C-CC37-ED920F73B373}"/>
              </a:ext>
            </a:extLst>
          </p:cNvPr>
          <p:cNvCxnSpPr>
            <a:cxnSpLocks/>
          </p:cNvCxnSpPr>
          <p:nvPr/>
        </p:nvCxnSpPr>
        <p:spPr>
          <a:xfrm flipV="1">
            <a:off x="11043373" y="5151757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ZoneTexte 124">
            <a:extLst>
              <a:ext uri="{FF2B5EF4-FFF2-40B4-BE49-F238E27FC236}">
                <a16:creationId xmlns:a16="http://schemas.microsoft.com/office/drawing/2014/main" id="{7E8AED9B-1FA6-F7FF-47E0-60CC9E652C44}"/>
              </a:ext>
            </a:extLst>
          </p:cNvPr>
          <p:cNvSpPr txBox="1"/>
          <p:nvPr/>
        </p:nvSpPr>
        <p:spPr>
          <a:xfrm>
            <a:off x="10970959" y="5199009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96D716C9-333D-2EF2-0537-71F620332E81}"/>
              </a:ext>
            </a:extLst>
          </p:cNvPr>
          <p:cNvCxnSpPr>
            <a:cxnSpLocks/>
          </p:cNvCxnSpPr>
          <p:nvPr/>
        </p:nvCxnSpPr>
        <p:spPr>
          <a:xfrm flipV="1">
            <a:off x="11043373" y="462839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7A74968-8A14-8FAC-7DAB-A0FA6C4745D3}"/>
              </a:ext>
            </a:extLst>
          </p:cNvPr>
          <p:cNvSpPr txBox="1"/>
          <p:nvPr/>
        </p:nvSpPr>
        <p:spPr>
          <a:xfrm>
            <a:off x="10970959" y="4675644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B89C7FF2-3266-206B-92D8-D5C628453AFA}"/>
              </a:ext>
            </a:extLst>
          </p:cNvPr>
          <p:cNvSpPr txBox="1"/>
          <p:nvPr/>
        </p:nvSpPr>
        <p:spPr>
          <a:xfrm>
            <a:off x="10580884" y="4306286"/>
            <a:ext cx="114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out_filt_B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7980C84F-8D3C-88D8-C0B5-D7B53D630AEC}"/>
              </a:ext>
            </a:extLst>
          </p:cNvPr>
          <p:cNvSpPr txBox="1"/>
          <p:nvPr/>
        </p:nvSpPr>
        <p:spPr>
          <a:xfrm>
            <a:off x="10598577" y="4838747"/>
            <a:ext cx="114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out_filt_G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527DDBE6-3CBE-5313-F873-48D3385EBED4}"/>
              </a:ext>
            </a:extLst>
          </p:cNvPr>
          <p:cNvCxnSpPr>
            <a:cxnSpLocks/>
          </p:cNvCxnSpPr>
          <p:nvPr/>
        </p:nvCxnSpPr>
        <p:spPr>
          <a:xfrm>
            <a:off x="10428299" y="4682345"/>
            <a:ext cx="11682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C33538BE-5D1F-2681-0AF5-44BDE0D10F12}"/>
              </a:ext>
            </a:extLst>
          </p:cNvPr>
          <p:cNvCxnSpPr>
            <a:cxnSpLocks/>
          </p:cNvCxnSpPr>
          <p:nvPr/>
        </p:nvCxnSpPr>
        <p:spPr>
          <a:xfrm>
            <a:off x="9155026" y="1240504"/>
            <a:ext cx="24510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714E82E3-CFB5-D1E4-3FBC-6E067900AF7D}"/>
              </a:ext>
            </a:extLst>
          </p:cNvPr>
          <p:cNvCxnSpPr>
            <a:cxnSpLocks/>
          </p:cNvCxnSpPr>
          <p:nvPr/>
        </p:nvCxnSpPr>
        <p:spPr>
          <a:xfrm flipV="1">
            <a:off x="11052846" y="119325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ZoneTexte 138">
            <a:extLst>
              <a:ext uri="{FF2B5EF4-FFF2-40B4-BE49-F238E27FC236}">
                <a16:creationId xmlns:a16="http://schemas.microsoft.com/office/drawing/2014/main" id="{6BC4BDE7-14D0-89FE-4F77-CE8895406F6C}"/>
              </a:ext>
            </a:extLst>
          </p:cNvPr>
          <p:cNvSpPr txBox="1"/>
          <p:nvPr/>
        </p:nvSpPr>
        <p:spPr>
          <a:xfrm>
            <a:off x="10980432" y="1240504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6A342C7F-EBFC-46CB-76E3-BDA8E4F7D490}"/>
              </a:ext>
            </a:extLst>
          </p:cNvPr>
          <p:cNvCxnSpPr>
            <a:cxnSpLocks/>
          </p:cNvCxnSpPr>
          <p:nvPr/>
        </p:nvCxnSpPr>
        <p:spPr>
          <a:xfrm flipV="1">
            <a:off x="11052846" y="669887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ZoneTexte 140">
            <a:extLst>
              <a:ext uri="{FF2B5EF4-FFF2-40B4-BE49-F238E27FC236}">
                <a16:creationId xmlns:a16="http://schemas.microsoft.com/office/drawing/2014/main" id="{8483A5B7-2634-6D26-96EC-7E3FD09AC455}"/>
              </a:ext>
            </a:extLst>
          </p:cNvPr>
          <p:cNvSpPr txBox="1"/>
          <p:nvPr/>
        </p:nvSpPr>
        <p:spPr>
          <a:xfrm>
            <a:off x="10980432" y="717139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28D190DA-E2F7-B1CC-7B6B-67EA0A1E6FF5}"/>
              </a:ext>
            </a:extLst>
          </p:cNvPr>
          <p:cNvSpPr txBox="1"/>
          <p:nvPr/>
        </p:nvSpPr>
        <p:spPr>
          <a:xfrm>
            <a:off x="10582254" y="351145"/>
            <a:ext cx="152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hsync_shifted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932E4694-291A-A87B-CB5C-F91AB1223A0C}"/>
              </a:ext>
            </a:extLst>
          </p:cNvPr>
          <p:cNvSpPr txBox="1"/>
          <p:nvPr/>
        </p:nvSpPr>
        <p:spPr>
          <a:xfrm>
            <a:off x="10577153" y="873938"/>
            <a:ext cx="152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vsync_shifted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B4422695-21F0-6A99-00D2-2F7C80F50F50}"/>
              </a:ext>
            </a:extLst>
          </p:cNvPr>
          <p:cNvCxnSpPr>
            <a:cxnSpLocks/>
          </p:cNvCxnSpPr>
          <p:nvPr/>
        </p:nvCxnSpPr>
        <p:spPr>
          <a:xfrm>
            <a:off x="9155026" y="723840"/>
            <a:ext cx="24510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95418B6-DA4C-C497-15D8-031685A2883F}"/>
              </a:ext>
            </a:extLst>
          </p:cNvPr>
          <p:cNvCxnSpPr>
            <a:cxnSpLocks/>
          </p:cNvCxnSpPr>
          <p:nvPr/>
        </p:nvCxnSpPr>
        <p:spPr>
          <a:xfrm>
            <a:off x="7823742" y="3566231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6CE5C40-F0BF-0041-E37C-2516F27FB422}"/>
              </a:ext>
            </a:extLst>
          </p:cNvPr>
          <p:cNvCxnSpPr>
            <a:cxnSpLocks/>
          </p:cNvCxnSpPr>
          <p:nvPr/>
        </p:nvCxnSpPr>
        <p:spPr>
          <a:xfrm flipV="1">
            <a:off x="8204742" y="3509909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9B18D1B9-FA56-D83C-F4A2-13E1E89AFE42}"/>
              </a:ext>
            </a:extLst>
          </p:cNvPr>
          <p:cNvSpPr txBox="1"/>
          <p:nvPr/>
        </p:nvSpPr>
        <p:spPr>
          <a:xfrm>
            <a:off x="8151505" y="3505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161C470-91F0-6BD7-5F48-DA740C0BE489}"/>
              </a:ext>
            </a:extLst>
          </p:cNvPr>
          <p:cNvSpPr txBox="1"/>
          <p:nvPr/>
        </p:nvSpPr>
        <p:spPr>
          <a:xfrm>
            <a:off x="7594292" y="3665920"/>
            <a:ext cx="94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lockedn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1F9B13E-E041-3C2C-C15E-CD45630FAE55}"/>
              </a:ext>
            </a:extLst>
          </p:cNvPr>
          <p:cNvCxnSpPr>
            <a:cxnSpLocks/>
          </p:cNvCxnSpPr>
          <p:nvPr/>
        </p:nvCxnSpPr>
        <p:spPr>
          <a:xfrm>
            <a:off x="7831127" y="4048803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49475E19-DB41-1EA4-B643-C07689946E70}"/>
              </a:ext>
            </a:extLst>
          </p:cNvPr>
          <p:cNvCxnSpPr>
            <a:cxnSpLocks/>
          </p:cNvCxnSpPr>
          <p:nvPr/>
        </p:nvCxnSpPr>
        <p:spPr>
          <a:xfrm flipV="1">
            <a:off x="8212127" y="399248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51E79971-C87A-1D9C-9909-02B909327035}"/>
              </a:ext>
            </a:extLst>
          </p:cNvPr>
          <p:cNvSpPr txBox="1"/>
          <p:nvPr/>
        </p:nvSpPr>
        <p:spPr>
          <a:xfrm>
            <a:off x="8182889" y="39984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02812036-7332-9D8A-49BF-C7D776F989BA}"/>
              </a:ext>
            </a:extLst>
          </p:cNvPr>
          <p:cNvSpPr txBox="1"/>
          <p:nvPr/>
        </p:nvSpPr>
        <p:spPr>
          <a:xfrm>
            <a:off x="7565023" y="3200284"/>
            <a:ext cx="78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clk_25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CFE0F3B4-E0E3-5580-1A34-B81282E04EB3}"/>
              </a:ext>
            </a:extLst>
          </p:cNvPr>
          <p:cNvSpPr/>
          <p:nvPr/>
        </p:nvSpPr>
        <p:spPr>
          <a:xfrm>
            <a:off x="7538822" y="323724"/>
            <a:ext cx="1616204" cy="228239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shift_sync</a:t>
            </a:r>
            <a:endParaRPr lang="fr-FR" dirty="0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D99EA873-719C-651F-4E5F-FDA99DE18CB3}"/>
              </a:ext>
            </a:extLst>
          </p:cNvPr>
          <p:cNvSpPr txBox="1"/>
          <p:nvPr/>
        </p:nvSpPr>
        <p:spPr>
          <a:xfrm>
            <a:off x="5140738" y="1998346"/>
            <a:ext cx="140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end_count_x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E9E9AB09-5DB2-487E-44C9-7F3260616E5F}"/>
              </a:ext>
            </a:extLst>
          </p:cNvPr>
          <p:cNvCxnSpPr>
            <a:cxnSpLocks/>
          </p:cNvCxnSpPr>
          <p:nvPr/>
        </p:nvCxnSpPr>
        <p:spPr>
          <a:xfrm>
            <a:off x="5063384" y="2340684"/>
            <a:ext cx="24896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6292528F-D2E1-13C5-D130-FA7C10E44858}"/>
              </a:ext>
            </a:extLst>
          </p:cNvPr>
          <p:cNvCxnSpPr>
            <a:cxnSpLocks/>
          </p:cNvCxnSpPr>
          <p:nvPr/>
        </p:nvCxnSpPr>
        <p:spPr>
          <a:xfrm flipV="1">
            <a:off x="5600469" y="227775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ZoneTexte 96">
            <a:extLst>
              <a:ext uri="{FF2B5EF4-FFF2-40B4-BE49-F238E27FC236}">
                <a16:creationId xmlns:a16="http://schemas.microsoft.com/office/drawing/2014/main" id="{692279B1-0826-C019-398E-5896D594C3C2}"/>
              </a:ext>
            </a:extLst>
          </p:cNvPr>
          <p:cNvSpPr txBox="1"/>
          <p:nvPr/>
        </p:nvSpPr>
        <p:spPr>
          <a:xfrm>
            <a:off x="5563026" y="23576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F077B736-BD38-6957-A414-EA5E905DD0BC}"/>
              </a:ext>
            </a:extLst>
          </p:cNvPr>
          <p:cNvCxnSpPr>
            <a:cxnSpLocks/>
          </p:cNvCxnSpPr>
          <p:nvPr/>
        </p:nvCxnSpPr>
        <p:spPr>
          <a:xfrm flipV="1">
            <a:off x="9631637" y="2061576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FFB55C4C-45A5-5327-19A3-CD804B8E0123}"/>
              </a:ext>
            </a:extLst>
          </p:cNvPr>
          <p:cNvSpPr txBox="1"/>
          <p:nvPr/>
        </p:nvSpPr>
        <p:spPr>
          <a:xfrm>
            <a:off x="9559223" y="2108828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DAA59C04-D38B-ED9B-EFA3-A9B2AC001876}"/>
              </a:ext>
            </a:extLst>
          </p:cNvPr>
          <p:cNvSpPr txBox="1"/>
          <p:nvPr/>
        </p:nvSpPr>
        <p:spPr>
          <a:xfrm>
            <a:off x="9155945" y="1742262"/>
            <a:ext cx="114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cmd_conv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4FB86093-D875-0D54-D7B8-9DB8C53814C4}"/>
              </a:ext>
            </a:extLst>
          </p:cNvPr>
          <p:cNvCxnSpPr>
            <a:cxnSpLocks/>
          </p:cNvCxnSpPr>
          <p:nvPr/>
        </p:nvCxnSpPr>
        <p:spPr>
          <a:xfrm>
            <a:off x="9144394" y="2112411"/>
            <a:ext cx="115500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C4D498C3-0538-F841-EDE5-44E6435A7EDD}"/>
              </a:ext>
            </a:extLst>
          </p:cNvPr>
          <p:cNvCxnSpPr>
            <a:cxnSpLocks/>
          </p:cNvCxnSpPr>
          <p:nvPr/>
        </p:nvCxnSpPr>
        <p:spPr>
          <a:xfrm>
            <a:off x="8015761" y="3136681"/>
            <a:ext cx="81220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4A40F931-565C-0DB3-3B16-85D79CE23BD7}"/>
              </a:ext>
            </a:extLst>
          </p:cNvPr>
          <p:cNvCxnSpPr>
            <a:cxnSpLocks/>
          </p:cNvCxnSpPr>
          <p:nvPr/>
        </p:nvCxnSpPr>
        <p:spPr>
          <a:xfrm>
            <a:off x="10299401" y="2108828"/>
            <a:ext cx="0" cy="63197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C819FAA3-879D-9E72-4364-AB31C26A771E}"/>
              </a:ext>
            </a:extLst>
          </p:cNvPr>
          <p:cNvCxnSpPr>
            <a:cxnSpLocks/>
          </p:cNvCxnSpPr>
          <p:nvPr/>
        </p:nvCxnSpPr>
        <p:spPr>
          <a:xfrm>
            <a:off x="8015761" y="2740802"/>
            <a:ext cx="22836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D161A64C-535B-C1A1-9554-6EAC40BFE887}"/>
              </a:ext>
            </a:extLst>
          </p:cNvPr>
          <p:cNvCxnSpPr>
            <a:cxnSpLocks/>
          </p:cNvCxnSpPr>
          <p:nvPr/>
        </p:nvCxnSpPr>
        <p:spPr>
          <a:xfrm>
            <a:off x="8037927" y="2740802"/>
            <a:ext cx="0" cy="3958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96110B5A-8AAF-5C85-550B-09439C1AED13}"/>
              </a:ext>
            </a:extLst>
          </p:cNvPr>
          <p:cNvCxnSpPr>
            <a:cxnSpLocks/>
          </p:cNvCxnSpPr>
          <p:nvPr/>
        </p:nvCxnSpPr>
        <p:spPr>
          <a:xfrm flipV="1">
            <a:off x="8233894" y="3088535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ZoneTexte 111">
            <a:extLst>
              <a:ext uri="{FF2B5EF4-FFF2-40B4-BE49-F238E27FC236}">
                <a16:creationId xmlns:a16="http://schemas.microsoft.com/office/drawing/2014/main" id="{01FFFCCF-F79B-C40A-752C-75029F05DBE6}"/>
              </a:ext>
            </a:extLst>
          </p:cNvPr>
          <p:cNvSpPr txBox="1"/>
          <p:nvPr/>
        </p:nvSpPr>
        <p:spPr>
          <a:xfrm>
            <a:off x="8161480" y="3135787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E99003D6-46E9-0FB2-0332-67DF8AC3FFA1}"/>
              </a:ext>
            </a:extLst>
          </p:cNvPr>
          <p:cNvCxnSpPr>
            <a:cxnSpLocks/>
          </p:cNvCxnSpPr>
          <p:nvPr/>
        </p:nvCxnSpPr>
        <p:spPr>
          <a:xfrm>
            <a:off x="6542289" y="1900975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2B8F1359-16BC-2CED-0B21-418EAAD45B44}"/>
              </a:ext>
            </a:extLst>
          </p:cNvPr>
          <p:cNvSpPr txBox="1"/>
          <p:nvPr/>
        </p:nvSpPr>
        <p:spPr>
          <a:xfrm>
            <a:off x="6172578" y="1584329"/>
            <a:ext cx="31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y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8E58ACD-7161-C866-EAD0-1BE4412EAA78}"/>
              </a:ext>
            </a:extLst>
          </p:cNvPr>
          <p:cNvCxnSpPr>
            <a:cxnSpLocks/>
          </p:cNvCxnSpPr>
          <p:nvPr/>
        </p:nvCxnSpPr>
        <p:spPr>
          <a:xfrm flipV="1">
            <a:off x="7020296" y="184255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C20FDFBB-A0F0-1285-2C40-229087083180}"/>
              </a:ext>
            </a:extLst>
          </p:cNvPr>
          <p:cNvSpPr txBox="1"/>
          <p:nvPr/>
        </p:nvSpPr>
        <p:spPr>
          <a:xfrm>
            <a:off x="6963415" y="18582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021C902A-D8EB-16CE-E4C3-BA829E674C52}"/>
              </a:ext>
            </a:extLst>
          </p:cNvPr>
          <p:cNvCxnSpPr>
            <a:cxnSpLocks/>
          </p:cNvCxnSpPr>
          <p:nvPr/>
        </p:nvCxnSpPr>
        <p:spPr>
          <a:xfrm>
            <a:off x="5084076" y="3316472"/>
            <a:ext cx="11120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B912C4DD-E6D5-FB45-60C3-3CCDA8C6CE70}"/>
              </a:ext>
            </a:extLst>
          </p:cNvPr>
          <p:cNvCxnSpPr>
            <a:cxnSpLocks/>
          </p:cNvCxnSpPr>
          <p:nvPr/>
        </p:nvCxnSpPr>
        <p:spPr>
          <a:xfrm flipV="1">
            <a:off x="5642909" y="3269220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F524B441-3F38-EC2B-EE14-E75A13498566}"/>
              </a:ext>
            </a:extLst>
          </p:cNvPr>
          <p:cNvCxnSpPr>
            <a:cxnSpLocks/>
          </p:cNvCxnSpPr>
          <p:nvPr/>
        </p:nvCxnSpPr>
        <p:spPr>
          <a:xfrm flipV="1">
            <a:off x="5642909" y="2745855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9B50B304-206F-9106-A10A-87E09643A173}"/>
              </a:ext>
            </a:extLst>
          </p:cNvPr>
          <p:cNvSpPr txBox="1"/>
          <p:nvPr/>
        </p:nvSpPr>
        <p:spPr>
          <a:xfrm>
            <a:off x="5570495" y="2793107"/>
            <a:ext cx="2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CCA75FF8-C44E-31AB-2B1B-F25E902F1F41}"/>
              </a:ext>
            </a:extLst>
          </p:cNvPr>
          <p:cNvSpPr txBox="1"/>
          <p:nvPr/>
        </p:nvSpPr>
        <p:spPr>
          <a:xfrm>
            <a:off x="5041743" y="2785777"/>
            <a:ext cx="75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hsync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9E154439-FF71-DC6C-C9FC-4A19EFEC6B97}"/>
              </a:ext>
            </a:extLst>
          </p:cNvPr>
          <p:cNvSpPr txBox="1"/>
          <p:nvPr/>
        </p:nvSpPr>
        <p:spPr>
          <a:xfrm>
            <a:off x="5073224" y="3234227"/>
            <a:ext cx="76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vsync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F9D081F7-F4B8-BE49-6CBF-CC90689B4281}"/>
              </a:ext>
            </a:extLst>
          </p:cNvPr>
          <p:cNvCxnSpPr>
            <a:cxnSpLocks/>
          </p:cNvCxnSpPr>
          <p:nvPr/>
        </p:nvCxnSpPr>
        <p:spPr>
          <a:xfrm>
            <a:off x="5075189" y="2799808"/>
            <a:ext cx="11209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192E2DEB-A8B9-E930-AE83-E38A40511FBB}"/>
              </a:ext>
            </a:extLst>
          </p:cNvPr>
          <p:cNvSpPr txBox="1"/>
          <p:nvPr/>
        </p:nvSpPr>
        <p:spPr>
          <a:xfrm>
            <a:off x="5577279" y="33164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C51D46B5-0C51-72D0-B63B-07FCB948F558}"/>
              </a:ext>
            </a:extLst>
          </p:cNvPr>
          <p:cNvCxnSpPr>
            <a:cxnSpLocks/>
          </p:cNvCxnSpPr>
          <p:nvPr/>
        </p:nvCxnSpPr>
        <p:spPr>
          <a:xfrm flipV="1">
            <a:off x="5643976" y="590664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5030783-1C5D-02AD-4E1D-D7245ADD83D9}"/>
              </a:ext>
            </a:extLst>
          </p:cNvPr>
          <p:cNvCxnSpPr>
            <a:cxnSpLocks/>
          </p:cNvCxnSpPr>
          <p:nvPr/>
        </p:nvCxnSpPr>
        <p:spPr>
          <a:xfrm>
            <a:off x="5065545" y="5966279"/>
            <a:ext cx="108638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8D6E8331-EE72-0A28-81E9-C6873EF8097D}"/>
              </a:ext>
            </a:extLst>
          </p:cNvPr>
          <p:cNvSpPr txBox="1"/>
          <p:nvPr/>
        </p:nvSpPr>
        <p:spPr>
          <a:xfrm>
            <a:off x="5559394" y="59282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5A30AB7-552E-B57B-69A5-CDBDAF83F7B4}"/>
              </a:ext>
            </a:extLst>
          </p:cNvPr>
          <p:cNvSpPr txBox="1"/>
          <p:nvPr/>
        </p:nvSpPr>
        <p:spPr>
          <a:xfrm>
            <a:off x="4994202" y="5633103"/>
            <a:ext cx="140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end_count_y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D7616DFA-D12F-DEA4-53EE-3945BCD3580F}"/>
              </a:ext>
            </a:extLst>
          </p:cNvPr>
          <p:cNvCxnSpPr>
            <a:cxnSpLocks/>
          </p:cNvCxnSpPr>
          <p:nvPr/>
        </p:nvCxnSpPr>
        <p:spPr>
          <a:xfrm>
            <a:off x="5167446" y="4074384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C97A1E7-6E24-79AB-3068-BE753D570A1D}"/>
              </a:ext>
            </a:extLst>
          </p:cNvPr>
          <p:cNvCxnSpPr>
            <a:cxnSpLocks/>
          </p:cNvCxnSpPr>
          <p:nvPr/>
        </p:nvCxnSpPr>
        <p:spPr>
          <a:xfrm flipV="1">
            <a:off x="5661861" y="401806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B58F0CC7-912F-AE50-C70F-68AF9EF1F835}"/>
              </a:ext>
            </a:extLst>
          </p:cNvPr>
          <p:cNvSpPr txBox="1"/>
          <p:nvPr/>
        </p:nvSpPr>
        <p:spPr>
          <a:xfrm>
            <a:off x="5608624" y="4013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6D22C460-EB3A-4A25-6850-D6A6398EBAF7}"/>
              </a:ext>
            </a:extLst>
          </p:cNvPr>
          <p:cNvSpPr txBox="1"/>
          <p:nvPr/>
        </p:nvSpPr>
        <p:spPr>
          <a:xfrm>
            <a:off x="5130485" y="4102996"/>
            <a:ext cx="94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lockedn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D0005889-ED72-45F3-7A64-C6D54E58D48B}"/>
              </a:ext>
            </a:extLst>
          </p:cNvPr>
          <p:cNvCxnSpPr>
            <a:cxnSpLocks/>
          </p:cNvCxnSpPr>
          <p:nvPr/>
        </p:nvCxnSpPr>
        <p:spPr>
          <a:xfrm>
            <a:off x="5181923" y="4486075"/>
            <a:ext cx="9872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84BDCF08-C7AA-BE9C-F722-2EA89014D71B}"/>
              </a:ext>
            </a:extLst>
          </p:cNvPr>
          <p:cNvCxnSpPr>
            <a:cxnSpLocks/>
          </p:cNvCxnSpPr>
          <p:nvPr/>
        </p:nvCxnSpPr>
        <p:spPr>
          <a:xfrm flipV="1">
            <a:off x="5669246" y="442975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ZoneTexte 99">
            <a:extLst>
              <a:ext uri="{FF2B5EF4-FFF2-40B4-BE49-F238E27FC236}">
                <a16:creationId xmlns:a16="http://schemas.microsoft.com/office/drawing/2014/main" id="{D143FA6B-CD33-DFB5-6849-584C943C8E66}"/>
              </a:ext>
            </a:extLst>
          </p:cNvPr>
          <p:cNvSpPr txBox="1"/>
          <p:nvPr/>
        </p:nvSpPr>
        <p:spPr>
          <a:xfrm>
            <a:off x="5123472" y="3693900"/>
            <a:ext cx="78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clk_25</a:t>
            </a:r>
          </a:p>
        </p:txBody>
      </p:sp>
    </p:spTree>
    <p:extLst>
      <p:ext uri="{BB962C8B-B14F-4D97-AF65-F5344CB8AC3E}">
        <p14:creationId xmlns:p14="http://schemas.microsoft.com/office/powerpoint/2010/main" val="674002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65E3316-2170-CAAE-98B2-2962C0CD7066}"/>
              </a:ext>
            </a:extLst>
          </p:cNvPr>
          <p:cNvSpPr/>
          <p:nvPr/>
        </p:nvSpPr>
        <p:spPr>
          <a:xfrm>
            <a:off x="519540" y="373075"/>
            <a:ext cx="2026594" cy="6803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draw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9787D44-EBDE-7977-7DED-A9E0D6BEC257}"/>
              </a:ext>
            </a:extLst>
          </p:cNvPr>
          <p:cNvSpPr txBox="1"/>
          <p:nvPr/>
        </p:nvSpPr>
        <p:spPr>
          <a:xfrm>
            <a:off x="3226003" y="299014"/>
            <a:ext cx="6083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Ce composant permet de dessiner l’image avec le lutin.</a:t>
            </a:r>
          </a:p>
          <a:p>
            <a:r>
              <a:rPr lang="fr-FR" dirty="0">
                <a:solidFill>
                  <a:srgbClr val="0070C0"/>
                </a:solidFill>
              </a:rPr>
              <a:t>Si nous sommes sur la position du lutin, nous dessinons le lutin</a:t>
            </a:r>
          </a:p>
          <a:p>
            <a:r>
              <a:rPr lang="fr-FR" dirty="0">
                <a:solidFill>
                  <a:srgbClr val="0070C0"/>
                </a:solidFill>
              </a:rPr>
              <a:t>sinon nous dessinons le fond d’écran.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3E7C077-466B-D74F-CE8A-F55AD469F822}"/>
              </a:ext>
            </a:extLst>
          </p:cNvPr>
          <p:cNvSpPr/>
          <p:nvPr/>
        </p:nvSpPr>
        <p:spPr>
          <a:xfrm>
            <a:off x="1796099" y="3716826"/>
            <a:ext cx="1861500" cy="200365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is_in_sprite</a:t>
            </a:r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942A188-AB9A-49D0-D54B-96ED82A1A752}"/>
              </a:ext>
            </a:extLst>
          </p:cNvPr>
          <p:cNvCxnSpPr>
            <a:cxnSpLocks/>
          </p:cNvCxnSpPr>
          <p:nvPr/>
        </p:nvCxnSpPr>
        <p:spPr>
          <a:xfrm flipV="1">
            <a:off x="1061904" y="525259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94919FD-9294-7630-BC84-2572CDF6505C}"/>
              </a:ext>
            </a:extLst>
          </p:cNvPr>
          <p:cNvCxnSpPr>
            <a:cxnSpLocks/>
          </p:cNvCxnSpPr>
          <p:nvPr/>
        </p:nvCxnSpPr>
        <p:spPr>
          <a:xfrm flipV="1">
            <a:off x="1065214" y="4827570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2001789-A15A-7C5A-1A31-15757D0EF1C1}"/>
              </a:ext>
            </a:extLst>
          </p:cNvPr>
          <p:cNvCxnSpPr>
            <a:cxnSpLocks/>
          </p:cNvCxnSpPr>
          <p:nvPr/>
        </p:nvCxnSpPr>
        <p:spPr>
          <a:xfrm>
            <a:off x="543107" y="4867329"/>
            <a:ext cx="12659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382E468-B19C-7A87-57D9-E813CAD26F74}"/>
              </a:ext>
            </a:extLst>
          </p:cNvPr>
          <p:cNvCxnSpPr>
            <a:cxnSpLocks/>
          </p:cNvCxnSpPr>
          <p:nvPr/>
        </p:nvCxnSpPr>
        <p:spPr>
          <a:xfrm>
            <a:off x="529854" y="5305601"/>
            <a:ext cx="12662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15133F49-6E8D-54E2-82CE-3EBA16B9CAF8}"/>
              </a:ext>
            </a:extLst>
          </p:cNvPr>
          <p:cNvSpPr txBox="1"/>
          <p:nvPr/>
        </p:nvSpPr>
        <p:spPr>
          <a:xfrm>
            <a:off x="922180" y="53040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204253C-6340-60A4-7A30-439294E70A0E}"/>
              </a:ext>
            </a:extLst>
          </p:cNvPr>
          <p:cNvSpPr txBox="1"/>
          <p:nvPr/>
        </p:nvSpPr>
        <p:spPr>
          <a:xfrm>
            <a:off x="955428" y="4839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1BA2D4D-4595-42AA-90EA-8244D5615220}"/>
              </a:ext>
            </a:extLst>
          </p:cNvPr>
          <p:cNvSpPr txBox="1"/>
          <p:nvPr/>
        </p:nvSpPr>
        <p:spPr>
          <a:xfrm>
            <a:off x="565472" y="4499729"/>
            <a:ext cx="98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9D19FFC-2619-8D33-8B49-69FB93FC7A80}"/>
              </a:ext>
            </a:extLst>
          </p:cNvPr>
          <p:cNvSpPr txBox="1"/>
          <p:nvPr/>
        </p:nvSpPr>
        <p:spPr>
          <a:xfrm>
            <a:off x="550650" y="4968273"/>
            <a:ext cx="98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y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5A07CC8-DF2D-C5BD-E14E-8AEFBB6257FE}"/>
              </a:ext>
            </a:extLst>
          </p:cNvPr>
          <p:cNvCxnSpPr>
            <a:cxnSpLocks/>
          </p:cNvCxnSpPr>
          <p:nvPr/>
        </p:nvCxnSpPr>
        <p:spPr>
          <a:xfrm flipV="1">
            <a:off x="1068001" y="441744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4892F03-6D9E-AC7D-635A-47B7FE1E528B}"/>
              </a:ext>
            </a:extLst>
          </p:cNvPr>
          <p:cNvCxnSpPr>
            <a:cxnSpLocks/>
          </p:cNvCxnSpPr>
          <p:nvPr/>
        </p:nvCxnSpPr>
        <p:spPr>
          <a:xfrm flipV="1">
            <a:off x="1071311" y="3992420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EEEACA1-0558-BE21-DE92-8813CF54F695}"/>
              </a:ext>
            </a:extLst>
          </p:cNvPr>
          <p:cNvCxnSpPr>
            <a:cxnSpLocks/>
          </p:cNvCxnSpPr>
          <p:nvPr/>
        </p:nvCxnSpPr>
        <p:spPr>
          <a:xfrm>
            <a:off x="549204" y="4032179"/>
            <a:ext cx="12659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102B1CF-BE50-3C43-CCAC-0FC77ADE744F}"/>
              </a:ext>
            </a:extLst>
          </p:cNvPr>
          <p:cNvCxnSpPr>
            <a:cxnSpLocks/>
          </p:cNvCxnSpPr>
          <p:nvPr/>
        </p:nvCxnSpPr>
        <p:spPr>
          <a:xfrm>
            <a:off x="535951" y="4470451"/>
            <a:ext cx="12662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5ECCC145-1344-173B-C1FC-FC018120611C}"/>
              </a:ext>
            </a:extLst>
          </p:cNvPr>
          <p:cNvSpPr txBox="1"/>
          <p:nvPr/>
        </p:nvSpPr>
        <p:spPr>
          <a:xfrm>
            <a:off x="928277" y="44688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0595D1C-8C18-CC7C-EE94-9B9A63A2CF1A}"/>
              </a:ext>
            </a:extLst>
          </p:cNvPr>
          <p:cNvSpPr txBox="1"/>
          <p:nvPr/>
        </p:nvSpPr>
        <p:spPr>
          <a:xfrm>
            <a:off x="961525" y="40046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52EC533-1EA5-4ECD-1F9F-17C328154C2B}"/>
              </a:ext>
            </a:extLst>
          </p:cNvPr>
          <p:cNvSpPr txBox="1"/>
          <p:nvPr/>
        </p:nvSpPr>
        <p:spPr>
          <a:xfrm>
            <a:off x="571569" y="3664579"/>
            <a:ext cx="98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x_sprite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E8A70B9-D594-FCE9-433D-76EF8EF4E0F6}"/>
              </a:ext>
            </a:extLst>
          </p:cNvPr>
          <p:cNvSpPr txBox="1"/>
          <p:nvPr/>
        </p:nvSpPr>
        <p:spPr>
          <a:xfrm>
            <a:off x="556747" y="4133123"/>
            <a:ext cx="98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y_sprite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34286C87-2E60-4445-645C-913120B9FC35}"/>
              </a:ext>
            </a:extLst>
          </p:cNvPr>
          <p:cNvCxnSpPr>
            <a:cxnSpLocks/>
          </p:cNvCxnSpPr>
          <p:nvPr/>
        </p:nvCxnSpPr>
        <p:spPr>
          <a:xfrm flipV="1">
            <a:off x="4176960" y="4680789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2539319-70E7-72C9-EAE1-66D2E5267D3D}"/>
              </a:ext>
            </a:extLst>
          </p:cNvPr>
          <p:cNvCxnSpPr>
            <a:cxnSpLocks/>
          </p:cNvCxnSpPr>
          <p:nvPr/>
        </p:nvCxnSpPr>
        <p:spPr>
          <a:xfrm>
            <a:off x="3652229" y="4733797"/>
            <a:ext cx="319480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A22E8181-17B0-74ED-CE7D-41E0797C5D91}"/>
              </a:ext>
            </a:extLst>
          </p:cNvPr>
          <p:cNvSpPr txBox="1"/>
          <p:nvPr/>
        </p:nvSpPr>
        <p:spPr>
          <a:xfrm>
            <a:off x="4037236" y="47322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C5AC194-4F03-6A8D-06E5-754E8643BCD5}"/>
              </a:ext>
            </a:extLst>
          </p:cNvPr>
          <p:cNvSpPr txBox="1"/>
          <p:nvPr/>
        </p:nvSpPr>
        <p:spPr>
          <a:xfrm>
            <a:off x="3737550" y="4252944"/>
            <a:ext cx="104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in_sprite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558B98-79A2-E950-28C1-B1E2AE8657F8}"/>
              </a:ext>
            </a:extLst>
          </p:cNvPr>
          <p:cNvSpPr txBox="1"/>
          <p:nvPr/>
        </p:nvSpPr>
        <p:spPr>
          <a:xfrm>
            <a:off x="9842590" y="2395011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D773B2C-CFED-9EE0-B920-23AD04917046}"/>
              </a:ext>
            </a:extLst>
          </p:cNvPr>
          <p:cNvCxnSpPr>
            <a:cxnSpLocks/>
          </p:cNvCxnSpPr>
          <p:nvPr/>
        </p:nvCxnSpPr>
        <p:spPr>
          <a:xfrm flipV="1">
            <a:off x="9934109" y="2353321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BCFFF1AC-C58B-38F8-A9F3-DA08823F8089}"/>
              </a:ext>
            </a:extLst>
          </p:cNvPr>
          <p:cNvCxnSpPr>
            <a:cxnSpLocks/>
          </p:cNvCxnSpPr>
          <p:nvPr/>
        </p:nvCxnSpPr>
        <p:spPr>
          <a:xfrm flipV="1">
            <a:off x="9563980" y="1932122"/>
            <a:ext cx="0" cy="117559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14D7989-39DC-5C6E-9B9C-BD01B4EC1CEE}"/>
              </a:ext>
            </a:extLst>
          </p:cNvPr>
          <p:cNvCxnSpPr>
            <a:cxnSpLocks/>
          </p:cNvCxnSpPr>
          <p:nvPr/>
        </p:nvCxnSpPr>
        <p:spPr>
          <a:xfrm flipH="1" flipV="1">
            <a:off x="9192272" y="1727475"/>
            <a:ext cx="367992" cy="20464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0D4C2A9A-87AC-8FA6-B327-E48D3226A7A7}"/>
              </a:ext>
            </a:extLst>
          </p:cNvPr>
          <p:cNvSpPr txBox="1"/>
          <p:nvPr/>
        </p:nvSpPr>
        <p:spPr>
          <a:xfrm>
            <a:off x="9187355" y="2635184"/>
            <a:ext cx="36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8B84C8B-A849-C118-B8CA-67B5D9A1AC08}"/>
              </a:ext>
            </a:extLst>
          </p:cNvPr>
          <p:cNvSpPr txBox="1"/>
          <p:nvPr/>
        </p:nvSpPr>
        <p:spPr>
          <a:xfrm>
            <a:off x="9186377" y="1935973"/>
            <a:ext cx="325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1AFF3362-12FF-6EEA-7179-F0BBD9EB2BF4}"/>
              </a:ext>
            </a:extLst>
          </p:cNvPr>
          <p:cNvCxnSpPr>
            <a:cxnSpLocks/>
          </p:cNvCxnSpPr>
          <p:nvPr/>
        </p:nvCxnSpPr>
        <p:spPr>
          <a:xfrm flipV="1">
            <a:off x="9193280" y="1727475"/>
            <a:ext cx="0" cy="163675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A351385-9BB4-1742-A7A4-225A8A7C9F60}"/>
              </a:ext>
            </a:extLst>
          </p:cNvPr>
          <p:cNvCxnSpPr>
            <a:cxnSpLocks/>
          </p:cNvCxnSpPr>
          <p:nvPr/>
        </p:nvCxnSpPr>
        <p:spPr>
          <a:xfrm flipH="1">
            <a:off x="9185516" y="3107718"/>
            <a:ext cx="374748" cy="25651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9E27CA7E-312B-88CA-382D-ABC950A2F654}"/>
              </a:ext>
            </a:extLst>
          </p:cNvPr>
          <p:cNvSpPr txBox="1"/>
          <p:nvPr/>
        </p:nvSpPr>
        <p:spPr>
          <a:xfrm>
            <a:off x="7853734" y="2119626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7BF59321-471C-E155-DE8D-BA059A881B90}"/>
              </a:ext>
            </a:extLst>
          </p:cNvPr>
          <p:cNvCxnSpPr>
            <a:cxnSpLocks/>
          </p:cNvCxnSpPr>
          <p:nvPr/>
        </p:nvCxnSpPr>
        <p:spPr>
          <a:xfrm flipV="1">
            <a:off x="7945253" y="2077936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237BC8C6-A41A-7E9E-7993-75CE7992441A}"/>
              </a:ext>
            </a:extLst>
          </p:cNvPr>
          <p:cNvCxnSpPr>
            <a:cxnSpLocks/>
          </p:cNvCxnSpPr>
          <p:nvPr/>
        </p:nvCxnSpPr>
        <p:spPr>
          <a:xfrm flipV="1">
            <a:off x="9427456" y="3204059"/>
            <a:ext cx="0" cy="76937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E908B27-BD61-AACB-234E-0794264A37AF}"/>
              </a:ext>
            </a:extLst>
          </p:cNvPr>
          <p:cNvCxnSpPr>
            <a:cxnSpLocks/>
          </p:cNvCxnSpPr>
          <p:nvPr/>
        </p:nvCxnSpPr>
        <p:spPr>
          <a:xfrm>
            <a:off x="6969582" y="2149065"/>
            <a:ext cx="223862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D71A715-0089-F384-12E5-18DBB48706B9}"/>
              </a:ext>
            </a:extLst>
          </p:cNvPr>
          <p:cNvCxnSpPr>
            <a:cxnSpLocks/>
          </p:cNvCxnSpPr>
          <p:nvPr/>
        </p:nvCxnSpPr>
        <p:spPr>
          <a:xfrm flipV="1">
            <a:off x="7770801" y="2834153"/>
            <a:ext cx="1421471" cy="777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65FBC676-C097-A8CD-0E6A-A2D819E307B2}"/>
              </a:ext>
            </a:extLst>
          </p:cNvPr>
          <p:cNvCxnSpPr>
            <a:cxnSpLocks/>
          </p:cNvCxnSpPr>
          <p:nvPr/>
        </p:nvCxnSpPr>
        <p:spPr>
          <a:xfrm flipV="1">
            <a:off x="8390265" y="2735081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C3FCCD44-7973-6AD0-A3D7-7841188D63F0}"/>
              </a:ext>
            </a:extLst>
          </p:cNvPr>
          <p:cNvCxnSpPr>
            <a:cxnSpLocks/>
          </p:cNvCxnSpPr>
          <p:nvPr/>
        </p:nvCxnSpPr>
        <p:spPr>
          <a:xfrm flipV="1">
            <a:off x="9567697" y="2430165"/>
            <a:ext cx="1421471" cy="777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83B22C5F-5F90-E8D7-B403-2775AD414AD3}"/>
              </a:ext>
            </a:extLst>
          </p:cNvPr>
          <p:cNvSpPr txBox="1"/>
          <p:nvPr/>
        </p:nvSpPr>
        <p:spPr>
          <a:xfrm>
            <a:off x="4981716" y="1394756"/>
            <a:ext cx="86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‘1100’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DEDD748-77A4-F887-9C65-5ABCA94D296E}"/>
              </a:ext>
            </a:extLst>
          </p:cNvPr>
          <p:cNvSpPr txBox="1"/>
          <p:nvPr/>
        </p:nvSpPr>
        <p:spPr>
          <a:xfrm>
            <a:off x="7503487" y="2464821"/>
            <a:ext cx="104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‘0000’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9B1E9D6-22CA-16E4-CE2C-3796645F8B95}"/>
              </a:ext>
            </a:extLst>
          </p:cNvPr>
          <p:cNvSpPr txBox="1"/>
          <p:nvPr/>
        </p:nvSpPr>
        <p:spPr>
          <a:xfrm>
            <a:off x="10557964" y="2039337"/>
            <a:ext cx="12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out_pix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64948D6C-B9CF-092B-D0C9-FBABAA8577E7}"/>
              </a:ext>
            </a:extLst>
          </p:cNvPr>
          <p:cNvCxnSpPr>
            <a:cxnSpLocks/>
          </p:cNvCxnSpPr>
          <p:nvPr/>
        </p:nvCxnSpPr>
        <p:spPr>
          <a:xfrm>
            <a:off x="5332711" y="1776830"/>
            <a:ext cx="12662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2A9156F6-4ED2-1794-1481-237DA6EF0876}"/>
              </a:ext>
            </a:extLst>
          </p:cNvPr>
          <p:cNvSpPr txBox="1"/>
          <p:nvPr/>
        </p:nvSpPr>
        <p:spPr>
          <a:xfrm>
            <a:off x="9042383" y="4011939"/>
            <a:ext cx="116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in_display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FAE89291-9A13-3B5C-364C-6C9A8A2DE055}"/>
              </a:ext>
            </a:extLst>
          </p:cNvPr>
          <p:cNvCxnSpPr>
            <a:cxnSpLocks/>
          </p:cNvCxnSpPr>
          <p:nvPr/>
        </p:nvCxnSpPr>
        <p:spPr>
          <a:xfrm flipV="1">
            <a:off x="5893594" y="1708380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42865F97-06CF-85F8-DF68-E186055B5AA7}"/>
              </a:ext>
            </a:extLst>
          </p:cNvPr>
          <p:cNvSpPr txBox="1"/>
          <p:nvPr/>
        </p:nvSpPr>
        <p:spPr>
          <a:xfrm>
            <a:off x="5824429" y="1759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330D4B8-C2B1-1056-C837-EB173305D430}"/>
              </a:ext>
            </a:extLst>
          </p:cNvPr>
          <p:cNvCxnSpPr>
            <a:cxnSpLocks/>
          </p:cNvCxnSpPr>
          <p:nvPr/>
        </p:nvCxnSpPr>
        <p:spPr>
          <a:xfrm flipV="1">
            <a:off x="9378885" y="3528040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4E294E43-D1FB-0515-AEE2-9CFF475AE905}"/>
              </a:ext>
            </a:extLst>
          </p:cNvPr>
          <p:cNvSpPr txBox="1"/>
          <p:nvPr/>
        </p:nvSpPr>
        <p:spPr>
          <a:xfrm>
            <a:off x="9476028" y="3445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C7E5B31-509B-08D8-4EDF-41BD81B642C5}"/>
              </a:ext>
            </a:extLst>
          </p:cNvPr>
          <p:cNvSpPr txBox="1"/>
          <p:nvPr/>
        </p:nvSpPr>
        <p:spPr>
          <a:xfrm>
            <a:off x="10089716" y="5805030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Version 2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FA3C1D39-60E5-FAF8-4598-7C6D7BEB7BC0}"/>
              </a:ext>
            </a:extLst>
          </p:cNvPr>
          <p:cNvCxnSpPr>
            <a:cxnSpLocks/>
          </p:cNvCxnSpPr>
          <p:nvPr/>
        </p:nvCxnSpPr>
        <p:spPr>
          <a:xfrm flipV="1">
            <a:off x="6965865" y="1557832"/>
            <a:ext cx="0" cy="117559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F727F007-4A06-DE30-6A18-B7F8B7D70465}"/>
              </a:ext>
            </a:extLst>
          </p:cNvPr>
          <p:cNvCxnSpPr>
            <a:cxnSpLocks/>
          </p:cNvCxnSpPr>
          <p:nvPr/>
        </p:nvCxnSpPr>
        <p:spPr>
          <a:xfrm flipH="1" flipV="1">
            <a:off x="6594157" y="1353185"/>
            <a:ext cx="367992" cy="20464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>
            <a:extLst>
              <a:ext uri="{FF2B5EF4-FFF2-40B4-BE49-F238E27FC236}">
                <a16:creationId xmlns:a16="http://schemas.microsoft.com/office/drawing/2014/main" id="{B0B3AA3A-0746-78B3-485B-03CC88E2F38C}"/>
              </a:ext>
            </a:extLst>
          </p:cNvPr>
          <p:cNvSpPr txBox="1"/>
          <p:nvPr/>
        </p:nvSpPr>
        <p:spPr>
          <a:xfrm>
            <a:off x="6589240" y="2260894"/>
            <a:ext cx="36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41EE26E1-BAC3-578B-CEEC-72857375600B}"/>
              </a:ext>
            </a:extLst>
          </p:cNvPr>
          <p:cNvSpPr txBox="1"/>
          <p:nvPr/>
        </p:nvSpPr>
        <p:spPr>
          <a:xfrm>
            <a:off x="6588262" y="1561683"/>
            <a:ext cx="325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DF032298-F55A-31D3-EBC3-291BE22581FA}"/>
              </a:ext>
            </a:extLst>
          </p:cNvPr>
          <p:cNvCxnSpPr>
            <a:cxnSpLocks/>
          </p:cNvCxnSpPr>
          <p:nvPr/>
        </p:nvCxnSpPr>
        <p:spPr>
          <a:xfrm flipV="1">
            <a:off x="6595165" y="1353185"/>
            <a:ext cx="0" cy="163675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CB7A1E5A-EE22-6490-A0A8-4C5EC3D358F9}"/>
              </a:ext>
            </a:extLst>
          </p:cNvPr>
          <p:cNvCxnSpPr>
            <a:cxnSpLocks/>
          </p:cNvCxnSpPr>
          <p:nvPr/>
        </p:nvCxnSpPr>
        <p:spPr>
          <a:xfrm flipH="1">
            <a:off x="6587401" y="2733428"/>
            <a:ext cx="374748" cy="25651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7D253DC1-BDBD-702A-08A9-5C28C8E94495}"/>
              </a:ext>
            </a:extLst>
          </p:cNvPr>
          <p:cNvCxnSpPr>
            <a:cxnSpLocks/>
          </p:cNvCxnSpPr>
          <p:nvPr/>
        </p:nvCxnSpPr>
        <p:spPr>
          <a:xfrm flipV="1">
            <a:off x="6829341" y="2829769"/>
            <a:ext cx="0" cy="190245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E5F090C-3562-3333-4406-1B25EAEEC4BC}"/>
              </a:ext>
            </a:extLst>
          </p:cNvPr>
          <p:cNvCxnSpPr>
            <a:cxnSpLocks/>
          </p:cNvCxnSpPr>
          <p:nvPr/>
        </p:nvCxnSpPr>
        <p:spPr>
          <a:xfrm flipV="1">
            <a:off x="6780770" y="3402466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ZoneTexte 96">
            <a:extLst>
              <a:ext uri="{FF2B5EF4-FFF2-40B4-BE49-F238E27FC236}">
                <a16:creationId xmlns:a16="http://schemas.microsoft.com/office/drawing/2014/main" id="{158E7D57-A4B3-9B1F-BDE6-28A9DCA10DC8}"/>
              </a:ext>
            </a:extLst>
          </p:cNvPr>
          <p:cNvSpPr txBox="1"/>
          <p:nvPr/>
        </p:nvSpPr>
        <p:spPr>
          <a:xfrm>
            <a:off x="6877913" y="3319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7D1251CC-E6DC-A78F-A776-F633B2E8E717}"/>
              </a:ext>
            </a:extLst>
          </p:cNvPr>
          <p:cNvSpPr txBox="1"/>
          <p:nvPr/>
        </p:nvSpPr>
        <p:spPr>
          <a:xfrm>
            <a:off x="8303266" y="2838038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0D2C2F2F-887B-2889-7F0D-104D931FA24C}"/>
              </a:ext>
            </a:extLst>
          </p:cNvPr>
          <p:cNvSpPr txBox="1"/>
          <p:nvPr/>
        </p:nvSpPr>
        <p:spPr>
          <a:xfrm>
            <a:off x="4965865" y="2066534"/>
            <a:ext cx="86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‘0100’</a:t>
            </a:r>
          </a:p>
        </p:txBody>
      </p: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35AA7CBF-C1C6-D34F-4C59-17A5F0213CB7}"/>
              </a:ext>
            </a:extLst>
          </p:cNvPr>
          <p:cNvCxnSpPr>
            <a:cxnSpLocks/>
          </p:cNvCxnSpPr>
          <p:nvPr/>
        </p:nvCxnSpPr>
        <p:spPr>
          <a:xfrm>
            <a:off x="5316860" y="2448608"/>
            <a:ext cx="12662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79FDA75-0E7E-C1DA-28D4-255D8FE5520A}"/>
              </a:ext>
            </a:extLst>
          </p:cNvPr>
          <p:cNvCxnSpPr>
            <a:cxnSpLocks/>
          </p:cNvCxnSpPr>
          <p:nvPr/>
        </p:nvCxnSpPr>
        <p:spPr>
          <a:xfrm flipV="1">
            <a:off x="5877743" y="2380158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ZoneTexte 109">
            <a:extLst>
              <a:ext uri="{FF2B5EF4-FFF2-40B4-BE49-F238E27FC236}">
                <a16:creationId xmlns:a16="http://schemas.microsoft.com/office/drawing/2014/main" id="{45F3C6F8-0005-A38E-E4BF-C0CE62112C93}"/>
              </a:ext>
            </a:extLst>
          </p:cNvPr>
          <p:cNvSpPr txBox="1"/>
          <p:nvPr/>
        </p:nvSpPr>
        <p:spPr>
          <a:xfrm>
            <a:off x="5808578" y="2430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37ED40F3-8C02-8007-9732-E94CD4C3ABE5}"/>
              </a:ext>
            </a:extLst>
          </p:cNvPr>
          <p:cNvSpPr txBox="1"/>
          <p:nvPr/>
        </p:nvSpPr>
        <p:spPr>
          <a:xfrm>
            <a:off x="3452921" y="1395802"/>
            <a:ext cx="104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Sprite =&gt;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5F37359A-D1E5-59B2-AFFF-0BA1542A6B7C}"/>
              </a:ext>
            </a:extLst>
          </p:cNvPr>
          <p:cNvSpPr txBox="1"/>
          <p:nvPr/>
        </p:nvSpPr>
        <p:spPr>
          <a:xfrm>
            <a:off x="3453733" y="2085996"/>
            <a:ext cx="161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Background =&gt;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56926A66-38EB-E22E-3FE0-D8F2CD71193E}"/>
              </a:ext>
            </a:extLst>
          </p:cNvPr>
          <p:cNvSpPr txBox="1"/>
          <p:nvPr/>
        </p:nvSpPr>
        <p:spPr>
          <a:xfrm>
            <a:off x="7086942" y="2880172"/>
            <a:ext cx="134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Virtual area</a:t>
            </a:r>
          </a:p>
        </p:txBody>
      </p:sp>
    </p:spTree>
    <p:extLst>
      <p:ext uri="{BB962C8B-B14F-4D97-AF65-F5344CB8AC3E}">
        <p14:creationId xmlns:p14="http://schemas.microsoft.com/office/powerpoint/2010/main" val="53870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3B06553-0AF1-82FC-DDB1-F7ED22EFFF5C}"/>
              </a:ext>
            </a:extLst>
          </p:cNvPr>
          <p:cNvSpPr/>
          <p:nvPr/>
        </p:nvSpPr>
        <p:spPr>
          <a:xfrm>
            <a:off x="900098" y="428957"/>
            <a:ext cx="2194232" cy="90598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is_in_sprite</a:t>
            </a:r>
            <a:endParaRPr lang="fr-FR" dirty="0"/>
          </a:p>
          <a:p>
            <a:pPr algn="ctr"/>
            <a:r>
              <a:rPr lang="fr-FR" dirty="0"/>
              <a:t>(traitement des x)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F69B0C4B-AA19-0EF5-A414-008BA69041E8}"/>
              </a:ext>
            </a:extLst>
          </p:cNvPr>
          <p:cNvCxnSpPr>
            <a:cxnSpLocks/>
          </p:cNvCxnSpPr>
          <p:nvPr/>
        </p:nvCxnSpPr>
        <p:spPr>
          <a:xfrm flipV="1">
            <a:off x="5179667" y="206132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482501D-3ED9-3DF0-A52E-B56020D882E0}"/>
              </a:ext>
            </a:extLst>
          </p:cNvPr>
          <p:cNvCxnSpPr>
            <a:cxnSpLocks/>
          </p:cNvCxnSpPr>
          <p:nvPr/>
        </p:nvCxnSpPr>
        <p:spPr>
          <a:xfrm>
            <a:off x="4851462" y="2126366"/>
            <a:ext cx="75568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89A8390-9A91-9202-E49A-A254550209A7}"/>
              </a:ext>
            </a:extLst>
          </p:cNvPr>
          <p:cNvSpPr txBox="1"/>
          <p:nvPr/>
        </p:nvSpPr>
        <p:spPr>
          <a:xfrm>
            <a:off x="5069881" y="20735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9CE6667-9EAB-1C84-DFD4-31DB911D3444}"/>
              </a:ext>
            </a:extLst>
          </p:cNvPr>
          <p:cNvSpPr txBox="1"/>
          <p:nvPr/>
        </p:nvSpPr>
        <p:spPr>
          <a:xfrm>
            <a:off x="4569362" y="1780255"/>
            <a:ext cx="39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C7631AF-ABF9-F830-DA09-12C38C0B29CC}"/>
              </a:ext>
            </a:extLst>
          </p:cNvPr>
          <p:cNvCxnSpPr>
            <a:cxnSpLocks/>
          </p:cNvCxnSpPr>
          <p:nvPr/>
        </p:nvCxnSpPr>
        <p:spPr>
          <a:xfrm flipV="1">
            <a:off x="2336840" y="2309928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6B56C00-EBE8-DB98-ECE7-24C44FFEC899}"/>
              </a:ext>
            </a:extLst>
          </p:cNvPr>
          <p:cNvCxnSpPr>
            <a:cxnSpLocks/>
          </p:cNvCxnSpPr>
          <p:nvPr/>
        </p:nvCxnSpPr>
        <p:spPr>
          <a:xfrm>
            <a:off x="1814733" y="2349687"/>
            <a:ext cx="1625727" cy="17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5BEE4EE8-6AE8-5538-BA49-12A5EEAC8E6B}"/>
              </a:ext>
            </a:extLst>
          </p:cNvPr>
          <p:cNvSpPr txBox="1"/>
          <p:nvPr/>
        </p:nvSpPr>
        <p:spPr>
          <a:xfrm>
            <a:off x="2227054" y="23221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B8F9BAF-EB48-46B6-F6F9-DAEC6BA415A0}"/>
              </a:ext>
            </a:extLst>
          </p:cNvPr>
          <p:cNvSpPr txBox="1"/>
          <p:nvPr/>
        </p:nvSpPr>
        <p:spPr>
          <a:xfrm>
            <a:off x="1142158" y="1982087"/>
            <a:ext cx="98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x_sprite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76DE137A-F7BE-CD67-7187-6FE7AB17A31B}"/>
              </a:ext>
            </a:extLst>
          </p:cNvPr>
          <p:cNvCxnSpPr>
            <a:cxnSpLocks/>
          </p:cNvCxnSpPr>
          <p:nvPr/>
        </p:nvCxnSpPr>
        <p:spPr>
          <a:xfrm flipV="1">
            <a:off x="2322209" y="293904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054E2B0-5F86-6973-3415-323F8E7D622A}"/>
              </a:ext>
            </a:extLst>
          </p:cNvPr>
          <p:cNvCxnSpPr>
            <a:cxnSpLocks/>
          </p:cNvCxnSpPr>
          <p:nvPr/>
        </p:nvCxnSpPr>
        <p:spPr>
          <a:xfrm>
            <a:off x="1800102" y="2978801"/>
            <a:ext cx="164035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94EF75B1-D7F6-7702-E71C-8185D447EF4A}"/>
              </a:ext>
            </a:extLst>
          </p:cNvPr>
          <p:cNvSpPr txBox="1"/>
          <p:nvPr/>
        </p:nvSpPr>
        <p:spPr>
          <a:xfrm>
            <a:off x="2212423" y="2951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DED6C90-1370-47D8-E324-36ECE4C13064}"/>
              </a:ext>
            </a:extLst>
          </p:cNvPr>
          <p:cNvSpPr txBox="1"/>
          <p:nvPr/>
        </p:nvSpPr>
        <p:spPr>
          <a:xfrm>
            <a:off x="1120209" y="2596567"/>
            <a:ext cx="197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HALF_SPRITE_SIZE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AB6FB4-EC32-B043-0EB8-AF3FB512E482}"/>
              </a:ext>
            </a:extLst>
          </p:cNvPr>
          <p:cNvSpPr/>
          <p:nvPr/>
        </p:nvSpPr>
        <p:spPr>
          <a:xfrm>
            <a:off x="3451778" y="2104706"/>
            <a:ext cx="871482" cy="11446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rgbClr val="0070C0"/>
                </a:solidFill>
              </a:rPr>
              <a:t>+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238D3ADB-0078-3EFE-4395-BBFB548F9CA2}"/>
              </a:ext>
            </a:extLst>
          </p:cNvPr>
          <p:cNvCxnSpPr>
            <a:cxnSpLocks/>
          </p:cNvCxnSpPr>
          <p:nvPr/>
        </p:nvCxnSpPr>
        <p:spPr>
          <a:xfrm>
            <a:off x="4311942" y="2691509"/>
            <a:ext cx="12659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1EA94A01-3162-C342-9A35-684E98386FB4}"/>
              </a:ext>
            </a:extLst>
          </p:cNvPr>
          <p:cNvSpPr/>
          <p:nvPr/>
        </p:nvSpPr>
        <p:spPr>
          <a:xfrm>
            <a:off x="5512720" y="1940369"/>
            <a:ext cx="977908" cy="97790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rgbClr val="0070C0"/>
                </a:solidFill>
              </a:rPr>
              <a:t>&lt;=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8017D3DC-AB01-8682-29B8-D5A15718B199}"/>
              </a:ext>
            </a:extLst>
          </p:cNvPr>
          <p:cNvCxnSpPr>
            <a:cxnSpLocks/>
          </p:cNvCxnSpPr>
          <p:nvPr/>
        </p:nvCxnSpPr>
        <p:spPr>
          <a:xfrm flipV="1">
            <a:off x="4874445" y="264038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11BB2556-63B0-72F0-5311-35AB0585A5DB}"/>
              </a:ext>
            </a:extLst>
          </p:cNvPr>
          <p:cNvSpPr txBox="1"/>
          <p:nvPr/>
        </p:nvSpPr>
        <p:spPr>
          <a:xfrm>
            <a:off x="4764659" y="26526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14D4041C-D669-25AE-8C6C-A5A8CB6D7CF7}"/>
              </a:ext>
            </a:extLst>
          </p:cNvPr>
          <p:cNvCxnSpPr>
            <a:cxnSpLocks/>
          </p:cNvCxnSpPr>
          <p:nvPr/>
        </p:nvCxnSpPr>
        <p:spPr>
          <a:xfrm>
            <a:off x="6490628" y="2397684"/>
            <a:ext cx="12659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FC99F2C-8027-DF96-B34F-68402327DD17}"/>
              </a:ext>
            </a:extLst>
          </p:cNvPr>
          <p:cNvCxnSpPr>
            <a:cxnSpLocks/>
          </p:cNvCxnSpPr>
          <p:nvPr/>
        </p:nvCxnSpPr>
        <p:spPr>
          <a:xfrm flipV="1">
            <a:off x="7026760" y="232101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58401D8F-76A1-ABCF-A204-8C096CD1FF3B}"/>
              </a:ext>
            </a:extLst>
          </p:cNvPr>
          <p:cNvSpPr txBox="1"/>
          <p:nvPr/>
        </p:nvSpPr>
        <p:spPr>
          <a:xfrm>
            <a:off x="6916974" y="2333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63" name="Organigramme : Délai 62">
            <a:extLst>
              <a:ext uri="{FF2B5EF4-FFF2-40B4-BE49-F238E27FC236}">
                <a16:creationId xmlns:a16="http://schemas.microsoft.com/office/drawing/2014/main" id="{4FEFC7B2-D8E7-D63A-E3D1-F3E15AD176FF}"/>
              </a:ext>
            </a:extLst>
          </p:cNvPr>
          <p:cNvSpPr/>
          <p:nvPr/>
        </p:nvSpPr>
        <p:spPr>
          <a:xfrm>
            <a:off x="7766109" y="1988081"/>
            <a:ext cx="1311323" cy="2873717"/>
          </a:xfrm>
          <a:prstGeom prst="flowChartDelay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19FB8B-FCC4-5F5B-9D7A-0132D0890533}"/>
              </a:ext>
            </a:extLst>
          </p:cNvPr>
          <p:cNvCxnSpPr>
            <a:cxnSpLocks/>
          </p:cNvCxnSpPr>
          <p:nvPr/>
        </p:nvCxnSpPr>
        <p:spPr>
          <a:xfrm>
            <a:off x="9086305" y="3382798"/>
            <a:ext cx="12659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BA5F5FE-8C61-C961-90A6-8B188B18AD83}"/>
              </a:ext>
            </a:extLst>
          </p:cNvPr>
          <p:cNvCxnSpPr>
            <a:cxnSpLocks/>
          </p:cNvCxnSpPr>
          <p:nvPr/>
        </p:nvCxnSpPr>
        <p:spPr>
          <a:xfrm flipV="1">
            <a:off x="9594394" y="3337828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3EB20B6C-9ECD-F513-5277-ED6051A8CEAF}"/>
              </a:ext>
            </a:extLst>
          </p:cNvPr>
          <p:cNvSpPr txBox="1"/>
          <p:nvPr/>
        </p:nvSpPr>
        <p:spPr>
          <a:xfrm>
            <a:off x="9484608" y="3350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B351168B-5E01-06E8-3EDC-6020FDEC5767}"/>
              </a:ext>
            </a:extLst>
          </p:cNvPr>
          <p:cNvSpPr txBox="1"/>
          <p:nvPr/>
        </p:nvSpPr>
        <p:spPr>
          <a:xfrm>
            <a:off x="9231995" y="2985108"/>
            <a:ext cx="152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is_in_x_range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49AFB6F9-54DB-43D2-66FD-8B6FA4561B0D}"/>
              </a:ext>
            </a:extLst>
          </p:cNvPr>
          <p:cNvCxnSpPr>
            <a:cxnSpLocks/>
          </p:cNvCxnSpPr>
          <p:nvPr/>
        </p:nvCxnSpPr>
        <p:spPr>
          <a:xfrm flipV="1">
            <a:off x="5178448" y="414493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15733AB6-08EA-0BD7-5123-8523F91367F1}"/>
              </a:ext>
            </a:extLst>
          </p:cNvPr>
          <p:cNvCxnSpPr>
            <a:cxnSpLocks/>
          </p:cNvCxnSpPr>
          <p:nvPr/>
        </p:nvCxnSpPr>
        <p:spPr>
          <a:xfrm>
            <a:off x="4850243" y="4209979"/>
            <a:ext cx="75568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032DF4B4-FEF2-C94A-B875-446774847520}"/>
              </a:ext>
            </a:extLst>
          </p:cNvPr>
          <p:cNvSpPr txBox="1"/>
          <p:nvPr/>
        </p:nvSpPr>
        <p:spPr>
          <a:xfrm>
            <a:off x="5068662" y="41571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C2595A0B-FCCF-0088-C4C2-CFD3AAE7632A}"/>
              </a:ext>
            </a:extLst>
          </p:cNvPr>
          <p:cNvSpPr txBox="1"/>
          <p:nvPr/>
        </p:nvSpPr>
        <p:spPr>
          <a:xfrm>
            <a:off x="4568143" y="3863868"/>
            <a:ext cx="39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8081B002-D8EF-F56A-BA29-DE52B9B6A7D8}"/>
              </a:ext>
            </a:extLst>
          </p:cNvPr>
          <p:cNvCxnSpPr>
            <a:cxnSpLocks/>
          </p:cNvCxnSpPr>
          <p:nvPr/>
        </p:nvCxnSpPr>
        <p:spPr>
          <a:xfrm flipV="1">
            <a:off x="2335621" y="439354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82BB5B41-6840-7ED6-F68F-140066C76BDE}"/>
              </a:ext>
            </a:extLst>
          </p:cNvPr>
          <p:cNvCxnSpPr>
            <a:cxnSpLocks/>
          </p:cNvCxnSpPr>
          <p:nvPr/>
        </p:nvCxnSpPr>
        <p:spPr>
          <a:xfrm>
            <a:off x="1813514" y="4433300"/>
            <a:ext cx="1625727" cy="17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CA45BCA4-E3D2-9128-FBD6-320A971643FE}"/>
              </a:ext>
            </a:extLst>
          </p:cNvPr>
          <p:cNvSpPr txBox="1"/>
          <p:nvPr/>
        </p:nvSpPr>
        <p:spPr>
          <a:xfrm>
            <a:off x="2225835" y="4405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1A30FD98-5CA2-3DDB-C338-312F0D17F7BA}"/>
              </a:ext>
            </a:extLst>
          </p:cNvPr>
          <p:cNvSpPr txBox="1"/>
          <p:nvPr/>
        </p:nvSpPr>
        <p:spPr>
          <a:xfrm>
            <a:off x="1140939" y="4065700"/>
            <a:ext cx="98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x_sprite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1D0388C1-F190-F325-DBA1-40DAFE2F6504}"/>
              </a:ext>
            </a:extLst>
          </p:cNvPr>
          <p:cNvCxnSpPr>
            <a:cxnSpLocks/>
          </p:cNvCxnSpPr>
          <p:nvPr/>
        </p:nvCxnSpPr>
        <p:spPr>
          <a:xfrm flipV="1">
            <a:off x="2320990" y="5022655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E9611DAE-160C-1005-BC5B-7595FC21B2C4}"/>
              </a:ext>
            </a:extLst>
          </p:cNvPr>
          <p:cNvCxnSpPr>
            <a:cxnSpLocks/>
          </p:cNvCxnSpPr>
          <p:nvPr/>
        </p:nvCxnSpPr>
        <p:spPr>
          <a:xfrm>
            <a:off x="1798883" y="5062414"/>
            <a:ext cx="164035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BF3407B3-5DDA-3C25-04D1-CB35255FCF25}"/>
              </a:ext>
            </a:extLst>
          </p:cNvPr>
          <p:cNvSpPr txBox="1"/>
          <p:nvPr/>
        </p:nvSpPr>
        <p:spPr>
          <a:xfrm>
            <a:off x="2211204" y="50349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F50EED7E-E6E3-3BF7-0869-93D53F425698}"/>
              </a:ext>
            </a:extLst>
          </p:cNvPr>
          <p:cNvSpPr txBox="1"/>
          <p:nvPr/>
        </p:nvSpPr>
        <p:spPr>
          <a:xfrm>
            <a:off x="1118989" y="4680180"/>
            <a:ext cx="208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HALF_SPRITE_SIZE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FF2BA66-9E96-A894-181F-EE1B4C27A5F4}"/>
              </a:ext>
            </a:extLst>
          </p:cNvPr>
          <p:cNvSpPr/>
          <p:nvPr/>
        </p:nvSpPr>
        <p:spPr>
          <a:xfrm>
            <a:off x="3450559" y="4188319"/>
            <a:ext cx="871482" cy="11446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rgbClr val="0070C0"/>
                </a:solidFill>
              </a:rPr>
              <a:t>-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5934B756-DDB4-92E1-86BA-D0FD1E655542}"/>
              </a:ext>
            </a:extLst>
          </p:cNvPr>
          <p:cNvCxnSpPr>
            <a:cxnSpLocks/>
          </p:cNvCxnSpPr>
          <p:nvPr/>
        </p:nvCxnSpPr>
        <p:spPr>
          <a:xfrm>
            <a:off x="4310723" y="4775122"/>
            <a:ext cx="12659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Ellipse 85">
            <a:extLst>
              <a:ext uri="{FF2B5EF4-FFF2-40B4-BE49-F238E27FC236}">
                <a16:creationId xmlns:a16="http://schemas.microsoft.com/office/drawing/2014/main" id="{F7C7BA9C-1CB8-6E1A-5031-0CDB1523FE46}"/>
              </a:ext>
            </a:extLst>
          </p:cNvPr>
          <p:cNvSpPr/>
          <p:nvPr/>
        </p:nvSpPr>
        <p:spPr>
          <a:xfrm>
            <a:off x="5511501" y="4023982"/>
            <a:ext cx="977908" cy="97790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rgbClr val="0070C0"/>
                </a:solidFill>
              </a:rPr>
              <a:t>&gt;=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56C74F22-4982-4C2C-2305-37707282C2A0}"/>
              </a:ext>
            </a:extLst>
          </p:cNvPr>
          <p:cNvCxnSpPr>
            <a:cxnSpLocks/>
          </p:cNvCxnSpPr>
          <p:nvPr/>
        </p:nvCxnSpPr>
        <p:spPr>
          <a:xfrm flipV="1">
            <a:off x="4873226" y="4723995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ZoneTexte 87">
            <a:extLst>
              <a:ext uri="{FF2B5EF4-FFF2-40B4-BE49-F238E27FC236}">
                <a16:creationId xmlns:a16="http://schemas.microsoft.com/office/drawing/2014/main" id="{15FBAF2F-C06E-A3E9-BDA4-42CEF3682124}"/>
              </a:ext>
            </a:extLst>
          </p:cNvPr>
          <p:cNvSpPr txBox="1"/>
          <p:nvPr/>
        </p:nvSpPr>
        <p:spPr>
          <a:xfrm>
            <a:off x="4763440" y="47362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83B43454-EDE5-FDB0-DFA8-F0D8A425A18B}"/>
              </a:ext>
            </a:extLst>
          </p:cNvPr>
          <p:cNvCxnSpPr>
            <a:cxnSpLocks/>
          </p:cNvCxnSpPr>
          <p:nvPr/>
        </p:nvCxnSpPr>
        <p:spPr>
          <a:xfrm>
            <a:off x="6489409" y="4481297"/>
            <a:ext cx="12659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102E5A8B-F457-BDA2-1C22-91346CAB5E72}"/>
              </a:ext>
            </a:extLst>
          </p:cNvPr>
          <p:cNvCxnSpPr>
            <a:cxnSpLocks/>
          </p:cNvCxnSpPr>
          <p:nvPr/>
        </p:nvCxnSpPr>
        <p:spPr>
          <a:xfrm flipV="1">
            <a:off x="7025541" y="4404627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ZoneTexte 90">
            <a:extLst>
              <a:ext uri="{FF2B5EF4-FFF2-40B4-BE49-F238E27FC236}">
                <a16:creationId xmlns:a16="http://schemas.microsoft.com/office/drawing/2014/main" id="{87D27675-964F-F2BD-98A9-A914A760D47E}"/>
              </a:ext>
            </a:extLst>
          </p:cNvPr>
          <p:cNvSpPr txBox="1"/>
          <p:nvPr/>
        </p:nvSpPr>
        <p:spPr>
          <a:xfrm>
            <a:off x="6915755" y="4416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69599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3B06553-0AF1-82FC-DDB1-F7ED22EFFF5C}"/>
              </a:ext>
            </a:extLst>
          </p:cNvPr>
          <p:cNvSpPr/>
          <p:nvPr/>
        </p:nvSpPr>
        <p:spPr>
          <a:xfrm>
            <a:off x="900098" y="428957"/>
            <a:ext cx="2194232" cy="90598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is_in_sprite</a:t>
            </a:r>
            <a:endParaRPr lang="fr-FR" dirty="0"/>
          </a:p>
          <a:p>
            <a:pPr algn="ctr"/>
            <a:r>
              <a:rPr lang="fr-FR" dirty="0"/>
              <a:t>(traitement des y)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F69B0C4B-AA19-0EF5-A414-008BA69041E8}"/>
              </a:ext>
            </a:extLst>
          </p:cNvPr>
          <p:cNvCxnSpPr>
            <a:cxnSpLocks/>
          </p:cNvCxnSpPr>
          <p:nvPr/>
        </p:nvCxnSpPr>
        <p:spPr>
          <a:xfrm flipV="1">
            <a:off x="5179667" y="206132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482501D-3ED9-3DF0-A52E-B56020D882E0}"/>
              </a:ext>
            </a:extLst>
          </p:cNvPr>
          <p:cNvCxnSpPr>
            <a:cxnSpLocks/>
          </p:cNvCxnSpPr>
          <p:nvPr/>
        </p:nvCxnSpPr>
        <p:spPr>
          <a:xfrm>
            <a:off x="4851462" y="2126366"/>
            <a:ext cx="75568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89A8390-9A91-9202-E49A-A254550209A7}"/>
              </a:ext>
            </a:extLst>
          </p:cNvPr>
          <p:cNvSpPr txBox="1"/>
          <p:nvPr/>
        </p:nvSpPr>
        <p:spPr>
          <a:xfrm>
            <a:off x="5069881" y="20735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9CE6667-9EAB-1C84-DFD4-31DB911D3444}"/>
              </a:ext>
            </a:extLst>
          </p:cNvPr>
          <p:cNvSpPr txBox="1"/>
          <p:nvPr/>
        </p:nvSpPr>
        <p:spPr>
          <a:xfrm>
            <a:off x="4569362" y="1780255"/>
            <a:ext cx="39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y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C7631AF-ABF9-F830-DA09-12C38C0B29CC}"/>
              </a:ext>
            </a:extLst>
          </p:cNvPr>
          <p:cNvCxnSpPr>
            <a:cxnSpLocks/>
          </p:cNvCxnSpPr>
          <p:nvPr/>
        </p:nvCxnSpPr>
        <p:spPr>
          <a:xfrm flipV="1">
            <a:off x="2336840" y="2309928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6B56C00-EBE8-DB98-ECE7-24C44FFEC899}"/>
              </a:ext>
            </a:extLst>
          </p:cNvPr>
          <p:cNvCxnSpPr>
            <a:cxnSpLocks/>
          </p:cNvCxnSpPr>
          <p:nvPr/>
        </p:nvCxnSpPr>
        <p:spPr>
          <a:xfrm>
            <a:off x="1814733" y="2349687"/>
            <a:ext cx="1625727" cy="17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5BEE4EE8-6AE8-5538-BA49-12A5EEAC8E6B}"/>
              </a:ext>
            </a:extLst>
          </p:cNvPr>
          <p:cNvSpPr txBox="1"/>
          <p:nvPr/>
        </p:nvSpPr>
        <p:spPr>
          <a:xfrm>
            <a:off x="2227054" y="23221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B8F9BAF-EB48-46B6-F6F9-DAEC6BA415A0}"/>
              </a:ext>
            </a:extLst>
          </p:cNvPr>
          <p:cNvSpPr txBox="1"/>
          <p:nvPr/>
        </p:nvSpPr>
        <p:spPr>
          <a:xfrm>
            <a:off x="1142158" y="1982087"/>
            <a:ext cx="98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y_sprite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76DE137A-F7BE-CD67-7187-6FE7AB17A31B}"/>
              </a:ext>
            </a:extLst>
          </p:cNvPr>
          <p:cNvCxnSpPr>
            <a:cxnSpLocks/>
          </p:cNvCxnSpPr>
          <p:nvPr/>
        </p:nvCxnSpPr>
        <p:spPr>
          <a:xfrm flipV="1">
            <a:off x="2322209" y="293904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054E2B0-5F86-6973-3415-323F8E7D622A}"/>
              </a:ext>
            </a:extLst>
          </p:cNvPr>
          <p:cNvCxnSpPr>
            <a:cxnSpLocks/>
          </p:cNvCxnSpPr>
          <p:nvPr/>
        </p:nvCxnSpPr>
        <p:spPr>
          <a:xfrm>
            <a:off x="1800102" y="2978801"/>
            <a:ext cx="164035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94EF75B1-D7F6-7702-E71C-8185D447EF4A}"/>
              </a:ext>
            </a:extLst>
          </p:cNvPr>
          <p:cNvSpPr txBox="1"/>
          <p:nvPr/>
        </p:nvSpPr>
        <p:spPr>
          <a:xfrm>
            <a:off x="2212423" y="2951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DED6C90-1370-47D8-E324-36ECE4C13064}"/>
              </a:ext>
            </a:extLst>
          </p:cNvPr>
          <p:cNvSpPr txBox="1"/>
          <p:nvPr/>
        </p:nvSpPr>
        <p:spPr>
          <a:xfrm>
            <a:off x="1120209" y="2596567"/>
            <a:ext cx="197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HALF_SPRITE_SIZE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AB6FB4-EC32-B043-0EB8-AF3FB512E482}"/>
              </a:ext>
            </a:extLst>
          </p:cNvPr>
          <p:cNvSpPr/>
          <p:nvPr/>
        </p:nvSpPr>
        <p:spPr>
          <a:xfrm>
            <a:off x="3451778" y="2104706"/>
            <a:ext cx="871482" cy="11446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rgbClr val="0070C0"/>
                </a:solidFill>
              </a:rPr>
              <a:t>+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238D3ADB-0078-3EFE-4395-BBFB548F9CA2}"/>
              </a:ext>
            </a:extLst>
          </p:cNvPr>
          <p:cNvCxnSpPr>
            <a:cxnSpLocks/>
          </p:cNvCxnSpPr>
          <p:nvPr/>
        </p:nvCxnSpPr>
        <p:spPr>
          <a:xfrm>
            <a:off x="4311942" y="2691509"/>
            <a:ext cx="12659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1EA94A01-3162-C342-9A35-684E98386FB4}"/>
              </a:ext>
            </a:extLst>
          </p:cNvPr>
          <p:cNvSpPr/>
          <p:nvPr/>
        </p:nvSpPr>
        <p:spPr>
          <a:xfrm>
            <a:off x="5512720" y="1940369"/>
            <a:ext cx="977908" cy="97790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rgbClr val="0070C0"/>
                </a:solidFill>
              </a:rPr>
              <a:t>&lt;=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8017D3DC-AB01-8682-29B8-D5A15718B199}"/>
              </a:ext>
            </a:extLst>
          </p:cNvPr>
          <p:cNvCxnSpPr>
            <a:cxnSpLocks/>
          </p:cNvCxnSpPr>
          <p:nvPr/>
        </p:nvCxnSpPr>
        <p:spPr>
          <a:xfrm flipV="1">
            <a:off x="4874445" y="264038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11BB2556-63B0-72F0-5311-35AB0585A5DB}"/>
              </a:ext>
            </a:extLst>
          </p:cNvPr>
          <p:cNvSpPr txBox="1"/>
          <p:nvPr/>
        </p:nvSpPr>
        <p:spPr>
          <a:xfrm>
            <a:off x="4764659" y="26526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14D4041C-D669-25AE-8C6C-A5A8CB6D7CF7}"/>
              </a:ext>
            </a:extLst>
          </p:cNvPr>
          <p:cNvCxnSpPr>
            <a:cxnSpLocks/>
          </p:cNvCxnSpPr>
          <p:nvPr/>
        </p:nvCxnSpPr>
        <p:spPr>
          <a:xfrm>
            <a:off x="6490628" y="2397684"/>
            <a:ext cx="12659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FC99F2C-8027-DF96-B34F-68402327DD17}"/>
              </a:ext>
            </a:extLst>
          </p:cNvPr>
          <p:cNvCxnSpPr>
            <a:cxnSpLocks/>
          </p:cNvCxnSpPr>
          <p:nvPr/>
        </p:nvCxnSpPr>
        <p:spPr>
          <a:xfrm flipV="1">
            <a:off x="7026760" y="232101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58401D8F-76A1-ABCF-A204-8C096CD1FF3B}"/>
              </a:ext>
            </a:extLst>
          </p:cNvPr>
          <p:cNvSpPr txBox="1"/>
          <p:nvPr/>
        </p:nvSpPr>
        <p:spPr>
          <a:xfrm>
            <a:off x="6916974" y="2333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63" name="Organigramme : Délai 62">
            <a:extLst>
              <a:ext uri="{FF2B5EF4-FFF2-40B4-BE49-F238E27FC236}">
                <a16:creationId xmlns:a16="http://schemas.microsoft.com/office/drawing/2014/main" id="{4FEFC7B2-D8E7-D63A-E3D1-F3E15AD176FF}"/>
              </a:ext>
            </a:extLst>
          </p:cNvPr>
          <p:cNvSpPr/>
          <p:nvPr/>
        </p:nvSpPr>
        <p:spPr>
          <a:xfrm>
            <a:off x="7766109" y="1988081"/>
            <a:ext cx="1311323" cy="2873717"/>
          </a:xfrm>
          <a:prstGeom prst="flowChartDelay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E919FB8B-FCC4-5F5B-9D7A-0132D0890533}"/>
              </a:ext>
            </a:extLst>
          </p:cNvPr>
          <p:cNvCxnSpPr>
            <a:cxnSpLocks/>
          </p:cNvCxnSpPr>
          <p:nvPr/>
        </p:nvCxnSpPr>
        <p:spPr>
          <a:xfrm>
            <a:off x="9086305" y="3382798"/>
            <a:ext cx="12659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BA5F5FE-8C61-C961-90A6-8B188B18AD83}"/>
              </a:ext>
            </a:extLst>
          </p:cNvPr>
          <p:cNvCxnSpPr>
            <a:cxnSpLocks/>
          </p:cNvCxnSpPr>
          <p:nvPr/>
        </p:nvCxnSpPr>
        <p:spPr>
          <a:xfrm flipV="1">
            <a:off x="9594394" y="3337828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3EB20B6C-9ECD-F513-5277-ED6051A8CEAF}"/>
              </a:ext>
            </a:extLst>
          </p:cNvPr>
          <p:cNvSpPr txBox="1"/>
          <p:nvPr/>
        </p:nvSpPr>
        <p:spPr>
          <a:xfrm>
            <a:off x="9484608" y="3350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B351168B-5E01-06E8-3EDC-6020FDEC5767}"/>
              </a:ext>
            </a:extLst>
          </p:cNvPr>
          <p:cNvSpPr txBox="1"/>
          <p:nvPr/>
        </p:nvSpPr>
        <p:spPr>
          <a:xfrm>
            <a:off x="9231995" y="2985108"/>
            <a:ext cx="152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is_in_y_range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49AFB6F9-54DB-43D2-66FD-8B6FA4561B0D}"/>
              </a:ext>
            </a:extLst>
          </p:cNvPr>
          <p:cNvCxnSpPr>
            <a:cxnSpLocks/>
          </p:cNvCxnSpPr>
          <p:nvPr/>
        </p:nvCxnSpPr>
        <p:spPr>
          <a:xfrm flipV="1">
            <a:off x="5178448" y="414493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15733AB6-08EA-0BD7-5123-8523F91367F1}"/>
              </a:ext>
            </a:extLst>
          </p:cNvPr>
          <p:cNvCxnSpPr>
            <a:cxnSpLocks/>
          </p:cNvCxnSpPr>
          <p:nvPr/>
        </p:nvCxnSpPr>
        <p:spPr>
          <a:xfrm>
            <a:off x="4850243" y="4209979"/>
            <a:ext cx="75568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032DF4B4-FEF2-C94A-B875-446774847520}"/>
              </a:ext>
            </a:extLst>
          </p:cNvPr>
          <p:cNvSpPr txBox="1"/>
          <p:nvPr/>
        </p:nvSpPr>
        <p:spPr>
          <a:xfrm>
            <a:off x="5068662" y="41571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C2595A0B-FCCF-0088-C4C2-CFD3AAE7632A}"/>
              </a:ext>
            </a:extLst>
          </p:cNvPr>
          <p:cNvSpPr txBox="1"/>
          <p:nvPr/>
        </p:nvSpPr>
        <p:spPr>
          <a:xfrm>
            <a:off x="4568143" y="3863868"/>
            <a:ext cx="39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y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8081B002-D8EF-F56A-BA29-DE52B9B6A7D8}"/>
              </a:ext>
            </a:extLst>
          </p:cNvPr>
          <p:cNvCxnSpPr>
            <a:cxnSpLocks/>
          </p:cNvCxnSpPr>
          <p:nvPr/>
        </p:nvCxnSpPr>
        <p:spPr>
          <a:xfrm flipV="1">
            <a:off x="2335621" y="439354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82BB5B41-6840-7ED6-F68F-140066C76BDE}"/>
              </a:ext>
            </a:extLst>
          </p:cNvPr>
          <p:cNvCxnSpPr>
            <a:cxnSpLocks/>
          </p:cNvCxnSpPr>
          <p:nvPr/>
        </p:nvCxnSpPr>
        <p:spPr>
          <a:xfrm>
            <a:off x="1813514" y="4433300"/>
            <a:ext cx="1625727" cy="17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CA45BCA4-E3D2-9128-FBD6-320A971643FE}"/>
              </a:ext>
            </a:extLst>
          </p:cNvPr>
          <p:cNvSpPr txBox="1"/>
          <p:nvPr/>
        </p:nvSpPr>
        <p:spPr>
          <a:xfrm>
            <a:off x="2225835" y="4405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1A30FD98-5CA2-3DDB-C338-312F0D17F7BA}"/>
              </a:ext>
            </a:extLst>
          </p:cNvPr>
          <p:cNvSpPr txBox="1"/>
          <p:nvPr/>
        </p:nvSpPr>
        <p:spPr>
          <a:xfrm>
            <a:off x="1140939" y="4065700"/>
            <a:ext cx="98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y_sprite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1D0388C1-F190-F325-DBA1-40DAFE2F6504}"/>
              </a:ext>
            </a:extLst>
          </p:cNvPr>
          <p:cNvCxnSpPr>
            <a:cxnSpLocks/>
          </p:cNvCxnSpPr>
          <p:nvPr/>
        </p:nvCxnSpPr>
        <p:spPr>
          <a:xfrm flipV="1">
            <a:off x="2320990" y="5022655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E9611DAE-160C-1005-BC5B-7595FC21B2C4}"/>
              </a:ext>
            </a:extLst>
          </p:cNvPr>
          <p:cNvCxnSpPr>
            <a:cxnSpLocks/>
          </p:cNvCxnSpPr>
          <p:nvPr/>
        </p:nvCxnSpPr>
        <p:spPr>
          <a:xfrm>
            <a:off x="1798883" y="5062414"/>
            <a:ext cx="164035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BF3407B3-5DDA-3C25-04D1-CB35255FCF25}"/>
              </a:ext>
            </a:extLst>
          </p:cNvPr>
          <p:cNvSpPr txBox="1"/>
          <p:nvPr/>
        </p:nvSpPr>
        <p:spPr>
          <a:xfrm>
            <a:off x="2211204" y="50349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F50EED7E-E6E3-3BF7-0869-93D53F425698}"/>
              </a:ext>
            </a:extLst>
          </p:cNvPr>
          <p:cNvSpPr txBox="1"/>
          <p:nvPr/>
        </p:nvSpPr>
        <p:spPr>
          <a:xfrm>
            <a:off x="1118989" y="4680180"/>
            <a:ext cx="208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HALF_SPRITE_SIZE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FF2BA66-9E96-A894-181F-EE1B4C27A5F4}"/>
              </a:ext>
            </a:extLst>
          </p:cNvPr>
          <p:cNvSpPr/>
          <p:nvPr/>
        </p:nvSpPr>
        <p:spPr>
          <a:xfrm>
            <a:off x="3450559" y="4188319"/>
            <a:ext cx="871482" cy="11446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rgbClr val="0070C0"/>
                </a:solidFill>
              </a:rPr>
              <a:t>-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5934B756-DDB4-92E1-86BA-D0FD1E655542}"/>
              </a:ext>
            </a:extLst>
          </p:cNvPr>
          <p:cNvCxnSpPr>
            <a:cxnSpLocks/>
          </p:cNvCxnSpPr>
          <p:nvPr/>
        </p:nvCxnSpPr>
        <p:spPr>
          <a:xfrm>
            <a:off x="4310723" y="4775122"/>
            <a:ext cx="12659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Ellipse 85">
            <a:extLst>
              <a:ext uri="{FF2B5EF4-FFF2-40B4-BE49-F238E27FC236}">
                <a16:creationId xmlns:a16="http://schemas.microsoft.com/office/drawing/2014/main" id="{F7C7BA9C-1CB8-6E1A-5031-0CDB1523FE46}"/>
              </a:ext>
            </a:extLst>
          </p:cNvPr>
          <p:cNvSpPr/>
          <p:nvPr/>
        </p:nvSpPr>
        <p:spPr>
          <a:xfrm>
            <a:off x="5511501" y="4023982"/>
            <a:ext cx="977908" cy="97790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rgbClr val="0070C0"/>
                </a:solidFill>
              </a:rPr>
              <a:t>&gt;=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56C74F22-4982-4C2C-2305-37707282C2A0}"/>
              </a:ext>
            </a:extLst>
          </p:cNvPr>
          <p:cNvCxnSpPr>
            <a:cxnSpLocks/>
          </p:cNvCxnSpPr>
          <p:nvPr/>
        </p:nvCxnSpPr>
        <p:spPr>
          <a:xfrm flipV="1">
            <a:off x="4873226" y="4723995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ZoneTexte 87">
            <a:extLst>
              <a:ext uri="{FF2B5EF4-FFF2-40B4-BE49-F238E27FC236}">
                <a16:creationId xmlns:a16="http://schemas.microsoft.com/office/drawing/2014/main" id="{15FBAF2F-C06E-A3E9-BDA4-42CEF3682124}"/>
              </a:ext>
            </a:extLst>
          </p:cNvPr>
          <p:cNvSpPr txBox="1"/>
          <p:nvPr/>
        </p:nvSpPr>
        <p:spPr>
          <a:xfrm>
            <a:off x="4763440" y="47362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83B43454-EDE5-FDB0-DFA8-F0D8A425A18B}"/>
              </a:ext>
            </a:extLst>
          </p:cNvPr>
          <p:cNvCxnSpPr>
            <a:cxnSpLocks/>
          </p:cNvCxnSpPr>
          <p:nvPr/>
        </p:nvCxnSpPr>
        <p:spPr>
          <a:xfrm>
            <a:off x="6489409" y="4481297"/>
            <a:ext cx="12659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102E5A8B-F457-BDA2-1C22-91346CAB5E72}"/>
              </a:ext>
            </a:extLst>
          </p:cNvPr>
          <p:cNvCxnSpPr>
            <a:cxnSpLocks/>
          </p:cNvCxnSpPr>
          <p:nvPr/>
        </p:nvCxnSpPr>
        <p:spPr>
          <a:xfrm flipV="1">
            <a:off x="7025541" y="4404627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ZoneTexte 90">
            <a:extLst>
              <a:ext uri="{FF2B5EF4-FFF2-40B4-BE49-F238E27FC236}">
                <a16:creationId xmlns:a16="http://schemas.microsoft.com/office/drawing/2014/main" id="{87D27675-964F-F2BD-98A9-A914A760D47E}"/>
              </a:ext>
            </a:extLst>
          </p:cNvPr>
          <p:cNvSpPr txBox="1"/>
          <p:nvPr/>
        </p:nvSpPr>
        <p:spPr>
          <a:xfrm>
            <a:off x="6915755" y="4416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16717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3B06553-0AF1-82FC-DDB1-F7ED22EFFF5C}"/>
              </a:ext>
            </a:extLst>
          </p:cNvPr>
          <p:cNvSpPr/>
          <p:nvPr/>
        </p:nvSpPr>
        <p:spPr>
          <a:xfrm>
            <a:off x="900098" y="428957"/>
            <a:ext cx="2194232" cy="90598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is_in_sprite</a:t>
            </a:r>
            <a:endParaRPr lang="fr-FR" dirty="0"/>
          </a:p>
          <a:p>
            <a:pPr algn="ctr"/>
            <a:r>
              <a:rPr lang="fr-FR" dirty="0"/>
              <a:t>(traitement final)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BD831884-A4BD-A207-5D0E-92AB9E36B206}"/>
              </a:ext>
            </a:extLst>
          </p:cNvPr>
          <p:cNvCxnSpPr>
            <a:cxnSpLocks/>
          </p:cNvCxnSpPr>
          <p:nvPr/>
        </p:nvCxnSpPr>
        <p:spPr>
          <a:xfrm>
            <a:off x="3271938" y="2682979"/>
            <a:ext cx="12659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F164C92-ED51-C778-7BF7-2D9CB2589CFD}"/>
              </a:ext>
            </a:extLst>
          </p:cNvPr>
          <p:cNvCxnSpPr>
            <a:cxnSpLocks/>
          </p:cNvCxnSpPr>
          <p:nvPr/>
        </p:nvCxnSpPr>
        <p:spPr>
          <a:xfrm flipV="1">
            <a:off x="3808070" y="2606309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35331BA9-962A-DC30-541A-4C3529A95612}"/>
              </a:ext>
            </a:extLst>
          </p:cNvPr>
          <p:cNvSpPr txBox="1"/>
          <p:nvPr/>
        </p:nvSpPr>
        <p:spPr>
          <a:xfrm>
            <a:off x="3698284" y="2618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0" name="Organigramme : Délai 9">
            <a:extLst>
              <a:ext uri="{FF2B5EF4-FFF2-40B4-BE49-F238E27FC236}">
                <a16:creationId xmlns:a16="http://schemas.microsoft.com/office/drawing/2014/main" id="{3CFDD345-16BD-FCF3-C168-0E288AE41EA7}"/>
              </a:ext>
            </a:extLst>
          </p:cNvPr>
          <p:cNvSpPr/>
          <p:nvPr/>
        </p:nvSpPr>
        <p:spPr>
          <a:xfrm>
            <a:off x="4547419" y="2273376"/>
            <a:ext cx="1311323" cy="2873717"/>
          </a:xfrm>
          <a:prstGeom prst="flowChartDelay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DB2A0CB-A69F-2E87-6C66-306E4EBAFBFD}"/>
              </a:ext>
            </a:extLst>
          </p:cNvPr>
          <p:cNvCxnSpPr>
            <a:cxnSpLocks/>
          </p:cNvCxnSpPr>
          <p:nvPr/>
        </p:nvCxnSpPr>
        <p:spPr>
          <a:xfrm>
            <a:off x="5867615" y="3668093"/>
            <a:ext cx="12659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E2D6953-9358-6237-D308-73E2ECC97DD3}"/>
              </a:ext>
            </a:extLst>
          </p:cNvPr>
          <p:cNvCxnSpPr>
            <a:cxnSpLocks/>
          </p:cNvCxnSpPr>
          <p:nvPr/>
        </p:nvCxnSpPr>
        <p:spPr>
          <a:xfrm flipV="1">
            <a:off x="6375704" y="362312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6D4733F8-8009-F4D3-3E8E-6013CD108A43}"/>
              </a:ext>
            </a:extLst>
          </p:cNvPr>
          <p:cNvSpPr txBox="1"/>
          <p:nvPr/>
        </p:nvSpPr>
        <p:spPr>
          <a:xfrm>
            <a:off x="6265918" y="3635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C5DF393-35E3-2282-2C53-FF10F58B0686}"/>
              </a:ext>
            </a:extLst>
          </p:cNvPr>
          <p:cNvSpPr txBox="1"/>
          <p:nvPr/>
        </p:nvSpPr>
        <p:spPr>
          <a:xfrm>
            <a:off x="6013305" y="3270403"/>
            <a:ext cx="152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in_sprite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30F91F8-98B5-27BA-6CE9-AE87F6FCFAFD}"/>
              </a:ext>
            </a:extLst>
          </p:cNvPr>
          <p:cNvSpPr txBox="1"/>
          <p:nvPr/>
        </p:nvSpPr>
        <p:spPr>
          <a:xfrm>
            <a:off x="2955340" y="2245789"/>
            <a:ext cx="156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is_in_x_range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EDB144EE-7AD7-9E69-A4CE-CFABE1E1A5AF}"/>
              </a:ext>
            </a:extLst>
          </p:cNvPr>
          <p:cNvCxnSpPr>
            <a:cxnSpLocks/>
          </p:cNvCxnSpPr>
          <p:nvPr/>
        </p:nvCxnSpPr>
        <p:spPr>
          <a:xfrm>
            <a:off x="3270719" y="4766592"/>
            <a:ext cx="12659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5020283-D6EA-026F-4C94-F82F25B213AF}"/>
              </a:ext>
            </a:extLst>
          </p:cNvPr>
          <p:cNvCxnSpPr>
            <a:cxnSpLocks/>
          </p:cNvCxnSpPr>
          <p:nvPr/>
        </p:nvCxnSpPr>
        <p:spPr>
          <a:xfrm flipV="1">
            <a:off x="3806851" y="468992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BA3F6FFD-4C02-7243-64CC-2926A3040851}"/>
              </a:ext>
            </a:extLst>
          </p:cNvPr>
          <p:cNvSpPr txBox="1"/>
          <p:nvPr/>
        </p:nvSpPr>
        <p:spPr>
          <a:xfrm>
            <a:off x="3697065" y="4702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31A4976-C542-FA2C-6780-95381869A1F5}"/>
              </a:ext>
            </a:extLst>
          </p:cNvPr>
          <p:cNvSpPr txBox="1"/>
          <p:nvPr/>
        </p:nvSpPr>
        <p:spPr>
          <a:xfrm>
            <a:off x="2955340" y="4329402"/>
            <a:ext cx="179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is_in_y_range</a:t>
            </a:r>
            <a:endParaRPr lang="fr-F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8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48BD189E-4882-15AB-69B3-8F8FAAF3AE04}"/>
              </a:ext>
            </a:extLst>
          </p:cNvPr>
          <p:cNvSpPr/>
          <p:nvPr/>
        </p:nvSpPr>
        <p:spPr>
          <a:xfrm>
            <a:off x="1758538" y="826618"/>
            <a:ext cx="8818615" cy="559612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01E468A-14F3-C2E1-46D1-F58D6DC66164}"/>
              </a:ext>
            </a:extLst>
          </p:cNvPr>
          <p:cNvSpPr/>
          <p:nvPr/>
        </p:nvSpPr>
        <p:spPr>
          <a:xfrm>
            <a:off x="8469521" y="1201878"/>
            <a:ext cx="1503184" cy="9731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gen_IMG</a:t>
            </a:r>
            <a:endParaRPr lang="fr-FR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EE95163F-5C5A-B7BA-52FE-D8F2CF28A7A7}"/>
              </a:ext>
            </a:extLst>
          </p:cNvPr>
          <p:cNvCxnSpPr>
            <a:cxnSpLocks/>
          </p:cNvCxnSpPr>
          <p:nvPr/>
        </p:nvCxnSpPr>
        <p:spPr>
          <a:xfrm flipV="1">
            <a:off x="1404508" y="263020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6BD2178-DA85-A544-73EE-E4AB7199720E}"/>
              </a:ext>
            </a:extLst>
          </p:cNvPr>
          <p:cNvCxnSpPr>
            <a:cxnSpLocks/>
          </p:cNvCxnSpPr>
          <p:nvPr/>
        </p:nvCxnSpPr>
        <p:spPr>
          <a:xfrm>
            <a:off x="3345543" y="2686523"/>
            <a:ext cx="878518" cy="331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EBA00866-B302-DF7C-519E-82C1F322BDFE}"/>
              </a:ext>
            </a:extLst>
          </p:cNvPr>
          <p:cNvSpPr txBox="1"/>
          <p:nvPr/>
        </p:nvSpPr>
        <p:spPr>
          <a:xfrm>
            <a:off x="1319926" y="2651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0DFE974-87D2-7229-470A-CF41DB131114}"/>
              </a:ext>
            </a:extLst>
          </p:cNvPr>
          <p:cNvSpPr txBox="1"/>
          <p:nvPr/>
        </p:nvSpPr>
        <p:spPr>
          <a:xfrm>
            <a:off x="373944" y="2334804"/>
            <a:ext cx="147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end_count_y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3DCCEA4-B95B-94D8-A289-0DCB110C4F80}"/>
              </a:ext>
            </a:extLst>
          </p:cNvPr>
          <p:cNvSpPr/>
          <p:nvPr/>
        </p:nvSpPr>
        <p:spPr>
          <a:xfrm>
            <a:off x="4220590" y="1338684"/>
            <a:ext cx="2026594" cy="177284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calculate_sprite</a:t>
            </a:r>
            <a:endParaRPr lang="fr-FR" dirty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03A7431-1073-FB63-0FBE-B96985E2CF65}"/>
              </a:ext>
            </a:extLst>
          </p:cNvPr>
          <p:cNvCxnSpPr>
            <a:cxnSpLocks/>
          </p:cNvCxnSpPr>
          <p:nvPr/>
        </p:nvCxnSpPr>
        <p:spPr>
          <a:xfrm flipV="1">
            <a:off x="6767761" y="2619124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15206AD-9383-F99F-DB64-C1C51BD6C216}"/>
              </a:ext>
            </a:extLst>
          </p:cNvPr>
          <p:cNvCxnSpPr>
            <a:cxnSpLocks/>
          </p:cNvCxnSpPr>
          <p:nvPr/>
        </p:nvCxnSpPr>
        <p:spPr>
          <a:xfrm flipV="1">
            <a:off x="6771071" y="2194101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A81B2F8-EECA-4BFE-4961-4CC3D178FB32}"/>
              </a:ext>
            </a:extLst>
          </p:cNvPr>
          <p:cNvCxnSpPr>
            <a:cxnSpLocks/>
          </p:cNvCxnSpPr>
          <p:nvPr/>
        </p:nvCxnSpPr>
        <p:spPr>
          <a:xfrm>
            <a:off x="6248964" y="2233860"/>
            <a:ext cx="12659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8269B61C-EFFE-FF95-9583-4650B57912BA}"/>
              </a:ext>
            </a:extLst>
          </p:cNvPr>
          <p:cNvCxnSpPr>
            <a:cxnSpLocks/>
          </p:cNvCxnSpPr>
          <p:nvPr/>
        </p:nvCxnSpPr>
        <p:spPr>
          <a:xfrm flipV="1">
            <a:off x="6235711" y="2670687"/>
            <a:ext cx="1082910" cy="14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5B6E6C68-D5F2-8EAE-5725-F2B99B0443DB}"/>
              </a:ext>
            </a:extLst>
          </p:cNvPr>
          <p:cNvSpPr txBox="1"/>
          <p:nvPr/>
        </p:nvSpPr>
        <p:spPr>
          <a:xfrm>
            <a:off x="6628037" y="26705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C1634C2-AD4E-AE46-E6F4-A9DC5593316B}"/>
              </a:ext>
            </a:extLst>
          </p:cNvPr>
          <p:cNvSpPr txBox="1"/>
          <p:nvPr/>
        </p:nvSpPr>
        <p:spPr>
          <a:xfrm>
            <a:off x="6661285" y="22063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068B58A-41F3-69F6-80FB-D5185BFA74A3}"/>
              </a:ext>
            </a:extLst>
          </p:cNvPr>
          <p:cNvSpPr txBox="1"/>
          <p:nvPr/>
        </p:nvSpPr>
        <p:spPr>
          <a:xfrm>
            <a:off x="6271329" y="1866260"/>
            <a:ext cx="98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x_sprite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C187B68-ED12-A039-930C-BA6FF231068C}"/>
              </a:ext>
            </a:extLst>
          </p:cNvPr>
          <p:cNvSpPr txBox="1"/>
          <p:nvPr/>
        </p:nvSpPr>
        <p:spPr>
          <a:xfrm>
            <a:off x="6278455" y="2334804"/>
            <a:ext cx="98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y_sprite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8F6D5AF-9BEC-8E40-89BE-A71C15632932}"/>
              </a:ext>
            </a:extLst>
          </p:cNvPr>
          <p:cNvCxnSpPr>
            <a:cxnSpLocks/>
          </p:cNvCxnSpPr>
          <p:nvPr/>
        </p:nvCxnSpPr>
        <p:spPr>
          <a:xfrm flipV="1">
            <a:off x="1452008" y="5091656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0079A7A-0930-A96C-9C9B-09A3E529D81D}"/>
              </a:ext>
            </a:extLst>
          </p:cNvPr>
          <p:cNvCxnSpPr>
            <a:cxnSpLocks/>
          </p:cNvCxnSpPr>
          <p:nvPr/>
        </p:nvCxnSpPr>
        <p:spPr>
          <a:xfrm flipV="1">
            <a:off x="1455318" y="4673948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0014CFF-87DD-D0D1-20B9-FF35C5375F91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935349" y="4713707"/>
            <a:ext cx="7301568" cy="352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110070F4-C80B-21F2-C762-F0682A0DBE58}"/>
              </a:ext>
            </a:extLst>
          </p:cNvPr>
          <p:cNvCxnSpPr>
            <a:cxnSpLocks/>
          </p:cNvCxnSpPr>
          <p:nvPr/>
        </p:nvCxnSpPr>
        <p:spPr>
          <a:xfrm flipV="1">
            <a:off x="935349" y="5144664"/>
            <a:ext cx="7288315" cy="289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E9E220D6-CFB8-D33C-EF6A-8980270B3E89}"/>
              </a:ext>
            </a:extLst>
          </p:cNvPr>
          <p:cNvSpPr txBox="1"/>
          <p:nvPr/>
        </p:nvSpPr>
        <p:spPr>
          <a:xfrm>
            <a:off x="1288707" y="51051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DA75D5B-203E-C8FB-DF44-18A191E310AD}"/>
              </a:ext>
            </a:extLst>
          </p:cNvPr>
          <p:cNvSpPr txBox="1"/>
          <p:nvPr/>
        </p:nvSpPr>
        <p:spPr>
          <a:xfrm>
            <a:off x="1318392" y="46856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3198560-D9E2-D974-860E-0AB3E5760DCC}"/>
              </a:ext>
            </a:extLst>
          </p:cNvPr>
          <p:cNvSpPr txBox="1"/>
          <p:nvPr/>
        </p:nvSpPr>
        <p:spPr>
          <a:xfrm>
            <a:off x="725629" y="4355532"/>
            <a:ext cx="40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606593B-B492-1644-5EBF-710F3B8348C4}"/>
              </a:ext>
            </a:extLst>
          </p:cNvPr>
          <p:cNvSpPr txBox="1"/>
          <p:nvPr/>
        </p:nvSpPr>
        <p:spPr>
          <a:xfrm>
            <a:off x="731246" y="4748932"/>
            <a:ext cx="40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y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D9CE18D5-7F0C-9056-4CE2-3FEC9532B126}"/>
              </a:ext>
            </a:extLst>
          </p:cNvPr>
          <p:cNvSpPr/>
          <p:nvPr/>
        </p:nvSpPr>
        <p:spPr>
          <a:xfrm>
            <a:off x="8207816" y="3430828"/>
            <a:ext cx="2026594" cy="277794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draw</a:t>
            </a:r>
            <a:endParaRPr lang="fr-FR" dirty="0"/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F748BFD5-30E6-0BEB-ED92-323F164A04D3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970248" y="2198674"/>
            <a:ext cx="3248883" cy="26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BF077BA-2956-FB5F-EEF6-6D9A162EE8B1}"/>
              </a:ext>
            </a:extLst>
          </p:cNvPr>
          <p:cNvCxnSpPr>
            <a:cxnSpLocks/>
          </p:cNvCxnSpPr>
          <p:nvPr/>
        </p:nvCxnSpPr>
        <p:spPr>
          <a:xfrm flipV="1">
            <a:off x="1403213" y="2145022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4AB010DE-CA5F-E836-8066-3612B5F6B88D}"/>
              </a:ext>
            </a:extLst>
          </p:cNvPr>
          <p:cNvSpPr txBox="1"/>
          <p:nvPr/>
        </p:nvSpPr>
        <p:spPr>
          <a:xfrm>
            <a:off x="1363644" y="2187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F4F9530-3454-0A59-29E7-B9FC4B52C960}"/>
              </a:ext>
            </a:extLst>
          </p:cNvPr>
          <p:cNvSpPr txBox="1"/>
          <p:nvPr/>
        </p:nvSpPr>
        <p:spPr>
          <a:xfrm>
            <a:off x="615653" y="1829342"/>
            <a:ext cx="70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reset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0EA60D18-38B4-C5EF-F0D1-9126502DA1F5}"/>
              </a:ext>
            </a:extLst>
          </p:cNvPr>
          <p:cNvCxnSpPr>
            <a:cxnSpLocks/>
          </p:cNvCxnSpPr>
          <p:nvPr/>
        </p:nvCxnSpPr>
        <p:spPr>
          <a:xfrm flipV="1">
            <a:off x="1436160" y="5551296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5505A8E0-7A0F-64D1-271D-7744E4D2815A}"/>
              </a:ext>
            </a:extLst>
          </p:cNvPr>
          <p:cNvCxnSpPr>
            <a:cxnSpLocks/>
          </p:cNvCxnSpPr>
          <p:nvPr/>
        </p:nvCxnSpPr>
        <p:spPr>
          <a:xfrm>
            <a:off x="935349" y="5601634"/>
            <a:ext cx="7272467" cy="26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87FC527E-4A88-0263-D3E0-CFE1110DE456}"/>
              </a:ext>
            </a:extLst>
          </p:cNvPr>
          <p:cNvSpPr txBox="1"/>
          <p:nvPr/>
        </p:nvSpPr>
        <p:spPr>
          <a:xfrm>
            <a:off x="1288707" y="56321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16E713C-CFEB-73AD-8594-C1E6B7DFD9A8}"/>
              </a:ext>
            </a:extLst>
          </p:cNvPr>
          <p:cNvSpPr txBox="1"/>
          <p:nvPr/>
        </p:nvSpPr>
        <p:spPr>
          <a:xfrm>
            <a:off x="659794" y="5232302"/>
            <a:ext cx="118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in_display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DE2F1DE-5025-523D-9FB2-08B52297F0B5}"/>
              </a:ext>
            </a:extLst>
          </p:cNvPr>
          <p:cNvCxnSpPr>
            <a:cxnSpLocks/>
          </p:cNvCxnSpPr>
          <p:nvPr/>
        </p:nvCxnSpPr>
        <p:spPr>
          <a:xfrm>
            <a:off x="7318621" y="2686523"/>
            <a:ext cx="0" cy="15343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8FCB0C9-FE51-CF2E-BE15-5B09470C46C4}"/>
              </a:ext>
            </a:extLst>
          </p:cNvPr>
          <p:cNvCxnSpPr>
            <a:cxnSpLocks/>
          </p:cNvCxnSpPr>
          <p:nvPr/>
        </p:nvCxnSpPr>
        <p:spPr>
          <a:xfrm>
            <a:off x="7514912" y="2233860"/>
            <a:ext cx="0" cy="1613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E3B67CD0-2EEF-2DCF-5341-10EF3DBB334E}"/>
              </a:ext>
            </a:extLst>
          </p:cNvPr>
          <p:cNvCxnSpPr>
            <a:cxnSpLocks/>
          </p:cNvCxnSpPr>
          <p:nvPr/>
        </p:nvCxnSpPr>
        <p:spPr>
          <a:xfrm>
            <a:off x="7318621" y="4204749"/>
            <a:ext cx="88919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7E95B067-1A46-B135-26AE-593C7F088661}"/>
              </a:ext>
            </a:extLst>
          </p:cNvPr>
          <p:cNvCxnSpPr>
            <a:cxnSpLocks/>
          </p:cNvCxnSpPr>
          <p:nvPr/>
        </p:nvCxnSpPr>
        <p:spPr>
          <a:xfrm>
            <a:off x="7514912" y="3847795"/>
            <a:ext cx="69290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281B62A-C13A-90F9-EE57-41D79C9B9D97}"/>
              </a:ext>
            </a:extLst>
          </p:cNvPr>
          <p:cNvCxnSpPr>
            <a:cxnSpLocks/>
          </p:cNvCxnSpPr>
          <p:nvPr/>
        </p:nvCxnSpPr>
        <p:spPr>
          <a:xfrm>
            <a:off x="10219338" y="4814067"/>
            <a:ext cx="93429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F14F5431-C3B0-137E-DE56-78A4FF47B3EB}"/>
              </a:ext>
            </a:extLst>
          </p:cNvPr>
          <p:cNvCxnSpPr>
            <a:cxnSpLocks/>
          </p:cNvCxnSpPr>
          <p:nvPr/>
        </p:nvCxnSpPr>
        <p:spPr>
          <a:xfrm flipV="1">
            <a:off x="10771776" y="4757745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E7078399-89A1-8EC2-1F69-4C4EAF4FC455}"/>
              </a:ext>
            </a:extLst>
          </p:cNvPr>
          <p:cNvSpPr txBox="1"/>
          <p:nvPr/>
        </p:nvSpPr>
        <p:spPr>
          <a:xfrm>
            <a:off x="10711351" y="4804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31C72F25-86AB-E1B3-DB3D-E5730D76D491}"/>
              </a:ext>
            </a:extLst>
          </p:cNvPr>
          <p:cNvSpPr txBox="1"/>
          <p:nvPr/>
        </p:nvSpPr>
        <p:spPr>
          <a:xfrm>
            <a:off x="10626854" y="4388413"/>
            <a:ext cx="12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out_pix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77DC0808-958C-F2EF-5A19-2DBDC56458BF}"/>
              </a:ext>
            </a:extLst>
          </p:cNvPr>
          <p:cNvSpPr/>
          <p:nvPr/>
        </p:nvSpPr>
        <p:spPr>
          <a:xfrm>
            <a:off x="2066763" y="2326935"/>
            <a:ext cx="1273467" cy="71917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frame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B3AD8132-F0FD-C468-CD27-16B4F3633A2B}"/>
              </a:ext>
            </a:extLst>
          </p:cNvPr>
          <p:cNvCxnSpPr>
            <a:cxnSpLocks/>
          </p:cNvCxnSpPr>
          <p:nvPr/>
        </p:nvCxnSpPr>
        <p:spPr>
          <a:xfrm>
            <a:off x="970248" y="2688333"/>
            <a:ext cx="10958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9707E5D1-A8D7-3BF5-029E-7AC2E2DFA844}"/>
              </a:ext>
            </a:extLst>
          </p:cNvPr>
          <p:cNvCxnSpPr>
            <a:cxnSpLocks/>
          </p:cNvCxnSpPr>
          <p:nvPr/>
        </p:nvCxnSpPr>
        <p:spPr>
          <a:xfrm flipV="1">
            <a:off x="3718581" y="2633915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1729AE3F-AC82-722F-0E46-C22078E9CBCE}"/>
              </a:ext>
            </a:extLst>
          </p:cNvPr>
          <p:cNvSpPr txBox="1"/>
          <p:nvPr/>
        </p:nvSpPr>
        <p:spPr>
          <a:xfrm>
            <a:off x="3633999" y="26555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1AFA38AC-4F85-E5F8-7A0D-B2032E201782}"/>
              </a:ext>
            </a:extLst>
          </p:cNvPr>
          <p:cNvSpPr txBox="1"/>
          <p:nvPr/>
        </p:nvSpPr>
        <p:spPr>
          <a:xfrm>
            <a:off x="3300969" y="2318310"/>
            <a:ext cx="107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new_xy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3B398CC4-C3DA-E645-620F-DDB10C1FC42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61716" y="1736597"/>
            <a:ext cx="3248883" cy="26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EA923C1-E9AE-126A-C831-7355FADB762F}"/>
              </a:ext>
            </a:extLst>
          </p:cNvPr>
          <p:cNvCxnSpPr>
            <a:cxnSpLocks/>
          </p:cNvCxnSpPr>
          <p:nvPr/>
        </p:nvCxnSpPr>
        <p:spPr>
          <a:xfrm flipV="1">
            <a:off x="1394681" y="1682945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6D0BDC99-8935-D3FA-255E-5146291543B9}"/>
              </a:ext>
            </a:extLst>
          </p:cNvPr>
          <p:cNvSpPr txBox="1"/>
          <p:nvPr/>
        </p:nvSpPr>
        <p:spPr>
          <a:xfrm>
            <a:off x="607121" y="1367265"/>
            <a:ext cx="70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clk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44ACE47-A84E-0819-22A6-2B4CF23BDB13}"/>
              </a:ext>
            </a:extLst>
          </p:cNvPr>
          <p:cNvSpPr txBox="1"/>
          <p:nvPr/>
        </p:nvSpPr>
        <p:spPr>
          <a:xfrm>
            <a:off x="1334834" y="17237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9800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FF60F06D-C888-8F29-67E1-3BD2C0882292}"/>
              </a:ext>
            </a:extLst>
          </p:cNvPr>
          <p:cNvSpPr/>
          <p:nvPr/>
        </p:nvSpPr>
        <p:spPr>
          <a:xfrm>
            <a:off x="1108472" y="483505"/>
            <a:ext cx="1273467" cy="71917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frame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A9A3448-35AE-6E74-07C5-3E1985D6224D}"/>
              </a:ext>
            </a:extLst>
          </p:cNvPr>
          <p:cNvSpPr txBox="1"/>
          <p:nvPr/>
        </p:nvSpPr>
        <p:spPr>
          <a:xfrm>
            <a:off x="3328416" y="381427"/>
            <a:ext cx="65889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Ce composant permet de compter plusieurs </a:t>
            </a:r>
            <a:r>
              <a:rPr lang="fr-FR" dirty="0" err="1">
                <a:solidFill>
                  <a:srgbClr val="0070C0"/>
                </a:solidFill>
              </a:rPr>
              <a:t>vsync</a:t>
            </a:r>
            <a:r>
              <a:rPr lang="fr-FR" dirty="0">
                <a:solidFill>
                  <a:srgbClr val="0070C0"/>
                </a:solidFill>
              </a:rPr>
              <a:t>.</a:t>
            </a:r>
          </a:p>
          <a:p>
            <a:r>
              <a:rPr lang="fr-FR" dirty="0">
                <a:solidFill>
                  <a:srgbClr val="0070C0"/>
                </a:solidFill>
              </a:rPr>
              <a:t>Nous ne changeons pas la position du lutin à chaque nouvelle image,</a:t>
            </a:r>
          </a:p>
          <a:p>
            <a:r>
              <a:rPr lang="fr-FR" dirty="0">
                <a:solidFill>
                  <a:srgbClr val="0070C0"/>
                </a:solidFill>
              </a:rPr>
              <a:t>mais toutes les x images.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6BAA3E-1D8C-DD22-9329-4502595E911A}"/>
              </a:ext>
            </a:extLst>
          </p:cNvPr>
          <p:cNvSpPr/>
          <p:nvPr/>
        </p:nvSpPr>
        <p:spPr>
          <a:xfrm>
            <a:off x="4978857" y="3092137"/>
            <a:ext cx="1304693" cy="1650380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              Q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C6F06E15-24F4-B1A8-6F89-5B663BBE3792}"/>
              </a:ext>
            </a:extLst>
          </p:cNvPr>
          <p:cNvCxnSpPr>
            <a:cxnSpLocks/>
          </p:cNvCxnSpPr>
          <p:nvPr/>
        </p:nvCxnSpPr>
        <p:spPr>
          <a:xfrm>
            <a:off x="4978857" y="419610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4564172-3AA1-FB21-F990-2BFD7402FB4D}"/>
              </a:ext>
            </a:extLst>
          </p:cNvPr>
          <p:cNvCxnSpPr>
            <a:cxnSpLocks/>
          </p:cNvCxnSpPr>
          <p:nvPr/>
        </p:nvCxnSpPr>
        <p:spPr>
          <a:xfrm>
            <a:off x="4978857" y="4218410"/>
            <a:ext cx="167268" cy="10036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0898B31-565F-5FC8-7467-51B258094246}"/>
              </a:ext>
            </a:extLst>
          </p:cNvPr>
          <p:cNvCxnSpPr>
            <a:cxnSpLocks/>
          </p:cNvCxnSpPr>
          <p:nvPr/>
        </p:nvCxnSpPr>
        <p:spPr>
          <a:xfrm flipH="1">
            <a:off x="4978857" y="4326205"/>
            <a:ext cx="167268" cy="152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9BC3974-AD82-BDF5-64A2-C976A6B0FC06}"/>
              </a:ext>
            </a:extLst>
          </p:cNvPr>
          <p:cNvCxnSpPr>
            <a:cxnSpLocks/>
          </p:cNvCxnSpPr>
          <p:nvPr/>
        </p:nvCxnSpPr>
        <p:spPr>
          <a:xfrm flipV="1">
            <a:off x="6283550" y="3502741"/>
            <a:ext cx="1922388" cy="942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290F46E7-70C9-7518-5AEF-D0776524755D}"/>
              </a:ext>
            </a:extLst>
          </p:cNvPr>
          <p:cNvCxnSpPr>
            <a:cxnSpLocks/>
          </p:cNvCxnSpPr>
          <p:nvPr/>
        </p:nvCxnSpPr>
        <p:spPr>
          <a:xfrm>
            <a:off x="227222" y="2037032"/>
            <a:ext cx="735123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DE943525-6BD5-2208-634B-74B41A5C4513}"/>
              </a:ext>
            </a:extLst>
          </p:cNvPr>
          <p:cNvCxnSpPr>
            <a:cxnSpLocks/>
          </p:cNvCxnSpPr>
          <p:nvPr/>
        </p:nvCxnSpPr>
        <p:spPr>
          <a:xfrm>
            <a:off x="3212587" y="3522004"/>
            <a:ext cx="176626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BDD6ACCB-1298-8FDD-4B42-CEF622F41DCF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5631204" y="4742517"/>
            <a:ext cx="3718" cy="36121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AC8FACDF-63E4-68B5-99F4-5AAAC0484488}"/>
              </a:ext>
            </a:extLst>
          </p:cNvPr>
          <p:cNvSpPr txBox="1"/>
          <p:nvPr/>
        </p:nvSpPr>
        <p:spPr>
          <a:xfrm>
            <a:off x="4723773" y="5048448"/>
            <a:ext cx="1814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reset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FA9CEF7B-1C33-2CAD-C387-B275347D2444}"/>
              </a:ext>
            </a:extLst>
          </p:cNvPr>
          <p:cNvCxnSpPr>
            <a:cxnSpLocks/>
          </p:cNvCxnSpPr>
          <p:nvPr/>
        </p:nvCxnSpPr>
        <p:spPr>
          <a:xfrm>
            <a:off x="4514222" y="4326205"/>
            <a:ext cx="44047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3F926CB2-4612-8D61-1FB3-28C5D52D0C68}"/>
              </a:ext>
            </a:extLst>
          </p:cNvPr>
          <p:cNvSpPr txBox="1"/>
          <p:nvPr/>
        </p:nvSpPr>
        <p:spPr>
          <a:xfrm>
            <a:off x="3886037" y="4196106"/>
            <a:ext cx="755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clk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E1879841-CFE3-0C16-D831-1CD04656B938}"/>
              </a:ext>
            </a:extLst>
          </p:cNvPr>
          <p:cNvCxnSpPr>
            <a:cxnSpLocks/>
          </p:cNvCxnSpPr>
          <p:nvPr/>
        </p:nvCxnSpPr>
        <p:spPr>
          <a:xfrm>
            <a:off x="1604885" y="3759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9010522-3C47-AFCA-369B-8A12260299BE}"/>
              </a:ext>
            </a:extLst>
          </p:cNvPr>
          <p:cNvCxnSpPr>
            <a:cxnSpLocks/>
          </p:cNvCxnSpPr>
          <p:nvPr/>
        </p:nvCxnSpPr>
        <p:spPr>
          <a:xfrm>
            <a:off x="1176421" y="3075058"/>
            <a:ext cx="428464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F0A1B64B-3454-87B5-751D-919A7F0303E1}"/>
              </a:ext>
            </a:extLst>
          </p:cNvPr>
          <p:cNvCxnSpPr>
            <a:cxnSpLocks/>
          </p:cNvCxnSpPr>
          <p:nvPr/>
        </p:nvCxnSpPr>
        <p:spPr>
          <a:xfrm flipV="1">
            <a:off x="222134" y="2037032"/>
            <a:ext cx="0" cy="147571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314F22EE-E9F3-E372-1D65-FE7EFDDBF339}"/>
              </a:ext>
            </a:extLst>
          </p:cNvPr>
          <p:cNvCxnSpPr>
            <a:cxnSpLocks/>
          </p:cNvCxnSpPr>
          <p:nvPr/>
        </p:nvCxnSpPr>
        <p:spPr>
          <a:xfrm flipV="1">
            <a:off x="2259899" y="3246919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6202B861-7DB6-351C-6858-1C14320FDCE9}"/>
              </a:ext>
            </a:extLst>
          </p:cNvPr>
          <p:cNvCxnSpPr>
            <a:cxnSpLocks/>
          </p:cNvCxnSpPr>
          <p:nvPr/>
        </p:nvCxnSpPr>
        <p:spPr>
          <a:xfrm flipV="1">
            <a:off x="6743073" y="3425069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2C6C17EC-4137-69CA-F5B3-A75FBB5DDF93}"/>
              </a:ext>
            </a:extLst>
          </p:cNvPr>
          <p:cNvCxnSpPr>
            <a:cxnSpLocks/>
          </p:cNvCxnSpPr>
          <p:nvPr/>
        </p:nvCxnSpPr>
        <p:spPr>
          <a:xfrm flipV="1">
            <a:off x="3916531" y="3437390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55E14983-723C-1EAB-3C7A-1E12876CF050}"/>
              </a:ext>
            </a:extLst>
          </p:cNvPr>
          <p:cNvSpPr txBox="1"/>
          <p:nvPr/>
        </p:nvSpPr>
        <p:spPr>
          <a:xfrm>
            <a:off x="6664610" y="3512376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0E48FACF-7E40-784E-AB2E-D6B689AF6FC6}"/>
              </a:ext>
            </a:extLst>
          </p:cNvPr>
          <p:cNvCxnSpPr>
            <a:cxnSpLocks/>
          </p:cNvCxnSpPr>
          <p:nvPr/>
        </p:nvCxnSpPr>
        <p:spPr>
          <a:xfrm>
            <a:off x="1590369" y="41654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5BDBB6EC-43A5-2312-E412-243BF96FEA57}"/>
              </a:ext>
            </a:extLst>
          </p:cNvPr>
          <p:cNvCxnSpPr>
            <a:cxnSpLocks/>
          </p:cNvCxnSpPr>
          <p:nvPr/>
        </p:nvCxnSpPr>
        <p:spPr>
          <a:xfrm flipV="1">
            <a:off x="1742543" y="3917327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5A90BF33-8C4E-F394-A5B9-495BE74C96A3}"/>
              </a:ext>
            </a:extLst>
          </p:cNvPr>
          <p:cNvSpPr txBox="1"/>
          <p:nvPr/>
        </p:nvSpPr>
        <p:spPr>
          <a:xfrm>
            <a:off x="1812919" y="3809032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82BD4084-007D-B4B3-8953-A7D1CE370228}"/>
              </a:ext>
            </a:extLst>
          </p:cNvPr>
          <p:cNvCxnSpPr>
            <a:cxnSpLocks/>
          </p:cNvCxnSpPr>
          <p:nvPr/>
        </p:nvCxnSpPr>
        <p:spPr>
          <a:xfrm flipV="1">
            <a:off x="1984619" y="2931941"/>
            <a:ext cx="0" cy="70066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02601CB8-3AE6-A5D3-9145-5DD2E75CAF3D}"/>
              </a:ext>
            </a:extLst>
          </p:cNvPr>
          <p:cNvCxnSpPr>
            <a:cxnSpLocks/>
          </p:cNvCxnSpPr>
          <p:nvPr/>
        </p:nvCxnSpPr>
        <p:spPr>
          <a:xfrm flipV="1">
            <a:off x="1601760" y="2694513"/>
            <a:ext cx="0" cy="117552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5E0A8DF-BA7D-51F7-E29E-126DEE7AFDFD}"/>
              </a:ext>
            </a:extLst>
          </p:cNvPr>
          <p:cNvCxnSpPr>
            <a:cxnSpLocks/>
          </p:cNvCxnSpPr>
          <p:nvPr/>
        </p:nvCxnSpPr>
        <p:spPr>
          <a:xfrm flipH="1" flipV="1">
            <a:off x="1616628" y="2729361"/>
            <a:ext cx="364275" cy="20258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F727C5F5-75AF-5D67-9B6F-0A2E4D4AB962}"/>
              </a:ext>
            </a:extLst>
          </p:cNvPr>
          <p:cNvCxnSpPr>
            <a:cxnSpLocks/>
          </p:cNvCxnSpPr>
          <p:nvPr/>
        </p:nvCxnSpPr>
        <p:spPr>
          <a:xfrm flipH="1">
            <a:off x="1586893" y="3632610"/>
            <a:ext cx="394010" cy="21001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EB6120F9-32A1-0AED-7460-41F939708DE7}"/>
              </a:ext>
            </a:extLst>
          </p:cNvPr>
          <p:cNvSpPr txBox="1"/>
          <p:nvPr/>
        </p:nvSpPr>
        <p:spPr>
          <a:xfrm>
            <a:off x="1398948" y="3301863"/>
            <a:ext cx="755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450B3A01-6A68-8961-8A11-3602FC4E1E79}"/>
              </a:ext>
            </a:extLst>
          </p:cNvPr>
          <p:cNvSpPr txBox="1"/>
          <p:nvPr/>
        </p:nvSpPr>
        <p:spPr>
          <a:xfrm>
            <a:off x="1379661" y="2907109"/>
            <a:ext cx="755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56AF77A-C2C6-00A6-989C-2FAF69E49204}"/>
              </a:ext>
            </a:extLst>
          </p:cNvPr>
          <p:cNvCxnSpPr>
            <a:cxnSpLocks/>
          </p:cNvCxnSpPr>
          <p:nvPr/>
        </p:nvCxnSpPr>
        <p:spPr>
          <a:xfrm>
            <a:off x="2836569" y="39690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A7AE1EC-B956-33EF-DCF4-DCE6E18DC3C1}"/>
              </a:ext>
            </a:extLst>
          </p:cNvPr>
          <p:cNvCxnSpPr>
            <a:cxnSpLocks/>
          </p:cNvCxnSpPr>
          <p:nvPr/>
        </p:nvCxnSpPr>
        <p:spPr>
          <a:xfrm>
            <a:off x="2822053" y="437556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81AC39B1-6605-62B1-6A10-A6A56582FFB5}"/>
              </a:ext>
            </a:extLst>
          </p:cNvPr>
          <p:cNvCxnSpPr>
            <a:cxnSpLocks/>
          </p:cNvCxnSpPr>
          <p:nvPr/>
        </p:nvCxnSpPr>
        <p:spPr>
          <a:xfrm flipV="1">
            <a:off x="2974227" y="4565438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AB70CFBC-C42D-22E6-EEDA-62A8C852E4AC}"/>
              </a:ext>
            </a:extLst>
          </p:cNvPr>
          <p:cNvSpPr txBox="1"/>
          <p:nvPr/>
        </p:nvSpPr>
        <p:spPr>
          <a:xfrm>
            <a:off x="2979811" y="4540142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E339863-D72E-3885-D82B-F366559113E3}"/>
              </a:ext>
            </a:extLst>
          </p:cNvPr>
          <p:cNvCxnSpPr>
            <a:cxnSpLocks/>
          </p:cNvCxnSpPr>
          <p:nvPr/>
        </p:nvCxnSpPr>
        <p:spPr>
          <a:xfrm flipV="1">
            <a:off x="3216303" y="3142029"/>
            <a:ext cx="0" cy="70066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4FA538E6-F237-05D5-E998-3DC54C32E091}"/>
              </a:ext>
            </a:extLst>
          </p:cNvPr>
          <p:cNvCxnSpPr>
            <a:cxnSpLocks/>
          </p:cNvCxnSpPr>
          <p:nvPr/>
        </p:nvCxnSpPr>
        <p:spPr>
          <a:xfrm flipV="1">
            <a:off x="2833444" y="2904601"/>
            <a:ext cx="0" cy="117552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6E3395A5-4998-7713-E950-A12C1AEA1A15}"/>
              </a:ext>
            </a:extLst>
          </p:cNvPr>
          <p:cNvCxnSpPr>
            <a:cxnSpLocks/>
          </p:cNvCxnSpPr>
          <p:nvPr/>
        </p:nvCxnSpPr>
        <p:spPr>
          <a:xfrm flipH="1" flipV="1">
            <a:off x="2848312" y="2939449"/>
            <a:ext cx="364275" cy="20258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465575A0-2F1E-067A-3551-625AD0D434B7}"/>
              </a:ext>
            </a:extLst>
          </p:cNvPr>
          <p:cNvCxnSpPr>
            <a:cxnSpLocks/>
          </p:cNvCxnSpPr>
          <p:nvPr/>
        </p:nvCxnSpPr>
        <p:spPr>
          <a:xfrm flipH="1">
            <a:off x="2818577" y="3842698"/>
            <a:ext cx="394010" cy="21001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05D837B5-7982-A425-CF23-4DAD59AFD802}"/>
              </a:ext>
            </a:extLst>
          </p:cNvPr>
          <p:cNvSpPr txBox="1"/>
          <p:nvPr/>
        </p:nvSpPr>
        <p:spPr>
          <a:xfrm>
            <a:off x="2621691" y="3136497"/>
            <a:ext cx="755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E832986F-942B-DFF8-9E82-D3D796F6243A}"/>
              </a:ext>
            </a:extLst>
          </p:cNvPr>
          <p:cNvSpPr txBox="1"/>
          <p:nvPr/>
        </p:nvSpPr>
        <p:spPr>
          <a:xfrm>
            <a:off x="2617974" y="3468615"/>
            <a:ext cx="755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A4EFDFA2-F29E-7FAA-A42C-110B00C7E0D6}"/>
              </a:ext>
            </a:extLst>
          </p:cNvPr>
          <p:cNvCxnSpPr>
            <a:cxnSpLocks/>
          </p:cNvCxnSpPr>
          <p:nvPr/>
        </p:nvCxnSpPr>
        <p:spPr>
          <a:xfrm>
            <a:off x="1983624" y="3325336"/>
            <a:ext cx="84982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F2AFF98A-F086-05BA-DE63-1B633A3EC25C}"/>
              </a:ext>
            </a:extLst>
          </p:cNvPr>
          <p:cNvSpPr txBox="1"/>
          <p:nvPr/>
        </p:nvSpPr>
        <p:spPr>
          <a:xfrm>
            <a:off x="1933415" y="3508337"/>
            <a:ext cx="755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4926168-5A72-EE5B-21F6-6BC7D9C842E9}"/>
              </a:ext>
            </a:extLst>
          </p:cNvPr>
          <p:cNvCxnSpPr>
            <a:cxnSpLocks/>
          </p:cNvCxnSpPr>
          <p:nvPr/>
        </p:nvCxnSpPr>
        <p:spPr>
          <a:xfrm>
            <a:off x="2424381" y="3693003"/>
            <a:ext cx="41382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CC5149FB-8A51-3FFD-F05C-D2CACB98245A}"/>
              </a:ext>
            </a:extLst>
          </p:cNvPr>
          <p:cNvCxnSpPr>
            <a:cxnSpLocks/>
          </p:cNvCxnSpPr>
          <p:nvPr/>
        </p:nvCxnSpPr>
        <p:spPr>
          <a:xfrm>
            <a:off x="222134" y="3501122"/>
            <a:ext cx="138275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15A4B89-4319-3DED-41E1-6E2A6ADEE6C1}"/>
              </a:ext>
            </a:extLst>
          </p:cNvPr>
          <p:cNvCxnSpPr>
            <a:cxnSpLocks/>
          </p:cNvCxnSpPr>
          <p:nvPr/>
        </p:nvCxnSpPr>
        <p:spPr>
          <a:xfrm flipV="1">
            <a:off x="3056468" y="3933863"/>
            <a:ext cx="0" cy="162510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1579377B-3304-87B9-99C2-E73CAAD64730}"/>
              </a:ext>
            </a:extLst>
          </p:cNvPr>
          <p:cNvCxnSpPr>
            <a:cxnSpLocks/>
          </p:cNvCxnSpPr>
          <p:nvPr/>
        </p:nvCxnSpPr>
        <p:spPr>
          <a:xfrm flipV="1">
            <a:off x="1824784" y="3724247"/>
            <a:ext cx="0" cy="117065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e 71">
            <a:extLst>
              <a:ext uri="{FF2B5EF4-FFF2-40B4-BE49-F238E27FC236}">
                <a16:creationId xmlns:a16="http://schemas.microsoft.com/office/drawing/2014/main" id="{2B2E1D66-4D8C-56F6-0CAE-A2E4B46F45AD}"/>
              </a:ext>
            </a:extLst>
          </p:cNvPr>
          <p:cNvSpPr/>
          <p:nvPr/>
        </p:nvSpPr>
        <p:spPr>
          <a:xfrm>
            <a:off x="527120" y="2796240"/>
            <a:ext cx="638207" cy="55763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70C0"/>
                </a:solidFill>
              </a:rPr>
              <a:t>+1</a:t>
            </a: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FDD03B6-51AD-63AA-9B22-C237AD935ADB}"/>
              </a:ext>
            </a:extLst>
          </p:cNvPr>
          <p:cNvSpPr/>
          <p:nvPr/>
        </p:nvSpPr>
        <p:spPr>
          <a:xfrm>
            <a:off x="8134726" y="3284151"/>
            <a:ext cx="1084990" cy="94801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rgbClr val="0070C0"/>
                </a:solidFill>
              </a:rPr>
              <a:t>=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A0297DEA-F204-3D96-5735-EB1B4EEB3472}"/>
              </a:ext>
            </a:extLst>
          </p:cNvPr>
          <p:cNvCxnSpPr>
            <a:cxnSpLocks/>
          </p:cNvCxnSpPr>
          <p:nvPr/>
        </p:nvCxnSpPr>
        <p:spPr>
          <a:xfrm flipV="1">
            <a:off x="7578455" y="2046286"/>
            <a:ext cx="0" cy="147571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7CAC71E-875E-F158-B5B4-479E312B4E6B}"/>
              </a:ext>
            </a:extLst>
          </p:cNvPr>
          <p:cNvCxnSpPr>
            <a:cxnSpLocks/>
          </p:cNvCxnSpPr>
          <p:nvPr/>
        </p:nvCxnSpPr>
        <p:spPr>
          <a:xfrm>
            <a:off x="223681" y="3087759"/>
            <a:ext cx="30343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DDE6F9F7-A292-4865-54A0-840AE6E9049B}"/>
              </a:ext>
            </a:extLst>
          </p:cNvPr>
          <p:cNvCxnSpPr>
            <a:cxnSpLocks/>
          </p:cNvCxnSpPr>
          <p:nvPr/>
        </p:nvCxnSpPr>
        <p:spPr>
          <a:xfrm flipV="1">
            <a:off x="11796453" y="3957075"/>
            <a:ext cx="0" cy="160385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8381E94B-0D49-A47D-CDF6-0C59B47AAD6E}"/>
              </a:ext>
            </a:extLst>
          </p:cNvPr>
          <p:cNvCxnSpPr>
            <a:cxnSpLocks/>
          </p:cNvCxnSpPr>
          <p:nvPr/>
        </p:nvCxnSpPr>
        <p:spPr>
          <a:xfrm>
            <a:off x="3056468" y="5560932"/>
            <a:ext cx="875185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DCADD980-312A-7ED9-B985-B08CD49A10CD}"/>
              </a:ext>
            </a:extLst>
          </p:cNvPr>
          <p:cNvSpPr txBox="1"/>
          <p:nvPr/>
        </p:nvSpPr>
        <p:spPr>
          <a:xfrm>
            <a:off x="3759853" y="3156270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233C3882-5843-0E94-1278-AC15022F49D4}"/>
              </a:ext>
            </a:extLst>
          </p:cNvPr>
          <p:cNvSpPr txBox="1"/>
          <p:nvPr/>
        </p:nvSpPr>
        <p:spPr>
          <a:xfrm>
            <a:off x="2157717" y="3258007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CC97C729-013A-1DFD-99CB-9626438D2D38}"/>
              </a:ext>
            </a:extLst>
          </p:cNvPr>
          <p:cNvCxnSpPr>
            <a:cxnSpLocks/>
          </p:cNvCxnSpPr>
          <p:nvPr/>
        </p:nvCxnSpPr>
        <p:spPr>
          <a:xfrm flipV="1">
            <a:off x="2566609" y="3604235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D61C1FE9-1329-8C6A-A08E-1A655BA814AC}"/>
              </a:ext>
            </a:extLst>
          </p:cNvPr>
          <p:cNvCxnSpPr>
            <a:cxnSpLocks/>
          </p:cNvCxnSpPr>
          <p:nvPr/>
        </p:nvCxnSpPr>
        <p:spPr>
          <a:xfrm flipV="1">
            <a:off x="1259596" y="3423723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D19CAF27-2497-6701-BA1F-7082967E8A37}"/>
              </a:ext>
            </a:extLst>
          </p:cNvPr>
          <p:cNvSpPr txBox="1"/>
          <p:nvPr/>
        </p:nvSpPr>
        <p:spPr>
          <a:xfrm>
            <a:off x="2490428" y="3628401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99DC26B-A9C3-9190-209C-176C49C11B88}"/>
              </a:ext>
            </a:extLst>
          </p:cNvPr>
          <p:cNvCxnSpPr>
            <a:cxnSpLocks/>
          </p:cNvCxnSpPr>
          <p:nvPr/>
        </p:nvCxnSpPr>
        <p:spPr>
          <a:xfrm flipV="1">
            <a:off x="1305828" y="2991526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>
            <a:extLst>
              <a:ext uri="{FF2B5EF4-FFF2-40B4-BE49-F238E27FC236}">
                <a16:creationId xmlns:a16="http://schemas.microsoft.com/office/drawing/2014/main" id="{991E663D-0585-7AAC-C65E-A3092D62978E}"/>
              </a:ext>
            </a:extLst>
          </p:cNvPr>
          <p:cNvSpPr txBox="1"/>
          <p:nvPr/>
        </p:nvSpPr>
        <p:spPr>
          <a:xfrm>
            <a:off x="1111180" y="3139005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EE5ED28C-8240-3AE0-0B25-53A770C1CCCE}"/>
              </a:ext>
            </a:extLst>
          </p:cNvPr>
          <p:cNvSpPr txBox="1"/>
          <p:nvPr/>
        </p:nvSpPr>
        <p:spPr>
          <a:xfrm>
            <a:off x="1144553" y="2683529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B0E9005B-80D2-39FA-7ADA-14C55C0A5994}"/>
              </a:ext>
            </a:extLst>
          </p:cNvPr>
          <p:cNvSpPr/>
          <p:nvPr/>
        </p:nvSpPr>
        <p:spPr>
          <a:xfrm>
            <a:off x="185207" y="3030698"/>
            <a:ext cx="85936" cy="859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DD2F1F43-BC29-D07E-1585-230948331F5F}"/>
              </a:ext>
            </a:extLst>
          </p:cNvPr>
          <p:cNvSpPr/>
          <p:nvPr/>
        </p:nvSpPr>
        <p:spPr>
          <a:xfrm>
            <a:off x="7537293" y="3460476"/>
            <a:ext cx="85936" cy="859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52AA7F72-E303-B29C-1CF2-A86128B59801}"/>
              </a:ext>
            </a:extLst>
          </p:cNvPr>
          <p:cNvSpPr txBox="1"/>
          <p:nvPr/>
        </p:nvSpPr>
        <p:spPr>
          <a:xfrm>
            <a:off x="6296069" y="4063563"/>
            <a:ext cx="2323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FRAME_SIZE - 1</a:t>
            </a:r>
          </a:p>
        </p:txBody>
      </p: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CB8CC5F7-6963-E654-65A4-D4AE7FEB38D9}"/>
              </a:ext>
            </a:extLst>
          </p:cNvPr>
          <p:cNvCxnSpPr>
            <a:cxnSpLocks/>
          </p:cNvCxnSpPr>
          <p:nvPr/>
        </p:nvCxnSpPr>
        <p:spPr>
          <a:xfrm>
            <a:off x="6865403" y="4026986"/>
            <a:ext cx="137631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rganigramme : Délai 90">
            <a:extLst>
              <a:ext uri="{FF2B5EF4-FFF2-40B4-BE49-F238E27FC236}">
                <a16:creationId xmlns:a16="http://schemas.microsoft.com/office/drawing/2014/main" id="{F1C401A2-8E4C-3923-B2AE-5D5816E82FA8}"/>
              </a:ext>
            </a:extLst>
          </p:cNvPr>
          <p:cNvSpPr/>
          <p:nvPr/>
        </p:nvSpPr>
        <p:spPr>
          <a:xfrm>
            <a:off x="10341030" y="3558775"/>
            <a:ext cx="685256" cy="759996"/>
          </a:xfrm>
          <a:prstGeom prst="flowChartDelay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9AB6F197-1E2B-6FD5-A888-CD82D79B1045}"/>
              </a:ext>
            </a:extLst>
          </p:cNvPr>
          <p:cNvCxnSpPr>
            <a:cxnSpLocks/>
            <a:stCxn id="73" idx="6"/>
          </p:cNvCxnSpPr>
          <p:nvPr/>
        </p:nvCxnSpPr>
        <p:spPr>
          <a:xfrm>
            <a:off x="9219716" y="3758158"/>
            <a:ext cx="1126256" cy="1820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8B7DE9E-8750-59B8-8831-6AA87FE0547F}"/>
              </a:ext>
            </a:extLst>
          </p:cNvPr>
          <p:cNvCxnSpPr>
            <a:cxnSpLocks/>
          </p:cNvCxnSpPr>
          <p:nvPr/>
        </p:nvCxnSpPr>
        <p:spPr>
          <a:xfrm>
            <a:off x="9608584" y="4101274"/>
            <a:ext cx="732446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59BCC0BD-18C0-1344-2F9F-F9EA9A60921A}"/>
              </a:ext>
            </a:extLst>
          </p:cNvPr>
          <p:cNvCxnSpPr>
            <a:cxnSpLocks/>
          </p:cNvCxnSpPr>
          <p:nvPr/>
        </p:nvCxnSpPr>
        <p:spPr>
          <a:xfrm>
            <a:off x="11016461" y="3947815"/>
            <a:ext cx="77999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BD315E12-2AB2-4EF9-869C-C923A3A7DDF8}"/>
              </a:ext>
            </a:extLst>
          </p:cNvPr>
          <p:cNvCxnSpPr>
            <a:cxnSpLocks/>
          </p:cNvCxnSpPr>
          <p:nvPr/>
        </p:nvCxnSpPr>
        <p:spPr>
          <a:xfrm flipV="1">
            <a:off x="9708190" y="3690845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77CBCF7-7B0F-D5C0-0E8A-36DC93FD6E79}"/>
              </a:ext>
            </a:extLst>
          </p:cNvPr>
          <p:cNvCxnSpPr>
            <a:cxnSpLocks/>
          </p:cNvCxnSpPr>
          <p:nvPr/>
        </p:nvCxnSpPr>
        <p:spPr>
          <a:xfrm flipV="1">
            <a:off x="9923071" y="4015904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FA3A39E8-8EE5-E107-DAF4-BF2A1BA27B63}"/>
              </a:ext>
            </a:extLst>
          </p:cNvPr>
          <p:cNvCxnSpPr>
            <a:cxnSpLocks/>
          </p:cNvCxnSpPr>
          <p:nvPr/>
        </p:nvCxnSpPr>
        <p:spPr>
          <a:xfrm flipV="1">
            <a:off x="11255626" y="3849249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A47BAB64-FA7B-2FAB-7BD0-7B64870DDF21}"/>
              </a:ext>
            </a:extLst>
          </p:cNvPr>
          <p:cNvSpPr txBox="1"/>
          <p:nvPr/>
        </p:nvSpPr>
        <p:spPr>
          <a:xfrm>
            <a:off x="9777454" y="3785770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8F93AE07-88CA-BD88-E0B2-2F6CB00B1627}"/>
              </a:ext>
            </a:extLst>
          </p:cNvPr>
          <p:cNvSpPr txBox="1"/>
          <p:nvPr/>
        </p:nvSpPr>
        <p:spPr>
          <a:xfrm>
            <a:off x="9534326" y="3389423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CD6E93A4-761E-8EFF-F153-5CCDBE92720D}"/>
              </a:ext>
            </a:extLst>
          </p:cNvPr>
          <p:cNvSpPr txBox="1"/>
          <p:nvPr/>
        </p:nvSpPr>
        <p:spPr>
          <a:xfrm>
            <a:off x="11199867" y="3957075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23137BBA-689E-A213-F8A9-7C80C7D62FF3}"/>
              </a:ext>
            </a:extLst>
          </p:cNvPr>
          <p:cNvSpPr txBox="1"/>
          <p:nvPr/>
        </p:nvSpPr>
        <p:spPr>
          <a:xfrm>
            <a:off x="518744" y="4799527"/>
            <a:ext cx="2113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end_count_y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B5A3BB8C-9CD5-BD3F-AFDA-4D5028CFF7ED}"/>
              </a:ext>
            </a:extLst>
          </p:cNvPr>
          <p:cNvSpPr txBox="1"/>
          <p:nvPr/>
        </p:nvSpPr>
        <p:spPr>
          <a:xfrm>
            <a:off x="8615062" y="4127490"/>
            <a:ext cx="2113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end_count_y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238E2E09-989A-47B4-E699-ADE87749A99B}"/>
              </a:ext>
            </a:extLst>
          </p:cNvPr>
          <p:cNvCxnSpPr>
            <a:cxnSpLocks/>
          </p:cNvCxnSpPr>
          <p:nvPr/>
        </p:nvCxnSpPr>
        <p:spPr>
          <a:xfrm flipV="1">
            <a:off x="7370737" y="3925455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>
            <a:extLst>
              <a:ext uri="{FF2B5EF4-FFF2-40B4-BE49-F238E27FC236}">
                <a16:creationId xmlns:a16="http://schemas.microsoft.com/office/drawing/2014/main" id="{9D0FAB94-4C2B-57AF-A6C8-1E39AC3F1766}"/>
              </a:ext>
            </a:extLst>
          </p:cNvPr>
          <p:cNvSpPr txBox="1"/>
          <p:nvPr/>
        </p:nvSpPr>
        <p:spPr>
          <a:xfrm>
            <a:off x="7187817" y="3676138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B1E00872-4137-D419-F6F5-BCBC3FAD4755}"/>
              </a:ext>
            </a:extLst>
          </p:cNvPr>
          <p:cNvSpPr txBox="1"/>
          <p:nvPr/>
        </p:nvSpPr>
        <p:spPr>
          <a:xfrm>
            <a:off x="6378289" y="3024114"/>
            <a:ext cx="964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cnt_img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E29BD504-308F-AC28-22F1-B383121815FF}"/>
              </a:ext>
            </a:extLst>
          </p:cNvPr>
          <p:cNvSpPr txBox="1"/>
          <p:nvPr/>
        </p:nvSpPr>
        <p:spPr>
          <a:xfrm>
            <a:off x="2332940" y="4217739"/>
            <a:ext cx="1004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cmd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B0571B7-0128-8B6A-4C0E-5183E7B227FB}"/>
              </a:ext>
            </a:extLst>
          </p:cNvPr>
          <p:cNvSpPr txBox="1"/>
          <p:nvPr/>
        </p:nvSpPr>
        <p:spPr>
          <a:xfrm>
            <a:off x="10964895" y="3508337"/>
            <a:ext cx="1004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new_xy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412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0532C2B-5EC4-0360-ECF0-B768388D0CD1}"/>
              </a:ext>
            </a:extLst>
          </p:cNvPr>
          <p:cNvSpPr/>
          <p:nvPr/>
        </p:nvSpPr>
        <p:spPr>
          <a:xfrm>
            <a:off x="936065" y="315328"/>
            <a:ext cx="2026594" cy="83316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calculate_sprite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306C60E-C4DB-8C96-6374-B8657BF75374}"/>
              </a:ext>
            </a:extLst>
          </p:cNvPr>
          <p:cNvSpPr txBox="1"/>
          <p:nvPr/>
        </p:nvSpPr>
        <p:spPr>
          <a:xfrm>
            <a:off x="3708806" y="408742"/>
            <a:ext cx="754495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Ce composant permet de calculer les nouvelles coordonnées du lutin.</a:t>
            </a:r>
          </a:p>
          <a:p>
            <a:r>
              <a:rPr lang="fr-FR" dirty="0">
                <a:solidFill>
                  <a:srgbClr val="0070C0"/>
                </a:solidFill>
              </a:rPr>
              <a:t>Il doit prendre en compte les rebonds sur les bords.</a:t>
            </a:r>
          </a:p>
          <a:p>
            <a:r>
              <a:rPr lang="fr-FR" dirty="0">
                <a:solidFill>
                  <a:srgbClr val="0070C0"/>
                </a:solidFill>
              </a:rPr>
              <a:t>Afin de simplifier, nous allons faire un mouvement avec un angle de 45 degrés.</a:t>
            </a:r>
          </a:p>
          <a:p>
            <a:endParaRPr lang="fr-FR" dirty="0">
              <a:solidFill>
                <a:srgbClr val="0070C0"/>
              </a:solidFill>
            </a:endParaRPr>
          </a:p>
          <a:p>
            <a:r>
              <a:rPr lang="fr-FR" dirty="0">
                <a:solidFill>
                  <a:srgbClr val="0070C0"/>
                </a:solidFill>
              </a:rPr>
              <a:t>Position initiale: X_INIT = 320, Y_INIT = 240</a:t>
            </a:r>
          </a:p>
          <a:p>
            <a:r>
              <a:rPr lang="fr-FR" dirty="0">
                <a:solidFill>
                  <a:srgbClr val="0070C0"/>
                </a:solidFill>
              </a:rPr>
              <a:t>Direction initiale: </a:t>
            </a:r>
            <a:r>
              <a:rPr lang="fr-FR" dirty="0" err="1">
                <a:solidFill>
                  <a:srgbClr val="0070C0"/>
                </a:solidFill>
              </a:rPr>
              <a:t>dir_x</a:t>
            </a:r>
            <a:r>
              <a:rPr lang="fr-FR" dirty="0">
                <a:solidFill>
                  <a:srgbClr val="0070C0"/>
                </a:solidFill>
              </a:rPr>
              <a:t> = 0, </a:t>
            </a:r>
            <a:r>
              <a:rPr lang="fr-FR" dirty="0" err="1">
                <a:solidFill>
                  <a:srgbClr val="0070C0"/>
                </a:solidFill>
              </a:rPr>
              <a:t>dir_y</a:t>
            </a:r>
            <a:r>
              <a:rPr lang="fr-FR" dirty="0">
                <a:solidFill>
                  <a:srgbClr val="0070C0"/>
                </a:solidFill>
              </a:rPr>
              <a:t> = 0</a:t>
            </a:r>
          </a:p>
          <a:p>
            <a:endParaRPr lang="fr-FR" dirty="0">
              <a:solidFill>
                <a:srgbClr val="0070C0"/>
              </a:solidFill>
            </a:endParaRPr>
          </a:p>
          <a:p>
            <a:r>
              <a:rPr lang="fr-FR" dirty="0" err="1">
                <a:solidFill>
                  <a:srgbClr val="0070C0"/>
                </a:solidFill>
              </a:rPr>
              <a:t>dir_x</a:t>
            </a:r>
            <a:r>
              <a:rPr lang="fr-FR" dirty="0">
                <a:solidFill>
                  <a:srgbClr val="0070C0"/>
                </a:solidFill>
              </a:rPr>
              <a:t> = 0 =&gt; </a:t>
            </a:r>
            <a:r>
              <a:rPr lang="fr-FR" dirty="0" err="1">
                <a:solidFill>
                  <a:srgbClr val="0070C0"/>
                </a:solidFill>
              </a:rPr>
              <a:t>x_sprite</a:t>
            </a:r>
            <a:r>
              <a:rPr lang="fr-FR" dirty="0">
                <a:solidFill>
                  <a:srgbClr val="0070C0"/>
                </a:solidFill>
              </a:rPr>
              <a:t> = </a:t>
            </a:r>
            <a:r>
              <a:rPr lang="fr-FR" dirty="0" err="1">
                <a:solidFill>
                  <a:srgbClr val="0070C0"/>
                </a:solidFill>
              </a:rPr>
              <a:t>x_sprite</a:t>
            </a:r>
            <a:r>
              <a:rPr lang="fr-FR" dirty="0">
                <a:solidFill>
                  <a:srgbClr val="0070C0"/>
                </a:solidFill>
              </a:rPr>
              <a:t> - 1</a:t>
            </a:r>
          </a:p>
          <a:p>
            <a:r>
              <a:rPr lang="fr-FR" dirty="0" err="1">
                <a:solidFill>
                  <a:srgbClr val="0070C0"/>
                </a:solidFill>
              </a:rPr>
              <a:t>dir_x</a:t>
            </a:r>
            <a:r>
              <a:rPr lang="fr-FR" dirty="0">
                <a:solidFill>
                  <a:srgbClr val="0070C0"/>
                </a:solidFill>
              </a:rPr>
              <a:t> = 1 =&gt; </a:t>
            </a:r>
            <a:r>
              <a:rPr lang="fr-FR" dirty="0" err="1">
                <a:solidFill>
                  <a:srgbClr val="0070C0"/>
                </a:solidFill>
              </a:rPr>
              <a:t>x_sprite</a:t>
            </a:r>
            <a:r>
              <a:rPr lang="fr-FR" dirty="0">
                <a:solidFill>
                  <a:srgbClr val="0070C0"/>
                </a:solidFill>
              </a:rPr>
              <a:t> = </a:t>
            </a:r>
            <a:r>
              <a:rPr lang="fr-FR" dirty="0" err="1">
                <a:solidFill>
                  <a:srgbClr val="0070C0"/>
                </a:solidFill>
              </a:rPr>
              <a:t>x_sprite</a:t>
            </a:r>
            <a:r>
              <a:rPr lang="fr-FR" dirty="0">
                <a:solidFill>
                  <a:srgbClr val="0070C0"/>
                </a:solidFill>
              </a:rPr>
              <a:t> + 1</a:t>
            </a:r>
          </a:p>
          <a:p>
            <a:r>
              <a:rPr lang="fr-FR" dirty="0" err="1">
                <a:solidFill>
                  <a:srgbClr val="0070C0"/>
                </a:solidFill>
              </a:rPr>
              <a:t>dir_y</a:t>
            </a:r>
            <a:r>
              <a:rPr lang="fr-FR" dirty="0">
                <a:solidFill>
                  <a:srgbClr val="0070C0"/>
                </a:solidFill>
              </a:rPr>
              <a:t> = 0 =&gt; </a:t>
            </a:r>
            <a:r>
              <a:rPr lang="fr-FR" dirty="0" err="1">
                <a:solidFill>
                  <a:srgbClr val="0070C0"/>
                </a:solidFill>
              </a:rPr>
              <a:t>y_sprite</a:t>
            </a:r>
            <a:r>
              <a:rPr lang="fr-FR" dirty="0">
                <a:solidFill>
                  <a:srgbClr val="0070C0"/>
                </a:solidFill>
              </a:rPr>
              <a:t> = </a:t>
            </a:r>
            <a:r>
              <a:rPr lang="fr-FR" dirty="0" err="1">
                <a:solidFill>
                  <a:srgbClr val="0070C0"/>
                </a:solidFill>
              </a:rPr>
              <a:t>y_sprite</a:t>
            </a:r>
            <a:r>
              <a:rPr lang="fr-FR" dirty="0">
                <a:solidFill>
                  <a:srgbClr val="0070C0"/>
                </a:solidFill>
              </a:rPr>
              <a:t> - 1</a:t>
            </a:r>
          </a:p>
          <a:p>
            <a:r>
              <a:rPr lang="fr-FR" dirty="0" err="1">
                <a:solidFill>
                  <a:srgbClr val="0070C0"/>
                </a:solidFill>
              </a:rPr>
              <a:t>dir_y</a:t>
            </a:r>
            <a:r>
              <a:rPr lang="fr-FR" dirty="0">
                <a:solidFill>
                  <a:srgbClr val="0070C0"/>
                </a:solidFill>
              </a:rPr>
              <a:t> = 1 =&gt; </a:t>
            </a:r>
            <a:r>
              <a:rPr lang="fr-FR" dirty="0" err="1">
                <a:solidFill>
                  <a:srgbClr val="0070C0"/>
                </a:solidFill>
              </a:rPr>
              <a:t>y_sprite</a:t>
            </a:r>
            <a:r>
              <a:rPr lang="fr-FR" dirty="0">
                <a:solidFill>
                  <a:srgbClr val="0070C0"/>
                </a:solidFill>
              </a:rPr>
              <a:t> = </a:t>
            </a:r>
            <a:r>
              <a:rPr lang="fr-FR" dirty="0" err="1">
                <a:solidFill>
                  <a:srgbClr val="0070C0"/>
                </a:solidFill>
              </a:rPr>
              <a:t>y_sprite</a:t>
            </a:r>
            <a:r>
              <a:rPr lang="fr-FR" dirty="0">
                <a:solidFill>
                  <a:srgbClr val="0070C0"/>
                </a:solidFill>
              </a:rPr>
              <a:t> + 1</a:t>
            </a:r>
          </a:p>
          <a:p>
            <a:endParaRPr lang="fr-FR" dirty="0">
              <a:solidFill>
                <a:srgbClr val="0070C0"/>
              </a:solidFill>
            </a:endParaRPr>
          </a:p>
          <a:p>
            <a:endParaRPr lang="fr-FR" dirty="0">
              <a:solidFill>
                <a:srgbClr val="0070C0"/>
              </a:solidFill>
            </a:endParaRPr>
          </a:p>
          <a:p>
            <a:r>
              <a:rPr lang="fr-FR" dirty="0">
                <a:solidFill>
                  <a:srgbClr val="0070C0"/>
                </a:solidFill>
              </a:rPr>
              <a:t>Les valeurs de </a:t>
            </a:r>
            <a:r>
              <a:rPr lang="fr-FR" dirty="0" err="1">
                <a:solidFill>
                  <a:srgbClr val="0070C0"/>
                </a:solidFill>
              </a:rPr>
              <a:t>x_sprite</a:t>
            </a:r>
            <a:r>
              <a:rPr lang="fr-FR" dirty="0">
                <a:solidFill>
                  <a:srgbClr val="0070C0"/>
                </a:solidFill>
              </a:rPr>
              <a:t> peuvent varier de 0 à 799.</a:t>
            </a:r>
          </a:p>
          <a:p>
            <a:r>
              <a:rPr lang="fr-FR" dirty="0">
                <a:solidFill>
                  <a:srgbClr val="0070C0"/>
                </a:solidFill>
              </a:rPr>
              <a:t>Les valeurs de </a:t>
            </a:r>
            <a:r>
              <a:rPr lang="fr-FR" dirty="0" err="1">
                <a:solidFill>
                  <a:srgbClr val="0070C0"/>
                </a:solidFill>
              </a:rPr>
              <a:t>y_sprite</a:t>
            </a:r>
            <a:r>
              <a:rPr lang="fr-FR" dirty="0">
                <a:solidFill>
                  <a:srgbClr val="0070C0"/>
                </a:solidFill>
              </a:rPr>
              <a:t> peuvent varier de 0 à 479.</a:t>
            </a:r>
          </a:p>
          <a:p>
            <a:endParaRPr lang="fr-FR" dirty="0">
              <a:solidFill>
                <a:srgbClr val="0070C0"/>
              </a:solidFill>
            </a:endParaRPr>
          </a:p>
          <a:p>
            <a:r>
              <a:rPr lang="fr-FR" dirty="0">
                <a:solidFill>
                  <a:srgbClr val="0070C0"/>
                </a:solidFill>
              </a:rPr>
              <a:t>Cas du rebond sur le bas de l’écran: NOT(</a:t>
            </a:r>
            <a:r>
              <a:rPr lang="fr-FR" dirty="0" err="1">
                <a:solidFill>
                  <a:srgbClr val="0070C0"/>
                </a:solidFill>
              </a:rPr>
              <a:t>dir_x</a:t>
            </a:r>
            <a:r>
              <a:rPr lang="fr-FR" dirty="0">
                <a:solidFill>
                  <a:srgbClr val="0070C0"/>
                </a:solidFill>
              </a:rPr>
              <a:t>).</a:t>
            </a:r>
          </a:p>
          <a:p>
            <a:r>
              <a:rPr lang="fr-FR" dirty="0">
                <a:solidFill>
                  <a:srgbClr val="0070C0"/>
                </a:solidFill>
              </a:rPr>
              <a:t>Cas du rebond sur le haut de l’écran: NOT(</a:t>
            </a:r>
            <a:r>
              <a:rPr lang="fr-FR" dirty="0" err="1">
                <a:solidFill>
                  <a:srgbClr val="0070C0"/>
                </a:solidFill>
              </a:rPr>
              <a:t>dir_x</a:t>
            </a:r>
            <a:r>
              <a:rPr lang="fr-FR" dirty="0">
                <a:solidFill>
                  <a:srgbClr val="0070C0"/>
                </a:solidFill>
              </a:rPr>
              <a:t>).</a:t>
            </a:r>
          </a:p>
          <a:p>
            <a:endParaRPr lang="fr-FR" dirty="0">
              <a:solidFill>
                <a:srgbClr val="0070C0"/>
              </a:solidFill>
            </a:endParaRPr>
          </a:p>
          <a:p>
            <a:r>
              <a:rPr lang="fr-FR" dirty="0">
                <a:solidFill>
                  <a:srgbClr val="0070C0"/>
                </a:solidFill>
              </a:rPr>
              <a:t>Cas du rebond à gauche de l’écran: NOT(</a:t>
            </a:r>
            <a:r>
              <a:rPr lang="fr-FR" dirty="0" err="1">
                <a:solidFill>
                  <a:srgbClr val="0070C0"/>
                </a:solidFill>
              </a:rPr>
              <a:t>dir_y</a:t>
            </a:r>
            <a:r>
              <a:rPr lang="fr-FR" dirty="0">
                <a:solidFill>
                  <a:srgbClr val="0070C0"/>
                </a:solidFill>
              </a:rPr>
              <a:t>).</a:t>
            </a:r>
          </a:p>
          <a:p>
            <a:r>
              <a:rPr lang="fr-FR" dirty="0">
                <a:solidFill>
                  <a:srgbClr val="0070C0"/>
                </a:solidFill>
              </a:rPr>
              <a:t>Cas du rebond à droite de l’écran: NOT(</a:t>
            </a:r>
            <a:r>
              <a:rPr lang="fr-FR" dirty="0" err="1">
                <a:solidFill>
                  <a:srgbClr val="0070C0"/>
                </a:solidFill>
              </a:rPr>
              <a:t>dir_y</a:t>
            </a:r>
            <a:r>
              <a:rPr lang="fr-FR" dirty="0">
                <a:solidFill>
                  <a:srgbClr val="0070C0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7839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B45FC491-CD72-3FA4-0DAC-A5B5B1D0E1EC}"/>
              </a:ext>
            </a:extLst>
          </p:cNvPr>
          <p:cNvSpPr/>
          <p:nvPr/>
        </p:nvSpPr>
        <p:spPr>
          <a:xfrm>
            <a:off x="936065" y="315328"/>
            <a:ext cx="2026594" cy="83316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calculate_sprite</a:t>
            </a:r>
            <a:endParaRPr lang="fr-FR" dirty="0"/>
          </a:p>
          <a:p>
            <a:pPr algn="ctr"/>
            <a:r>
              <a:rPr lang="fr-FR" dirty="0"/>
              <a:t>(</a:t>
            </a:r>
            <a:r>
              <a:rPr lang="fr-FR" dirty="0" err="1"/>
              <a:t>dir_x</a:t>
            </a:r>
            <a:r>
              <a:rPr lang="fr-FR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20E16C-84A3-11E6-C42B-534C0BA1548F}"/>
              </a:ext>
            </a:extLst>
          </p:cNvPr>
          <p:cNvSpPr/>
          <p:nvPr/>
        </p:nvSpPr>
        <p:spPr>
          <a:xfrm>
            <a:off x="9148517" y="1768088"/>
            <a:ext cx="1304693" cy="1650380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              Q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DE4BF93-C143-376E-1ED8-23CE223448A1}"/>
              </a:ext>
            </a:extLst>
          </p:cNvPr>
          <p:cNvCxnSpPr>
            <a:cxnSpLocks/>
          </p:cNvCxnSpPr>
          <p:nvPr/>
        </p:nvCxnSpPr>
        <p:spPr>
          <a:xfrm>
            <a:off x="9148517" y="287205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61F6991-E0E0-B440-805B-5D1A18C33703}"/>
              </a:ext>
            </a:extLst>
          </p:cNvPr>
          <p:cNvCxnSpPr>
            <a:cxnSpLocks/>
          </p:cNvCxnSpPr>
          <p:nvPr/>
        </p:nvCxnSpPr>
        <p:spPr>
          <a:xfrm>
            <a:off x="9148517" y="2894361"/>
            <a:ext cx="167268" cy="10036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857FC61-BB33-0D8E-BA0D-5A3A8734F2B6}"/>
              </a:ext>
            </a:extLst>
          </p:cNvPr>
          <p:cNvCxnSpPr>
            <a:cxnSpLocks/>
          </p:cNvCxnSpPr>
          <p:nvPr/>
        </p:nvCxnSpPr>
        <p:spPr>
          <a:xfrm flipH="1">
            <a:off x="9148517" y="3002156"/>
            <a:ext cx="167268" cy="152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409683D-6FA8-480F-3C57-CA7FE781C180}"/>
              </a:ext>
            </a:extLst>
          </p:cNvPr>
          <p:cNvCxnSpPr>
            <a:cxnSpLocks/>
          </p:cNvCxnSpPr>
          <p:nvPr/>
        </p:nvCxnSpPr>
        <p:spPr>
          <a:xfrm>
            <a:off x="10453210" y="2188117"/>
            <a:ext cx="129490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55258B8-5F7A-E5C6-98D9-19CA6F677393}"/>
              </a:ext>
            </a:extLst>
          </p:cNvPr>
          <p:cNvCxnSpPr>
            <a:cxnSpLocks/>
          </p:cNvCxnSpPr>
          <p:nvPr/>
        </p:nvCxnSpPr>
        <p:spPr>
          <a:xfrm>
            <a:off x="3562952" y="712983"/>
            <a:ext cx="818516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D2988B43-04DD-EAA0-DD20-2C3BAAC49140}"/>
              </a:ext>
            </a:extLst>
          </p:cNvPr>
          <p:cNvCxnSpPr>
            <a:cxnSpLocks/>
          </p:cNvCxnSpPr>
          <p:nvPr/>
        </p:nvCxnSpPr>
        <p:spPr>
          <a:xfrm>
            <a:off x="8273488" y="2197955"/>
            <a:ext cx="87502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EE6CBFE-BB6F-2E9E-4DEA-EF169CF29417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9800864" y="3418468"/>
            <a:ext cx="3718" cy="36121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5946241C-6D5A-ABFF-A305-513A0419F4AB}"/>
              </a:ext>
            </a:extLst>
          </p:cNvPr>
          <p:cNvSpPr txBox="1"/>
          <p:nvPr/>
        </p:nvSpPr>
        <p:spPr>
          <a:xfrm>
            <a:off x="8976859" y="3708523"/>
            <a:ext cx="1814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reset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630BE3F-13D3-4A06-0F18-EE326B517CF3}"/>
              </a:ext>
            </a:extLst>
          </p:cNvPr>
          <p:cNvCxnSpPr>
            <a:cxnSpLocks/>
          </p:cNvCxnSpPr>
          <p:nvPr/>
        </p:nvCxnSpPr>
        <p:spPr>
          <a:xfrm>
            <a:off x="8705827" y="3002156"/>
            <a:ext cx="44047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EBB69CF5-7A07-C5C5-26AF-A2AC2F51F11E}"/>
              </a:ext>
            </a:extLst>
          </p:cNvPr>
          <p:cNvSpPr txBox="1"/>
          <p:nvPr/>
        </p:nvSpPr>
        <p:spPr>
          <a:xfrm>
            <a:off x="8326092" y="2666983"/>
            <a:ext cx="755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clk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B945267A-8EA2-B992-13C3-121EECD582F6}"/>
              </a:ext>
            </a:extLst>
          </p:cNvPr>
          <p:cNvCxnSpPr>
            <a:cxnSpLocks/>
          </p:cNvCxnSpPr>
          <p:nvPr/>
        </p:nvCxnSpPr>
        <p:spPr>
          <a:xfrm>
            <a:off x="6184198" y="266172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3864792-F46A-0CEB-2832-27BCE2E4B351}"/>
              </a:ext>
            </a:extLst>
          </p:cNvPr>
          <p:cNvCxnSpPr>
            <a:cxnSpLocks/>
            <a:stCxn id="67" idx="6"/>
          </p:cNvCxnSpPr>
          <p:nvPr/>
        </p:nvCxnSpPr>
        <p:spPr>
          <a:xfrm flipV="1">
            <a:off x="4827003" y="1977780"/>
            <a:ext cx="1357195" cy="15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1FF4BC9-6019-B845-8227-B0CFBF02037F}"/>
              </a:ext>
            </a:extLst>
          </p:cNvPr>
          <p:cNvCxnSpPr>
            <a:cxnSpLocks/>
          </p:cNvCxnSpPr>
          <p:nvPr/>
        </p:nvCxnSpPr>
        <p:spPr>
          <a:xfrm flipV="1">
            <a:off x="3557864" y="712983"/>
            <a:ext cx="0" cy="223155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51A0666-4265-688C-2CBD-7A5B7A67ED7F}"/>
              </a:ext>
            </a:extLst>
          </p:cNvPr>
          <p:cNvCxnSpPr>
            <a:cxnSpLocks/>
          </p:cNvCxnSpPr>
          <p:nvPr/>
        </p:nvCxnSpPr>
        <p:spPr>
          <a:xfrm flipV="1">
            <a:off x="10912733" y="2101020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3B756E7-D447-D8BB-B6FE-4D48582170FC}"/>
              </a:ext>
            </a:extLst>
          </p:cNvPr>
          <p:cNvCxnSpPr>
            <a:cxnSpLocks/>
          </p:cNvCxnSpPr>
          <p:nvPr/>
        </p:nvCxnSpPr>
        <p:spPr>
          <a:xfrm flipV="1">
            <a:off x="8539733" y="2113341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136AC277-A6C4-1DAF-FF29-2FC7AFAFE05D}"/>
              </a:ext>
            </a:extLst>
          </p:cNvPr>
          <p:cNvSpPr txBox="1"/>
          <p:nvPr/>
        </p:nvSpPr>
        <p:spPr>
          <a:xfrm>
            <a:off x="10834270" y="2188327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967FC71-A673-563B-73B9-6F3952C3FCEC}"/>
              </a:ext>
            </a:extLst>
          </p:cNvPr>
          <p:cNvCxnSpPr>
            <a:cxnSpLocks/>
          </p:cNvCxnSpPr>
          <p:nvPr/>
        </p:nvCxnSpPr>
        <p:spPr>
          <a:xfrm>
            <a:off x="6169682" y="306820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5470468-F034-C7CF-42B9-63B47239EA5D}"/>
              </a:ext>
            </a:extLst>
          </p:cNvPr>
          <p:cNvCxnSpPr>
            <a:cxnSpLocks/>
          </p:cNvCxnSpPr>
          <p:nvPr/>
        </p:nvCxnSpPr>
        <p:spPr>
          <a:xfrm flipV="1">
            <a:off x="6321856" y="3617407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C95C7023-8111-A38D-746E-63F7B8E961C8}"/>
              </a:ext>
            </a:extLst>
          </p:cNvPr>
          <p:cNvSpPr txBox="1"/>
          <p:nvPr/>
        </p:nvSpPr>
        <p:spPr>
          <a:xfrm>
            <a:off x="6392232" y="3509112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CAE7538-C244-7456-0DD3-F6C39991396C}"/>
              </a:ext>
            </a:extLst>
          </p:cNvPr>
          <p:cNvCxnSpPr>
            <a:cxnSpLocks/>
          </p:cNvCxnSpPr>
          <p:nvPr/>
        </p:nvCxnSpPr>
        <p:spPr>
          <a:xfrm flipV="1">
            <a:off x="6563932" y="1834663"/>
            <a:ext cx="0" cy="70066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C37F97E-E01C-9B79-FC5B-811CE581A0F7}"/>
              </a:ext>
            </a:extLst>
          </p:cNvPr>
          <p:cNvCxnSpPr>
            <a:cxnSpLocks/>
          </p:cNvCxnSpPr>
          <p:nvPr/>
        </p:nvCxnSpPr>
        <p:spPr>
          <a:xfrm flipV="1">
            <a:off x="6181073" y="1597235"/>
            <a:ext cx="0" cy="117552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0BA229E-F61E-4DAE-1995-1C443D3C89D3}"/>
              </a:ext>
            </a:extLst>
          </p:cNvPr>
          <p:cNvCxnSpPr>
            <a:cxnSpLocks/>
          </p:cNvCxnSpPr>
          <p:nvPr/>
        </p:nvCxnSpPr>
        <p:spPr>
          <a:xfrm flipH="1" flipV="1">
            <a:off x="6195941" y="1632083"/>
            <a:ext cx="364275" cy="20258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C653167-A7A2-C017-BC2C-8F550DADC990}"/>
              </a:ext>
            </a:extLst>
          </p:cNvPr>
          <p:cNvCxnSpPr>
            <a:cxnSpLocks/>
          </p:cNvCxnSpPr>
          <p:nvPr/>
        </p:nvCxnSpPr>
        <p:spPr>
          <a:xfrm flipH="1">
            <a:off x="6166206" y="2535332"/>
            <a:ext cx="394010" cy="21001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2B65B760-80C0-5133-C66E-BA57FB865135}"/>
              </a:ext>
            </a:extLst>
          </p:cNvPr>
          <p:cNvSpPr txBox="1"/>
          <p:nvPr/>
        </p:nvSpPr>
        <p:spPr>
          <a:xfrm>
            <a:off x="5978261" y="2204585"/>
            <a:ext cx="755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FACDCA-A80E-FBEC-13AB-67F967E370E1}"/>
              </a:ext>
            </a:extLst>
          </p:cNvPr>
          <p:cNvSpPr txBox="1"/>
          <p:nvPr/>
        </p:nvSpPr>
        <p:spPr>
          <a:xfrm>
            <a:off x="5958974" y="1809831"/>
            <a:ext cx="755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847F21D-F3E2-3586-835D-FE885A641DCD}"/>
              </a:ext>
            </a:extLst>
          </p:cNvPr>
          <p:cNvCxnSpPr>
            <a:cxnSpLocks/>
          </p:cNvCxnSpPr>
          <p:nvPr/>
        </p:nvCxnSpPr>
        <p:spPr>
          <a:xfrm>
            <a:off x="3557864" y="2403844"/>
            <a:ext cx="2626334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E47487B3-1A5C-835E-9A28-3F7A90FD808C}"/>
              </a:ext>
            </a:extLst>
          </p:cNvPr>
          <p:cNvCxnSpPr>
            <a:cxnSpLocks/>
          </p:cNvCxnSpPr>
          <p:nvPr/>
        </p:nvCxnSpPr>
        <p:spPr>
          <a:xfrm flipV="1">
            <a:off x="6404097" y="2626969"/>
            <a:ext cx="0" cy="217612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C251C836-5EF8-A149-AAB8-F7089B1A1C7C}"/>
              </a:ext>
            </a:extLst>
          </p:cNvPr>
          <p:cNvSpPr/>
          <p:nvPr/>
        </p:nvSpPr>
        <p:spPr>
          <a:xfrm>
            <a:off x="2997855" y="3599075"/>
            <a:ext cx="1017256" cy="94801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rgbClr val="0070C0"/>
                </a:solidFill>
              </a:rPr>
              <a:t>&gt;=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46F701D-9AC2-DBFF-0651-417C3DD00252}"/>
              </a:ext>
            </a:extLst>
          </p:cNvPr>
          <p:cNvCxnSpPr>
            <a:cxnSpLocks/>
          </p:cNvCxnSpPr>
          <p:nvPr/>
        </p:nvCxnSpPr>
        <p:spPr>
          <a:xfrm flipV="1">
            <a:off x="11748115" y="722237"/>
            <a:ext cx="0" cy="147571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EC6D95ED-1259-8906-DF6E-9D399F204F90}"/>
              </a:ext>
            </a:extLst>
          </p:cNvPr>
          <p:cNvSpPr txBox="1"/>
          <p:nvPr/>
        </p:nvSpPr>
        <p:spPr>
          <a:xfrm>
            <a:off x="8455622" y="2178692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F99E96CE-5BE5-544F-5315-E9D2EC4B5967}"/>
              </a:ext>
            </a:extLst>
          </p:cNvPr>
          <p:cNvCxnSpPr>
            <a:cxnSpLocks/>
          </p:cNvCxnSpPr>
          <p:nvPr/>
        </p:nvCxnSpPr>
        <p:spPr>
          <a:xfrm flipV="1">
            <a:off x="5297585" y="2326445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70373C3-D165-67E9-10BA-FC429B726372}"/>
              </a:ext>
            </a:extLst>
          </p:cNvPr>
          <p:cNvCxnSpPr>
            <a:cxnSpLocks/>
          </p:cNvCxnSpPr>
          <p:nvPr/>
        </p:nvCxnSpPr>
        <p:spPr>
          <a:xfrm flipV="1">
            <a:off x="5343817" y="1894248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DC8B5D6E-E66E-9880-2B29-58BABD1E0E49}"/>
              </a:ext>
            </a:extLst>
          </p:cNvPr>
          <p:cNvSpPr txBox="1"/>
          <p:nvPr/>
        </p:nvSpPr>
        <p:spPr>
          <a:xfrm>
            <a:off x="5162650" y="2448986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16CFE7A-3C9F-0A1F-9A31-990471E75CD7}"/>
              </a:ext>
            </a:extLst>
          </p:cNvPr>
          <p:cNvSpPr txBox="1"/>
          <p:nvPr/>
        </p:nvSpPr>
        <p:spPr>
          <a:xfrm>
            <a:off x="5171536" y="1952965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D06832E9-2F7C-66DE-869F-5E618322E0A1}"/>
              </a:ext>
            </a:extLst>
          </p:cNvPr>
          <p:cNvSpPr/>
          <p:nvPr/>
        </p:nvSpPr>
        <p:spPr>
          <a:xfrm>
            <a:off x="3506483" y="1918765"/>
            <a:ext cx="85936" cy="859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6CC647F-B15E-2982-4F93-84CAF55910B6}"/>
              </a:ext>
            </a:extLst>
          </p:cNvPr>
          <p:cNvSpPr txBox="1"/>
          <p:nvPr/>
        </p:nvSpPr>
        <p:spPr>
          <a:xfrm>
            <a:off x="279701" y="4433761"/>
            <a:ext cx="1003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x_sprite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C0348D9-BC6A-DB81-CF12-1244CA586962}"/>
              </a:ext>
            </a:extLst>
          </p:cNvPr>
          <p:cNvSpPr txBox="1"/>
          <p:nvPr/>
        </p:nvSpPr>
        <p:spPr>
          <a:xfrm>
            <a:off x="10547949" y="1700065"/>
            <a:ext cx="964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dir_x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E3911B1E-1EE8-E282-ED19-3942117C1842}"/>
              </a:ext>
            </a:extLst>
          </p:cNvPr>
          <p:cNvCxnSpPr>
            <a:cxnSpLocks/>
          </p:cNvCxnSpPr>
          <p:nvPr/>
        </p:nvCxnSpPr>
        <p:spPr>
          <a:xfrm>
            <a:off x="4269628" y="1758170"/>
            <a:ext cx="425925" cy="21672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13309929-883D-8B51-7725-1A8FB95456DF}"/>
              </a:ext>
            </a:extLst>
          </p:cNvPr>
          <p:cNvCxnSpPr>
            <a:cxnSpLocks/>
          </p:cNvCxnSpPr>
          <p:nvPr/>
        </p:nvCxnSpPr>
        <p:spPr>
          <a:xfrm flipV="1">
            <a:off x="4280637" y="1980968"/>
            <a:ext cx="411200" cy="20542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AC4D712E-F226-682A-086F-523A55729BEA}"/>
              </a:ext>
            </a:extLst>
          </p:cNvPr>
          <p:cNvCxnSpPr>
            <a:cxnSpLocks/>
          </p:cNvCxnSpPr>
          <p:nvPr/>
        </p:nvCxnSpPr>
        <p:spPr>
          <a:xfrm flipV="1">
            <a:off x="4269628" y="1748767"/>
            <a:ext cx="0" cy="45225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>
            <a:extLst>
              <a:ext uri="{FF2B5EF4-FFF2-40B4-BE49-F238E27FC236}">
                <a16:creationId xmlns:a16="http://schemas.microsoft.com/office/drawing/2014/main" id="{CF8CB450-41E0-71C4-FD68-A6D20BE847BA}"/>
              </a:ext>
            </a:extLst>
          </p:cNvPr>
          <p:cNvSpPr/>
          <p:nvPr/>
        </p:nvSpPr>
        <p:spPr>
          <a:xfrm>
            <a:off x="4674976" y="1907092"/>
            <a:ext cx="152027" cy="14167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rgbClr val="0070C0"/>
              </a:solidFill>
            </a:endParaRPr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4467ED0E-E826-FE56-54E3-7F9F93FCC267}"/>
              </a:ext>
            </a:extLst>
          </p:cNvPr>
          <p:cNvCxnSpPr>
            <a:cxnSpLocks/>
          </p:cNvCxnSpPr>
          <p:nvPr/>
        </p:nvCxnSpPr>
        <p:spPr>
          <a:xfrm>
            <a:off x="3557864" y="1974895"/>
            <a:ext cx="72277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>
            <a:extLst>
              <a:ext uri="{FF2B5EF4-FFF2-40B4-BE49-F238E27FC236}">
                <a16:creationId xmlns:a16="http://schemas.microsoft.com/office/drawing/2014/main" id="{EFC4CE2D-BE5B-8AE3-966C-D487005F907E}"/>
              </a:ext>
            </a:extLst>
          </p:cNvPr>
          <p:cNvSpPr/>
          <p:nvPr/>
        </p:nvSpPr>
        <p:spPr>
          <a:xfrm>
            <a:off x="2997855" y="5046265"/>
            <a:ext cx="1017256" cy="94801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rgbClr val="0070C0"/>
                </a:solidFill>
              </a:rPr>
              <a:t>=</a:t>
            </a:r>
          </a:p>
        </p:txBody>
      </p:sp>
      <p:sp>
        <p:nvSpPr>
          <p:cNvPr id="72" name="Lune 71">
            <a:extLst>
              <a:ext uri="{FF2B5EF4-FFF2-40B4-BE49-F238E27FC236}">
                <a16:creationId xmlns:a16="http://schemas.microsoft.com/office/drawing/2014/main" id="{00CA3E2A-31E8-B18D-EE60-7CD183796933}"/>
              </a:ext>
            </a:extLst>
          </p:cNvPr>
          <p:cNvSpPr/>
          <p:nvPr/>
        </p:nvSpPr>
        <p:spPr>
          <a:xfrm rot="10800000">
            <a:off x="4780705" y="3587093"/>
            <a:ext cx="1132359" cy="2432000"/>
          </a:xfrm>
          <a:prstGeom prst="moon">
            <a:avLst>
              <a:gd name="adj" fmla="val 64858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5E58FE0A-A474-53DF-C3B2-5627235B2A77}"/>
              </a:ext>
            </a:extLst>
          </p:cNvPr>
          <p:cNvCxnSpPr>
            <a:cxnSpLocks/>
          </p:cNvCxnSpPr>
          <p:nvPr/>
        </p:nvCxnSpPr>
        <p:spPr>
          <a:xfrm>
            <a:off x="5896019" y="4803093"/>
            <a:ext cx="50807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EDA3009F-BEAA-5E3D-6DFB-0F2A5A229268}"/>
              </a:ext>
            </a:extLst>
          </p:cNvPr>
          <p:cNvCxnSpPr>
            <a:cxnSpLocks/>
          </p:cNvCxnSpPr>
          <p:nvPr/>
        </p:nvCxnSpPr>
        <p:spPr>
          <a:xfrm>
            <a:off x="4015111" y="4073081"/>
            <a:ext cx="102506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3D77F8C6-D341-AAF9-71A6-0DDF1C08EF33}"/>
              </a:ext>
            </a:extLst>
          </p:cNvPr>
          <p:cNvCxnSpPr>
            <a:cxnSpLocks/>
          </p:cNvCxnSpPr>
          <p:nvPr/>
        </p:nvCxnSpPr>
        <p:spPr>
          <a:xfrm>
            <a:off x="4015111" y="5520271"/>
            <a:ext cx="102506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50EFFFD9-9A24-AF34-33CF-40BAFE5E9C65}"/>
              </a:ext>
            </a:extLst>
          </p:cNvPr>
          <p:cNvCxnSpPr>
            <a:cxnSpLocks/>
          </p:cNvCxnSpPr>
          <p:nvPr/>
        </p:nvCxnSpPr>
        <p:spPr>
          <a:xfrm>
            <a:off x="3502891" y="4547088"/>
            <a:ext cx="1204" cy="34802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26B20965-5917-ED0F-0C60-8982601EB371}"/>
              </a:ext>
            </a:extLst>
          </p:cNvPr>
          <p:cNvCxnSpPr>
            <a:cxnSpLocks/>
          </p:cNvCxnSpPr>
          <p:nvPr/>
        </p:nvCxnSpPr>
        <p:spPr>
          <a:xfrm>
            <a:off x="3506483" y="5967448"/>
            <a:ext cx="1204" cy="34802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2374C1E0-A150-39F0-1998-B045055791B5}"/>
              </a:ext>
            </a:extLst>
          </p:cNvPr>
          <p:cNvCxnSpPr>
            <a:cxnSpLocks/>
          </p:cNvCxnSpPr>
          <p:nvPr/>
        </p:nvCxnSpPr>
        <p:spPr>
          <a:xfrm>
            <a:off x="1972793" y="4093731"/>
            <a:ext cx="102506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535F9705-9FD4-849B-B470-B1AFDD79D92F}"/>
              </a:ext>
            </a:extLst>
          </p:cNvPr>
          <p:cNvCxnSpPr>
            <a:cxnSpLocks/>
          </p:cNvCxnSpPr>
          <p:nvPr/>
        </p:nvCxnSpPr>
        <p:spPr>
          <a:xfrm>
            <a:off x="1972793" y="5520271"/>
            <a:ext cx="102506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17E6E1A-D46D-0236-9DDD-54ECC208E2F4}"/>
              </a:ext>
            </a:extLst>
          </p:cNvPr>
          <p:cNvCxnSpPr>
            <a:cxnSpLocks/>
          </p:cNvCxnSpPr>
          <p:nvPr/>
        </p:nvCxnSpPr>
        <p:spPr>
          <a:xfrm>
            <a:off x="1972793" y="4093731"/>
            <a:ext cx="0" cy="142654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F28E1519-42A6-274E-A3F6-6BFE09C0B53C}"/>
              </a:ext>
            </a:extLst>
          </p:cNvPr>
          <p:cNvCxnSpPr>
            <a:cxnSpLocks/>
          </p:cNvCxnSpPr>
          <p:nvPr/>
        </p:nvCxnSpPr>
        <p:spPr>
          <a:xfrm>
            <a:off x="936065" y="4803093"/>
            <a:ext cx="102506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D3E7D7D0-E9A5-8B88-F8B3-446B57A739B9}"/>
              </a:ext>
            </a:extLst>
          </p:cNvPr>
          <p:cNvCxnSpPr>
            <a:cxnSpLocks/>
          </p:cNvCxnSpPr>
          <p:nvPr/>
        </p:nvCxnSpPr>
        <p:spPr>
          <a:xfrm flipV="1">
            <a:off x="1304762" y="4710933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ZoneTexte 88">
            <a:extLst>
              <a:ext uri="{FF2B5EF4-FFF2-40B4-BE49-F238E27FC236}">
                <a16:creationId xmlns:a16="http://schemas.microsoft.com/office/drawing/2014/main" id="{47FCB382-1EA7-C1DE-7FD8-B7358465D464}"/>
              </a:ext>
            </a:extLst>
          </p:cNvPr>
          <p:cNvSpPr txBox="1"/>
          <p:nvPr/>
        </p:nvSpPr>
        <p:spPr>
          <a:xfrm>
            <a:off x="1198707" y="4776284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DBCA972C-530B-25E6-0C66-1E27AB659612}"/>
              </a:ext>
            </a:extLst>
          </p:cNvPr>
          <p:cNvCxnSpPr>
            <a:cxnSpLocks/>
          </p:cNvCxnSpPr>
          <p:nvPr/>
        </p:nvCxnSpPr>
        <p:spPr>
          <a:xfrm flipV="1">
            <a:off x="2484309" y="3999078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>
            <a:extLst>
              <a:ext uri="{FF2B5EF4-FFF2-40B4-BE49-F238E27FC236}">
                <a16:creationId xmlns:a16="http://schemas.microsoft.com/office/drawing/2014/main" id="{467C5BE0-C840-A7C2-BD7B-727BF6D16D0C}"/>
              </a:ext>
            </a:extLst>
          </p:cNvPr>
          <p:cNvSpPr txBox="1"/>
          <p:nvPr/>
        </p:nvSpPr>
        <p:spPr>
          <a:xfrm>
            <a:off x="2378254" y="4064429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9084E542-7E59-C219-0E04-7611A1200271}"/>
              </a:ext>
            </a:extLst>
          </p:cNvPr>
          <p:cNvCxnSpPr>
            <a:cxnSpLocks/>
          </p:cNvCxnSpPr>
          <p:nvPr/>
        </p:nvCxnSpPr>
        <p:spPr>
          <a:xfrm flipV="1">
            <a:off x="2497721" y="5417009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>
            <a:extLst>
              <a:ext uri="{FF2B5EF4-FFF2-40B4-BE49-F238E27FC236}">
                <a16:creationId xmlns:a16="http://schemas.microsoft.com/office/drawing/2014/main" id="{DC59C44D-1664-46CA-9A28-17CA32C8A00E}"/>
              </a:ext>
            </a:extLst>
          </p:cNvPr>
          <p:cNvSpPr txBox="1"/>
          <p:nvPr/>
        </p:nvSpPr>
        <p:spPr>
          <a:xfrm>
            <a:off x="2391666" y="5482360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9F5CACFA-55A9-B668-93CD-C6D3849AF400}"/>
              </a:ext>
            </a:extLst>
          </p:cNvPr>
          <p:cNvCxnSpPr>
            <a:cxnSpLocks/>
          </p:cNvCxnSpPr>
          <p:nvPr/>
        </p:nvCxnSpPr>
        <p:spPr>
          <a:xfrm flipV="1">
            <a:off x="3418213" y="6081472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>
            <a:extLst>
              <a:ext uri="{FF2B5EF4-FFF2-40B4-BE49-F238E27FC236}">
                <a16:creationId xmlns:a16="http://schemas.microsoft.com/office/drawing/2014/main" id="{37CF92E5-72A3-5190-B575-AFF9C234FE3F}"/>
              </a:ext>
            </a:extLst>
          </p:cNvPr>
          <p:cNvSpPr txBox="1"/>
          <p:nvPr/>
        </p:nvSpPr>
        <p:spPr>
          <a:xfrm>
            <a:off x="3469188" y="5981420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0EB11BE-2351-E4DB-E53A-2094B0B8C770}"/>
              </a:ext>
            </a:extLst>
          </p:cNvPr>
          <p:cNvCxnSpPr>
            <a:cxnSpLocks/>
          </p:cNvCxnSpPr>
          <p:nvPr/>
        </p:nvCxnSpPr>
        <p:spPr>
          <a:xfrm flipV="1">
            <a:off x="3424310" y="4617214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ZoneTexte 96">
            <a:extLst>
              <a:ext uri="{FF2B5EF4-FFF2-40B4-BE49-F238E27FC236}">
                <a16:creationId xmlns:a16="http://schemas.microsoft.com/office/drawing/2014/main" id="{B5EA79AB-E64F-E78C-E28E-65E9BDF31015}"/>
              </a:ext>
            </a:extLst>
          </p:cNvPr>
          <p:cNvSpPr txBox="1"/>
          <p:nvPr/>
        </p:nvSpPr>
        <p:spPr>
          <a:xfrm>
            <a:off x="3494672" y="4491373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E7D05DEB-B6A0-45BC-FA12-41B8E7162080}"/>
              </a:ext>
            </a:extLst>
          </p:cNvPr>
          <p:cNvSpPr txBox="1"/>
          <p:nvPr/>
        </p:nvSpPr>
        <p:spPr>
          <a:xfrm>
            <a:off x="2191210" y="6218003"/>
            <a:ext cx="3176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X_MIN  + HALF_SPRITE_SIZE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599EDD27-B352-AEBD-C68C-67BFA8B40F6D}"/>
              </a:ext>
            </a:extLst>
          </p:cNvPr>
          <p:cNvSpPr txBox="1"/>
          <p:nvPr/>
        </p:nvSpPr>
        <p:spPr>
          <a:xfrm>
            <a:off x="2191210" y="4696121"/>
            <a:ext cx="3033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X_MAX - HALF_SPRITE_SIZE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46EBA479-3053-D3C1-0CA1-313DF427A901}"/>
              </a:ext>
            </a:extLst>
          </p:cNvPr>
          <p:cNvCxnSpPr>
            <a:cxnSpLocks/>
          </p:cNvCxnSpPr>
          <p:nvPr/>
        </p:nvCxnSpPr>
        <p:spPr>
          <a:xfrm flipV="1">
            <a:off x="4515159" y="3984809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>
            <a:extLst>
              <a:ext uri="{FF2B5EF4-FFF2-40B4-BE49-F238E27FC236}">
                <a16:creationId xmlns:a16="http://schemas.microsoft.com/office/drawing/2014/main" id="{BDB53F90-F9FF-DC0C-14E6-1D63902E6BBC}"/>
              </a:ext>
            </a:extLst>
          </p:cNvPr>
          <p:cNvSpPr txBox="1"/>
          <p:nvPr/>
        </p:nvSpPr>
        <p:spPr>
          <a:xfrm>
            <a:off x="4409104" y="4050160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87B9719B-33D1-E9BB-F8D1-CC640A7CB47D}"/>
              </a:ext>
            </a:extLst>
          </p:cNvPr>
          <p:cNvCxnSpPr>
            <a:cxnSpLocks/>
          </p:cNvCxnSpPr>
          <p:nvPr/>
        </p:nvCxnSpPr>
        <p:spPr>
          <a:xfrm flipV="1">
            <a:off x="4528571" y="5417369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ZoneTexte 102">
            <a:extLst>
              <a:ext uri="{FF2B5EF4-FFF2-40B4-BE49-F238E27FC236}">
                <a16:creationId xmlns:a16="http://schemas.microsoft.com/office/drawing/2014/main" id="{7D4E17AE-F28F-0AAD-8023-3BAF9B3A97C7}"/>
              </a:ext>
            </a:extLst>
          </p:cNvPr>
          <p:cNvSpPr txBox="1"/>
          <p:nvPr/>
        </p:nvSpPr>
        <p:spPr>
          <a:xfrm>
            <a:off x="4422516" y="5482720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C1C8A8C5-4BA6-58CF-1077-9AEA2394A5BF}"/>
              </a:ext>
            </a:extLst>
          </p:cNvPr>
          <p:cNvSpPr txBox="1"/>
          <p:nvPr/>
        </p:nvSpPr>
        <p:spPr>
          <a:xfrm>
            <a:off x="6277749" y="4301778"/>
            <a:ext cx="974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x_out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706A917-66FD-A240-197F-B053931B50E1}"/>
              </a:ext>
            </a:extLst>
          </p:cNvPr>
          <p:cNvCxnSpPr>
            <a:cxnSpLocks/>
          </p:cNvCxnSpPr>
          <p:nvPr/>
        </p:nvCxnSpPr>
        <p:spPr>
          <a:xfrm>
            <a:off x="7881320" y="356148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6CDDCB9-A615-3060-8F65-AF28E22334F5}"/>
              </a:ext>
            </a:extLst>
          </p:cNvPr>
          <p:cNvCxnSpPr>
            <a:cxnSpLocks/>
          </p:cNvCxnSpPr>
          <p:nvPr/>
        </p:nvCxnSpPr>
        <p:spPr>
          <a:xfrm>
            <a:off x="7866804" y="396796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CA168DDD-BD7E-2B4A-5268-4EA101606D62}"/>
              </a:ext>
            </a:extLst>
          </p:cNvPr>
          <p:cNvCxnSpPr>
            <a:cxnSpLocks/>
          </p:cNvCxnSpPr>
          <p:nvPr/>
        </p:nvCxnSpPr>
        <p:spPr>
          <a:xfrm flipV="1">
            <a:off x="8018978" y="3719812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4334C502-58E1-3C43-95A5-2068B19D9CCC}"/>
              </a:ext>
            </a:extLst>
          </p:cNvPr>
          <p:cNvSpPr txBox="1"/>
          <p:nvPr/>
        </p:nvSpPr>
        <p:spPr>
          <a:xfrm>
            <a:off x="8089354" y="3611517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113E3-07A8-1B65-0BA8-50A144B8CAD7}"/>
              </a:ext>
            </a:extLst>
          </p:cNvPr>
          <p:cNvCxnSpPr>
            <a:cxnSpLocks/>
          </p:cNvCxnSpPr>
          <p:nvPr/>
        </p:nvCxnSpPr>
        <p:spPr>
          <a:xfrm flipV="1">
            <a:off x="8261054" y="1885866"/>
            <a:ext cx="0" cy="125662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C275CEFF-E0C6-11A2-B936-859A26A83107}"/>
              </a:ext>
            </a:extLst>
          </p:cNvPr>
          <p:cNvCxnSpPr>
            <a:cxnSpLocks/>
          </p:cNvCxnSpPr>
          <p:nvPr/>
        </p:nvCxnSpPr>
        <p:spPr>
          <a:xfrm flipV="1">
            <a:off x="7878195" y="1683286"/>
            <a:ext cx="0" cy="166572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DBA301E5-74FB-A9EA-1943-DDAB6B22E0AA}"/>
              </a:ext>
            </a:extLst>
          </p:cNvPr>
          <p:cNvCxnSpPr>
            <a:cxnSpLocks/>
          </p:cNvCxnSpPr>
          <p:nvPr/>
        </p:nvCxnSpPr>
        <p:spPr>
          <a:xfrm flipH="1" flipV="1">
            <a:off x="7893063" y="1683286"/>
            <a:ext cx="364275" cy="20258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E3C6EF7F-5E6C-FB15-47E1-B83FD5A04DFC}"/>
              </a:ext>
            </a:extLst>
          </p:cNvPr>
          <p:cNvCxnSpPr>
            <a:cxnSpLocks/>
          </p:cNvCxnSpPr>
          <p:nvPr/>
        </p:nvCxnSpPr>
        <p:spPr>
          <a:xfrm flipH="1">
            <a:off x="7863328" y="3142490"/>
            <a:ext cx="394010" cy="21001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A7EAEC68-E9FB-495E-42D6-DEFA38FE7B8B}"/>
              </a:ext>
            </a:extLst>
          </p:cNvPr>
          <p:cNvSpPr txBox="1"/>
          <p:nvPr/>
        </p:nvSpPr>
        <p:spPr>
          <a:xfrm>
            <a:off x="7806638" y="2664858"/>
            <a:ext cx="484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DB47D64-C06A-9619-3CC8-D3E2C3640A1F}"/>
              </a:ext>
            </a:extLst>
          </p:cNvPr>
          <p:cNvSpPr txBox="1"/>
          <p:nvPr/>
        </p:nvSpPr>
        <p:spPr>
          <a:xfrm>
            <a:off x="7831408" y="1985220"/>
            <a:ext cx="452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E569C548-4D44-98CD-398C-9E76AEF2AF27}"/>
              </a:ext>
            </a:extLst>
          </p:cNvPr>
          <p:cNvCxnSpPr>
            <a:cxnSpLocks/>
          </p:cNvCxnSpPr>
          <p:nvPr/>
        </p:nvCxnSpPr>
        <p:spPr>
          <a:xfrm flipV="1">
            <a:off x="8101219" y="3234127"/>
            <a:ext cx="0" cy="91231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F4FB09BF-16A3-FE67-E207-145D5F4E9DE5}"/>
              </a:ext>
            </a:extLst>
          </p:cNvPr>
          <p:cNvSpPr txBox="1"/>
          <p:nvPr/>
        </p:nvSpPr>
        <p:spPr>
          <a:xfrm>
            <a:off x="7476383" y="4053413"/>
            <a:ext cx="1232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new_xy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A67A5218-EC88-9DD6-BC57-57B7CE89B195}"/>
              </a:ext>
            </a:extLst>
          </p:cNvPr>
          <p:cNvCxnSpPr>
            <a:cxnSpLocks/>
          </p:cNvCxnSpPr>
          <p:nvPr/>
        </p:nvCxnSpPr>
        <p:spPr>
          <a:xfrm flipV="1">
            <a:off x="8831118" y="2902163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592CDB00-0333-D12B-1F99-E00852E36A3B}"/>
              </a:ext>
            </a:extLst>
          </p:cNvPr>
          <p:cNvSpPr txBox="1"/>
          <p:nvPr/>
        </p:nvSpPr>
        <p:spPr>
          <a:xfrm>
            <a:off x="8747007" y="2967514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40E3C430-DD10-6255-8DBA-F7B9D59D6B60}"/>
              </a:ext>
            </a:extLst>
          </p:cNvPr>
          <p:cNvCxnSpPr>
            <a:cxnSpLocks/>
          </p:cNvCxnSpPr>
          <p:nvPr/>
        </p:nvCxnSpPr>
        <p:spPr>
          <a:xfrm flipV="1">
            <a:off x="9719807" y="3509112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657B9333-1315-82FD-EA51-92210E6BF079}"/>
              </a:ext>
            </a:extLst>
          </p:cNvPr>
          <p:cNvSpPr txBox="1"/>
          <p:nvPr/>
        </p:nvSpPr>
        <p:spPr>
          <a:xfrm>
            <a:off x="9801232" y="3404397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84F33938-F911-9124-1FE0-5929C12C067F}"/>
              </a:ext>
            </a:extLst>
          </p:cNvPr>
          <p:cNvCxnSpPr>
            <a:cxnSpLocks/>
          </p:cNvCxnSpPr>
          <p:nvPr/>
        </p:nvCxnSpPr>
        <p:spPr>
          <a:xfrm flipV="1">
            <a:off x="6567649" y="2197955"/>
            <a:ext cx="1296437" cy="663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E28EDEB-CA1F-3026-BBA3-BBE993F36123}"/>
              </a:ext>
            </a:extLst>
          </p:cNvPr>
          <p:cNvCxnSpPr>
            <a:cxnSpLocks/>
          </p:cNvCxnSpPr>
          <p:nvPr/>
        </p:nvCxnSpPr>
        <p:spPr>
          <a:xfrm flipV="1">
            <a:off x="7112050" y="2112123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>
            <a:extLst>
              <a:ext uri="{FF2B5EF4-FFF2-40B4-BE49-F238E27FC236}">
                <a16:creationId xmlns:a16="http://schemas.microsoft.com/office/drawing/2014/main" id="{38C6F149-A9F7-34E9-7A05-B5F54B9337C4}"/>
              </a:ext>
            </a:extLst>
          </p:cNvPr>
          <p:cNvSpPr txBox="1"/>
          <p:nvPr/>
        </p:nvSpPr>
        <p:spPr>
          <a:xfrm>
            <a:off x="7027939" y="2177474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ACFC04DE-3EC1-F838-BD3E-C7155C6BEA7F}"/>
              </a:ext>
            </a:extLst>
          </p:cNvPr>
          <p:cNvCxnSpPr>
            <a:cxnSpLocks/>
          </p:cNvCxnSpPr>
          <p:nvPr/>
        </p:nvCxnSpPr>
        <p:spPr>
          <a:xfrm>
            <a:off x="3557864" y="2944541"/>
            <a:ext cx="4320331" cy="2297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>
            <a:extLst>
              <a:ext uri="{FF2B5EF4-FFF2-40B4-BE49-F238E27FC236}">
                <a16:creationId xmlns:a16="http://schemas.microsoft.com/office/drawing/2014/main" id="{8D1B914A-474D-D73A-EF27-8A7CD8957BF6}"/>
              </a:ext>
            </a:extLst>
          </p:cNvPr>
          <p:cNvSpPr/>
          <p:nvPr/>
        </p:nvSpPr>
        <p:spPr>
          <a:xfrm>
            <a:off x="3513786" y="2364419"/>
            <a:ext cx="85936" cy="859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546AB81B-3F45-1DD3-2500-AD031A5CFD68}"/>
              </a:ext>
            </a:extLst>
          </p:cNvPr>
          <p:cNvCxnSpPr>
            <a:cxnSpLocks/>
          </p:cNvCxnSpPr>
          <p:nvPr/>
        </p:nvCxnSpPr>
        <p:spPr>
          <a:xfrm flipV="1">
            <a:off x="5310678" y="2865181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104">
            <a:extLst>
              <a:ext uri="{FF2B5EF4-FFF2-40B4-BE49-F238E27FC236}">
                <a16:creationId xmlns:a16="http://schemas.microsoft.com/office/drawing/2014/main" id="{54282637-AA5F-3048-A44A-85EEF70206C2}"/>
              </a:ext>
            </a:extLst>
          </p:cNvPr>
          <p:cNvSpPr txBox="1"/>
          <p:nvPr/>
        </p:nvSpPr>
        <p:spPr>
          <a:xfrm>
            <a:off x="5226567" y="2930532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B45FC491-CD72-3FA4-0DAC-A5B5B1D0E1EC}"/>
              </a:ext>
            </a:extLst>
          </p:cNvPr>
          <p:cNvSpPr/>
          <p:nvPr/>
        </p:nvSpPr>
        <p:spPr>
          <a:xfrm>
            <a:off x="936065" y="315328"/>
            <a:ext cx="2026594" cy="83316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calculate_sprite</a:t>
            </a:r>
            <a:endParaRPr lang="fr-FR" dirty="0"/>
          </a:p>
          <a:p>
            <a:pPr algn="ctr"/>
            <a:r>
              <a:rPr lang="fr-FR" dirty="0"/>
              <a:t>(</a:t>
            </a:r>
            <a:r>
              <a:rPr lang="fr-FR" dirty="0" err="1"/>
              <a:t>dir_y</a:t>
            </a:r>
            <a:r>
              <a:rPr lang="fr-FR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20E16C-84A3-11E6-C42B-534C0BA1548F}"/>
              </a:ext>
            </a:extLst>
          </p:cNvPr>
          <p:cNvSpPr/>
          <p:nvPr/>
        </p:nvSpPr>
        <p:spPr>
          <a:xfrm>
            <a:off x="9148517" y="1768088"/>
            <a:ext cx="1304693" cy="1650380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              Q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DE4BF93-C143-376E-1ED8-23CE223448A1}"/>
              </a:ext>
            </a:extLst>
          </p:cNvPr>
          <p:cNvCxnSpPr>
            <a:cxnSpLocks/>
          </p:cNvCxnSpPr>
          <p:nvPr/>
        </p:nvCxnSpPr>
        <p:spPr>
          <a:xfrm>
            <a:off x="9148517" y="287205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61F6991-E0E0-B440-805B-5D1A18C33703}"/>
              </a:ext>
            </a:extLst>
          </p:cNvPr>
          <p:cNvCxnSpPr>
            <a:cxnSpLocks/>
          </p:cNvCxnSpPr>
          <p:nvPr/>
        </p:nvCxnSpPr>
        <p:spPr>
          <a:xfrm>
            <a:off x="9148517" y="2894361"/>
            <a:ext cx="167268" cy="10036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857FC61-BB33-0D8E-BA0D-5A3A8734F2B6}"/>
              </a:ext>
            </a:extLst>
          </p:cNvPr>
          <p:cNvCxnSpPr>
            <a:cxnSpLocks/>
          </p:cNvCxnSpPr>
          <p:nvPr/>
        </p:nvCxnSpPr>
        <p:spPr>
          <a:xfrm flipH="1">
            <a:off x="9148517" y="3002156"/>
            <a:ext cx="167268" cy="152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409683D-6FA8-480F-3C57-CA7FE781C180}"/>
              </a:ext>
            </a:extLst>
          </p:cNvPr>
          <p:cNvCxnSpPr>
            <a:cxnSpLocks/>
          </p:cNvCxnSpPr>
          <p:nvPr/>
        </p:nvCxnSpPr>
        <p:spPr>
          <a:xfrm>
            <a:off x="10453210" y="2188117"/>
            <a:ext cx="129490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55258B8-5F7A-E5C6-98D9-19CA6F677393}"/>
              </a:ext>
            </a:extLst>
          </p:cNvPr>
          <p:cNvCxnSpPr>
            <a:cxnSpLocks/>
          </p:cNvCxnSpPr>
          <p:nvPr/>
        </p:nvCxnSpPr>
        <p:spPr>
          <a:xfrm>
            <a:off x="3562952" y="712983"/>
            <a:ext cx="818516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D2988B43-04DD-EAA0-DD20-2C3BAAC49140}"/>
              </a:ext>
            </a:extLst>
          </p:cNvPr>
          <p:cNvCxnSpPr>
            <a:cxnSpLocks/>
          </p:cNvCxnSpPr>
          <p:nvPr/>
        </p:nvCxnSpPr>
        <p:spPr>
          <a:xfrm>
            <a:off x="8273488" y="2197955"/>
            <a:ext cx="87502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EE6CBFE-BB6F-2E9E-4DEA-EF169CF29417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9800864" y="3418468"/>
            <a:ext cx="3718" cy="36121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5946241C-6D5A-ABFF-A305-513A0419F4AB}"/>
              </a:ext>
            </a:extLst>
          </p:cNvPr>
          <p:cNvSpPr txBox="1"/>
          <p:nvPr/>
        </p:nvSpPr>
        <p:spPr>
          <a:xfrm>
            <a:off x="8976859" y="3708523"/>
            <a:ext cx="1814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reset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630BE3F-13D3-4A06-0F18-EE326B517CF3}"/>
              </a:ext>
            </a:extLst>
          </p:cNvPr>
          <p:cNvCxnSpPr>
            <a:cxnSpLocks/>
          </p:cNvCxnSpPr>
          <p:nvPr/>
        </p:nvCxnSpPr>
        <p:spPr>
          <a:xfrm>
            <a:off x="8705827" y="3002156"/>
            <a:ext cx="44047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EBB69CF5-7A07-C5C5-26AF-A2AC2F51F11E}"/>
              </a:ext>
            </a:extLst>
          </p:cNvPr>
          <p:cNvSpPr txBox="1"/>
          <p:nvPr/>
        </p:nvSpPr>
        <p:spPr>
          <a:xfrm>
            <a:off x="8326092" y="2666983"/>
            <a:ext cx="755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clk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B945267A-8EA2-B992-13C3-121EECD582F6}"/>
              </a:ext>
            </a:extLst>
          </p:cNvPr>
          <p:cNvCxnSpPr>
            <a:cxnSpLocks/>
          </p:cNvCxnSpPr>
          <p:nvPr/>
        </p:nvCxnSpPr>
        <p:spPr>
          <a:xfrm>
            <a:off x="6184198" y="266172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3864792-F46A-0CEB-2832-27BCE2E4B351}"/>
              </a:ext>
            </a:extLst>
          </p:cNvPr>
          <p:cNvCxnSpPr>
            <a:cxnSpLocks/>
            <a:stCxn id="67" idx="6"/>
          </p:cNvCxnSpPr>
          <p:nvPr/>
        </p:nvCxnSpPr>
        <p:spPr>
          <a:xfrm flipV="1">
            <a:off x="4827003" y="1977780"/>
            <a:ext cx="1357195" cy="15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1FF4BC9-6019-B845-8227-B0CFBF02037F}"/>
              </a:ext>
            </a:extLst>
          </p:cNvPr>
          <p:cNvCxnSpPr>
            <a:cxnSpLocks/>
          </p:cNvCxnSpPr>
          <p:nvPr/>
        </p:nvCxnSpPr>
        <p:spPr>
          <a:xfrm flipV="1">
            <a:off x="3557864" y="712983"/>
            <a:ext cx="0" cy="223155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51A0666-4265-688C-2CBD-7A5B7A67ED7F}"/>
              </a:ext>
            </a:extLst>
          </p:cNvPr>
          <p:cNvCxnSpPr>
            <a:cxnSpLocks/>
          </p:cNvCxnSpPr>
          <p:nvPr/>
        </p:nvCxnSpPr>
        <p:spPr>
          <a:xfrm flipV="1">
            <a:off x="10912733" y="2101020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3B756E7-D447-D8BB-B6FE-4D48582170FC}"/>
              </a:ext>
            </a:extLst>
          </p:cNvPr>
          <p:cNvCxnSpPr>
            <a:cxnSpLocks/>
          </p:cNvCxnSpPr>
          <p:nvPr/>
        </p:nvCxnSpPr>
        <p:spPr>
          <a:xfrm flipV="1">
            <a:off x="8539733" y="2113341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136AC277-A6C4-1DAF-FF29-2FC7AFAFE05D}"/>
              </a:ext>
            </a:extLst>
          </p:cNvPr>
          <p:cNvSpPr txBox="1"/>
          <p:nvPr/>
        </p:nvSpPr>
        <p:spPr>
          <a:xfrm>
            <a:off x="10834270" y="2188327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967FC71-A673-563B-73B9-6F3952C3FCEC}"/>
              </a:ext>
            </a:extLst>
          </p:cNvPr>
          <p:cNvCxnSpPr>
            <a:cxnSpLocks/>
          </p:cNvCxnSpPr>
          <p:nvPr/>
        </p:nvCxnSpPr>
        <p:spPr>
          <a:xfrm>
            <a:off x="6169682" y="306820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5470468-F034-C7CF-42B9-63B47239EA5D}"/>
              </a:ext>
            </a:extLst>
          </p:cNvPr>
          <p:cNvCxnSpPr>
            <a:cxnSpLocks/>
          </p:cNvCxnSpPr>
          <p:nvPr/>
        </p:nvCxnSpPr>
        <p:spPr>
          <a:xfrm flipV="1">
            <a:off x="6321856" y="3617407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C95C7023-8111-A38D-746E-63F7B8E961C8}"/>
              </a:ext>
            </a:extLst>
          </p:cNvPr>
          <p:cNvSpPr txBox="1"/>
          <p:nvPr/>
        </p:nvSpPr>
        <p:spPr>
          <a:xfrm>
            <a:off x="6392232" y="3509112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CAE7538-C244-7456-0DD3-F6C39991396C}"/>
              </a:ext>
            </a:extLst>
          </p:cNvPr>
          <p:cNvCxnSpPr>
            <a:cxnSpLocks/>
          </p:cNvCxnSpPr>
          <p:nvPr/>
        </p:nvCxnSpPr>
        <p:spPr>
          <a:xfrm flipV="1">
            <a:off x="6563932" y="1834663"/>
            <a:ext cx="0" cy="70066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C37F97E-E01C-9B79-FC5B-811CE581A0F7}"/>
              </a:ext>
            </a:extLst>
          </p:cNvPr>
          <p:cNvCxnSpPr>
            <a:cxnSpLocks/>
          </p:cNvCxnSpPr>
          <p:nvPr/>
        </p:nvCxnSpPr>
        <p:spPr>
          <a:xfrm flipV="1">
            <a:off x="6181073" y="1597235"/>
            <a:ext cx="0" cy="117552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0BA229E-F61E-4DAE-1995-1C443D3C89D3}"/>
              </a:ext>
            </a:extLst>
          </p:cNvPr>
          <p:cNvCxnSpPr>
            <a:cxnSpLocks/>
          </p:cNvCxnSpPr>
          <p:nvPr/>
        </p:nvCxnSpPr>
        <p:spPr>
          <a:xfrm flipH="1" flipV="1">
            <a:off x="6195941" y="1632083"/>
            <a:ext cx="364275" cy="20258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C653167-A7A2-C017-BC2C-8F550DADC990}"/>
              </a:ext>
            </a:extLst>
          </p:cNvPr>
          <p:cNvCxnSpPr>
            <a:cxnSpLocks/>
          </p:cNvCxnSpPr>
          <p:nvPr/>
        </p:nvCxnSpPr>
        <p:spPr>
          <a:xfrm flipH="1">
            <a:off x="6166206" y="2535332"/>
            <a:ext cx="394010" cy="21001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2B65B760-80C0-5133-C66E-BA57FB865135}"/>
              </a:ext>
            </a:extLst>
          </p:cNvPr>
          <p:cNvSpPr txBox="1"/>
          <p:nvPr/>
        </p:nvSpPr>
        <p:spPr>
          <a:xfrm>
            <a:off x="5978261" y="2204585"/>
            <a:ext cx="755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FACDCA-A80E-FBEC-13AB-67F967E370E1}"/>
              </a:ext>
            </a:extLst>
          </p:cNvPr>
          <p:cNvSpPr txBox="1"/>
          <p:nvPr/>
        </p:nvSpPr>
        <p:spPr>
          <a:xfrm>
            <a:off x="5958974" y="1809831"/>
            <a:ext cx="755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847F21D-F3E2-3586-835D-FE885A641DCD}"/>
              </a:ext>
            </a:extLst>
          </p:cNvPr>
          <p:cNvCxnSpPr>
            <a:cxnSpLocks/>
          </p:cNvCxnSpPr>
          <p:nvPr/>
        </p:nvCxnSpPr>
        <p:spPr>
          <a:xfrm>
            <a:off x="3557864" y="2403844"/>
            <a:ext cx="2626334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E47487B3-1A5C-835E-9A28-3F7A90FD808C}"/>
              </a:ext>
            </a:extLst>
          </p:cNvPr>
          <p:cNvCxnSpPr>
            <a:cxnSpLocks/>
          </p:cNvCxnSpPr>
          <p:nvPr/>
        </p:nvCxnSpPr>
        <p:spPr>
          <a:xfrm flipV="1">
            <a:off x="6404097" y="2626969"/>
            <a:ext cx="0" cy="217612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C251C836-5EF8-A149-AAB8-F7089B1A1C7C}"/>
              </a:ext>
            </a:extLst>
          </p:cNvPr>
          <p:cNvSpPr/>
          <p:nvPr/>
        </p:nvSpPr>
        <p:spPr>
          <a:xfrm>
            <a:off x="2997855" y="3599075"/>
            <a:ext cx="1017256" cy="94801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rgbClr val="0070C0"/>
                </a:solidFill>
              </a:rPr>
              <a:t>&gt;=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46F701D-9AC2-DBFF-0651-417C3DD00252}"/>
              </a:ext>
            </a:extLst>
          </p:cNvPr>
          <p:cNvCxnSpPr>
            <a:cxnSpLocks/>
          </p:cNvCxnSpPr>
          <p:nvPr/>
        </p:nvCxnSpPr>
        <p:spPr>
          <a:xfrm flipV="1">
            <a:off x="11748115" y="722237"/>
            <a:ext cx="0" cy="147571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EC6D95ED-1259-8906-DF6E-9D399F204F90}"/>
              </a:ext>
            </a:extLst>
          </p:cNvPr>
          <p:cNvSpPr txBox="1"/>
          <p:nvPr/>
        </p:nvSpPr>
        <p:spPr>
          <a:xfrm>
            <a:off x="8455622" y="2178692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F99E96CE-5BE5-544F-5315-E9D2EC4B5967}"/>
              </a:ext>
            </a:extLst>
          </p:cNvPr>
          <p:cNvCxnSpPr>
            <a:cxnSpLocks/>
          </p:cNvCxnSpPr>
          <p:nvPr/>
        </p:nvCxnSpPr>
        <p:spPr>
          <a:xfrm flipV="1">
            <a:off x="5297585" y="2326445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70373C3-D165-67E9-10BA-FC429B726372}"/>
              </a:ext>
            </a:extLst>
          </p:cNvPr>
          <p:cNvCxnSpPr>
            <a:cxnSpLocks/>
          </p:cNvCxnSpPr>
          <p:nvPr/>
        </p:nvCxnSpPr>
        <p:spPr>
          <a:xfrm flipV="1">
            <a:off x="5343817" y="1894248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DC8B5D6E-E66E-9880-2B29-58BABD1E0E49}"/>
              </a:ext>
            </a:extLst>
          </p:cNvPr>
          <p:cNvSpPr txBox="1"/>
          <p:nvPr/>
        </p:nvSpPr>
        <p:spPr>
          <a:xfrm>
            <a:off x="5162650" y="2448986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16CFE7A-3C9F-0A1F-9A31-990471E75CD7}"/>
              </a:ext>
            </a:extLst>
          </p:cNvPr>
          <p:cNvSpPr txBox="1"/>
          <p:nvPr/>
        </p:nvSpPr>
        <p:spPr>
          <a:xfrm>
            <a:off x="5171536" y="1952965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D06832E9-2F7C-66DE-869F-5E618322E0A1}"/>
              </a:ext>
            </a:extLst>
          </p:cNvPr>
          <p:cNvSpPr/>
          <p:nvPr/>
        </p:nvSpPr>
        <p:spPr>
          <a:xfrm>
            <a:off x="3506483" y="1918765"/>
            <a:ext cx="85936" cy="859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6CC647F-B15E-2982-4F93-84CAF55910B6}"/>
              </a:ext>
            </a:extLst>
          </p:cNvPr>
          <p:cNvSpPr txBox="1"/>
          <p:nvPr/>
        </p:nvSpPr>
        <p:spPr>
          <a:xfrm>
            <a:off x="279701" y="4433761"/>
            <a:ext cx="1003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y_sprite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C0348D9-BC6A-DB81-CF12-1244CA586962}"/>
              </a:ext>
            </a:extLst>
          </p:cNvPr>
          <p:cNvSpPr txBox="1"/>
          <p:nvPr/>
        </p:nvSpPr>
        <p:spPr>
          <a:xfrm>
            <a:off x="10547949" y="1700065"/>
            <a:ext cx="964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dir_y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E3911B1E-1EE8-E282-ED19-3942117C1842}"/>
              </a:ext>
            </a:extLst>
          </p:cNvPr>
          <p:cNvCxnSpPr>
            <a:cxnSpLocks/>
          </p:cNvCxnSpPr>
          <p:nvPr/>
        </p:nvCxnSpPr>
        <p:spPr>
          <a:xfrm>
            <a:off x="4269628" y="1758170"/>
            <a:ext cx="425925" cy="21672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13309929-883D-8B51-7725-1A8FB95456DF}"/>
              </a:ext>
            </a:extLst>
          </p:cNvPr>
          <p:cNvCxnSpPr>
            <a:cxnSpLocks/>
          </p:cNvCxnSpPr>
          <p:nvPr/>
        </p:nvCxnSpPr>
        <p:spPr>
          <a:xfrm flipV="1">
            <a:off x="4280637" y="1980968"/>
            <a:ext cx="411200" cy="20542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AC4D712E-F226-682A-086F-523A55729BEA}"/>
              </a:ext>
            </a:extLst>
          </p:cNvPr>
          <p:cNvCxnSpPr>
            <a:cxnSpLocks/>
          </p:cNvCxnSpPr>
          <p:nvPr/>
        </p:nvCxnSpPr>
        <p:spPr>
          <a:xfrm flipV="1">
            <a:off x="4269628" y="1748767"/>
            <a:ext cx="0" cy="45225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>
            <a:extLst>
              <a:ext uri="{FF2B5EF4-FFF2-40B4-BE49-F238E27FC236}">
                <a16:creationId xmlns:a16="http://schemas.microsoft.com/office/drawing/2014/main" id="{CF8CB450-41E0-71C4-FD68-A6D20BE847BA}"/>
              </a:ext>
            </a:extLst>
          </p:cNvPr>
          <p:cNvSpPr/>
          <p:nvPr/>
        </p:nvSpPr>
        <p:spPr>
          <a:xfrm>
            <a:off x="4674976" y="1907092"/>
            <a:ext cx="152027" cy="14167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rgbClr val="0070C0"/>
              </a:solidFill>
            </a:endParaRPr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4467ED0E-E826-FE56-54E3-7F9F93FCC267}"/>
              </a:ext>
            </a:extLst>
          </p:cNvPr>
          <p:cNvCxnSpPr>
            <a:cxnSpLocks/>
          </p:cNvCxnSpPr>
          <p:nvPr/>
        </p:nvCxnSpPr>
        <p:spPr>
          <a:xfrm>
            <a:off x="3557864" y="1974895"/>
            <a:ext cx="72277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>
            <a:extLst>
              <a:ext uri="{FF2B5EF4-FFF2-40B4-BE49-F238E27FC236}">
                <a16:creationId xmlns:a16="http://schemas.microsoft.com/office/drawing/2014/main" id="{EFC4CE2D-BE5B-8AE3-966C-D487005F907E}"/>
              </a:ext>
            </a:extLst>
          </p:cNvPr>
          <p:cNvSpPr/>
          <p:nvPr/>
        </p:nvSpPr>
        <p:spPr>
          <a:xfrm>
            <a:off x="2997855" y="5046265"/>
            <a:ext cx="1017256" cy="94801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rgbClr val="0070C0"/>
                </a:solidFill>
              </a:rPr>
              <a:t>=</a:t>
            </a:r>
          </a:p>
        </p:txBody>
      </p:sp>
      <p:sp>
        <p:nvSpPr>
          <p:cNvPr id="72" name="Lune 71">
            <a:extLst>
              <a:ext uri="{FF2B5EF4-FFF2-40B4-BE49-F238E27FC236}">
                <a16:creationId xmlns:a16="http://schemas.microsoft.com/office/drawing/2014/main" id="{00CA3E2A-31E8-B18D-EE60-7CD183796933}"/>
              </a:ext>
            </a:extLst>
          </p:cNvPr>
          <p:cNvSpPr/>
          <p:nvPr/>
        </p:nvSpPr>
        <p:spPr>
          <a:xfrm rot="10800000">
            <a:off x="4780705" y="3587093"/>
            <a:ext cx="1132359" cy="2432000"/>
          </a:xfrm>
          <a:prstGeom prst="moon">
            <a:avLst>
              <a:gd name="adj" fmla="val 64858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5E58FE0A-A474-53DF-C3B2-5627235B2A77}"/>
              </a:ext>
            </a:extLst>
          </p:cNvPr>
          <p:cNvCxnSpPr>
            <a:cxnSpLocks/>
          </p:cNvCxnSpPr>
          <p:nvPr/>
        </p:nvCxnSpPr>
        <p:spPr>
          <a:xfrm>
            <a:off x="5896019" y="4803093"/>
            <a:ext cx="50807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EDA3009F-BEAA-5E3D-6DFB-0F2A5A229268}"/>
              </a:ext>
            </a:extLst>
          </p:cNvPr>
          <p:cNvCxnSpPr>
            <a:cxnSpLocks/>
          </p:cNvCxnSpPr>
          <p:nvPr/>
        </p:nvCxnSpPr>
        <p:spPr>
          <a:xfrm>
            <a:off x="4015111" y="4073081"/>
            <a:ext cx="102506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3D77F8C6-D341-AAF9-71A6-0DDF1C08EF33}"/>
              </a:ext>
            </a:extLst>
          </p:cNvPr>
          <p:cNvCxnSpPr>
            <a:cxnSpLocks/>
          </p:cNvCxnSpPr>
          <p:nvPr/>
        </p:nvCxnSpPr>
        <p:spPr>
          <a:xfrm>
            <a:off x="4015111" y="5520271"/>
            <a:ext cx="102506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50EFFFD9-9A24-AF34-33CF-40BAFE5E9C65}"/>
              </a:ext>
            </a:extLst>
          </p:cNvPr>
          <p:cNvCxnSpPr>
            <a:cxnSpLocks/>
          </p:cNvCxnSpPr>
          <p:nvPr/>
        </p:nvCxnSpPr>
        <p:spPr>
          <a:xfrm>
            <a:off x="3502891" y="4547088"/>
            <a:ext cx="1204" cy="34802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26B20965-5917-ED0F-0C60-8982601EB371}"/>
              </a:ext>
            </a:extLst>
          </p:cNvPr>
          <p:cNvCxnSpPr>
            <a:cxnSpLocks/>
          </p:cNvCxnSpPr>
          <p:nvPr/>
        </p:nvCxnSpPr>
        <p:spPr>
          <a:xfrm>
            <a:off x="3506483" y="5967448"/>
            <a:ext cx="1204" cy="34802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2374C1E0-A150-39F0-1998-B045055791B5}"/>
              </a:ext>
            </a:extLst>
          </p:cNvPr>
          <p:cNvCxnSpPr>
            <a:cxnSpLocks/>
          </p:cNvCxnSpPr>
          <p:nvPr/>
        </p:nvCxnSpPr>
        <p:spPr>
          <a:xfrm>
            <a:off x="1972793" y="4093731"/>
            <a:ext cx="102506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535F9705-9FD4-849B-B470-B1AFDD79D92F}"/>
              </a:ext>
            </a:extLst>
          </p:cNvPr>
          <p:cNvCxnSpPr>
            <a:cxnSpLocks/>
          </p:cNvCxnSpPr>
          <p:nvPr/>
        </p:nvCxnSpPr>
        <p:spPr>
          <a:xfrm>
            <a:off x="1972793" y="5520271"/>
            <a:ext cx="102506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617E6E1A-D46D-0236-9DDD-54ECC208E2F4}"/>
              </a:ext>
            </a:extLst>
          </p:cNvPr>
          <p:cNvCxnSpPr>
            <a:cxnSpLocks/>
          </p:cNvCxnSpPr>
          <p:nvPr/>
        </p:nvCxnSpPr>
        <p:spPr>
          <a:xfrm>
            <a:off x="1972793" y="4093731"/>
            <a:ext cx="0" cy="142654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F28E1519-42A6-274E-A3F6-6BFE09C0B53C}"/>
              </a:ext>
            </a:extLst>
          </p:cNvPr>
          <p:cNvCxnSpPr>
            <a:cxnSpLocks/>
          </p:cNvCxnSpPr>
          <p:nvPr/>
        </p:nvCxnSpPr>
        <p:spPr>
          <a:xfrm>
            <a:off x="936065" y="4803093"/>
            <a:ext cx="102506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D3E7D7D0-E9A5-8B88-F8B3-446B57A739B9}"/>
              </a:ext>
            </a:extLst>
          </p:cNvPr>
          <p:cNvCxnSpPr>
            <a:cxnSpLocks/>
          </p:cNvCxnSpPr>
          <p:nvPr/>
        </p:nvCxnSpPr>
        <p:spPr>
          <a:xfrm flipV="1">
            <a:off x="1304762" y="4710933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ZoneTexte 88">
            <a:extLst>
              <a:ext uri="{FF2B5EF4-FFF2-40B4-BE49-F238E27FC236}">
                <a16:creationId xmlns:a16="http://schemas.microsoft.com/office/drawing/2014/main" id="{47FCB382-1EA7-C1DE-7FD8-B7358465D464}"/>
              </a:ext>
            </a:extLst>
          </p:cNvPr>
          <p:cNvSpPr txBox="1"/>
          <p:nvPr/>
        </p:nvSpPr>
        <p:spPr>
          <a:xfrm>
            <a:off x="1198707" y="4776284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DBCA972C-530B-25E6-0C66-1E27AB659612}"/>
              </a:ext>
            </a:extLst>
          </p:cNvPr>
          <p:cNvCxnSpPr>
            <a:cxnSpLocks/>
          </p:cNvCxnSpPr>
          <p:nvPr/>
        </p:nvCxnSpPr>
        <p:spPr>
          <a:xfrm flipV="1">
            <a:off x="2484309" y="3999078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>
            <a:extLst>
              <a:ext uri="{FF2B5EF4-FFF2-40B4-BE49-F238E27FC236}">
                <a16:creationId xmlns:a16="http://schemas.microsoft.com/office/drawing/2014/main" id="{467C5BE0-C840-A7C2-BD7B-727BF6D16D0C}"/>
              </a:ext>
            </a:extLst>
          </p:cNvPr>
          <p:cNvSpPr txBox="1"/>
          <p:nvPr/>
        </p:nvSpPr>
        <p:spPr>
          <a:xfrm>
            <a:off x="2378254" y="4064429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9084E542-7E59-C219-0E04-7611A1200271}"/>
              </a:ext>
            </a:extLst>
          </p:cNvPr>
          <p:cNvCxnSpPr>
            <a:cxnSpLocks/>
          </p:cNvCxnSpPr>
          <p:nvPr/>
        </p:nvCxnSpPr>
        <p:spPr>
          <a:xfrm flipV="1">
            <a:off x="2497721" y="5417009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>
            <a:extLst>
              <a:ext uri="{FF2B5EF4-FFF2-40B4-BE49-F238E27FC236}">
                <a16:creationId xmlns:a16="http://schemas.microsoft.com/office/drawing/2014/main" id="{DC59C44D-1664-46CA-9A28-17CA32C8A00E}"/>
              </a:ext>
            </a:extLst>
          </p:cNvPr>
          <p:cNvSpPr txBox="1"/>
          <p:nvPr/>
        </p:nvSpPr>
        <p:spPr>
          <a:xfrm>
            <a:off x="2391666" y="5482360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9F5CACFA-55A9-B668-93CD-C6D3849AF400}"/>
              </a:ext>
            </a:extLst>
          </p:cNvPr>
          <p:cNvCxnSpPr>
            <a:cxnSpLocks/>
          </p:cNvCxnSpPr>
          <p:nvPr/>
        </p:nvCxnSpPr>
        <p:spPr>
          <a:xfrm flipV="1">
            <a:off x="3418213" y="6081472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>
            <a:extLst>
              <a:ext uri="{FF2B5EF4-FFF2-40B4-BE49-F238E27FC236}">
                <a16:creationId xmlns:a16="http://schemas.microsoft.com/office/drawing/2014/main" id="{37CF92E5-72A3-5190-B575-AFF9C234FE3F}"/>
              </a:ext>
            </a:extLst>
          </p:cNvPr>
          <p:cNvSpPr txBox="1"/>
          <p:nvPr/>
        </p:nvSpPr>
        <p:spPr>
          <a:xfrm>
            <a:off x="3469188" y="5981420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20EB11BE-2351-E4DB-E53A-2094B0B8C770}"/>
              </a:ext>
            </a:extLst>
          </p:cNvPr>
          <p:cNvCxnSpPr>
            <a:cxnSpLocks/>
          </p:cNvCxnSpPr>
          <p:nvPr/>
        </p:nvCxnSpPr>
        <p:spPr>
          <a:xfrm flipV="1">
            <a:off x="3424310" y="4617214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ZoneTexte 96">
            <a:extLst>
              <a:ext uri="{FF2B5EF4-FFF2-40B4-BE49-F238E27FC236}">
                <a16:creationId xmlns:a16="http://schemas.microsoft.com/office/drawing/2014/main" id="{B5EA79AB-E64F-E78C-E28E-65E9BDF31015}"/>
              </a:ext>
            </a:extLst>
          </p:cNvPr>
          <p:cNvSpPr txBox="1"/>
          <p:nvPr/>
        </p:nvSpPr>
        <p:spPr>
          <a:xfrm>
            <a:off x="3494672" y="4491373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E7D05DEB-B6A0-45BC-FA12-41B8E7162080}"/>
              </a:ext>
            </a:extLst>
          </p:cNvPr>
          <p:cNvSpPr txBox="1"/>
          <p:nvPr/>
        </p:nvSpPr>
        <p:spPr>
          <a:xfrm>
            <a:off x="2191210" y="6218003"/>
            <a:ext cx="3176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Y_MIN  + HALF_SPRITE_SIZE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599EDD27-B352-AEBD-C68C-67BFA8B40F6D}"/>
              </a:ext>
            </a:extLst>
          </p:cNvPr>
          <p:cNvSpPr txBox="1"/>
          <p:nvPr/>
        </p:nvSpPr>
        <p:spPr>
          <a:xfrm>
            <a:off x="2191210" y="4696121"/>
            <a:ext cx="3033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Y_MAX - HALF_SPRITE_SIZE</a:t>
            </a:r>
          </a:p>
        </p:txBody>
      </p: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46EBA479-3053-D3C1-0CA1-313DF427A901}"/>
              </a:ext>
            </a:extLst>
          </p:cNvPr>
          <p:cNvCxnSpPr>
            <a:cxnSpLocks/>
          </p:cNvCxnSpPr>
          <p:nvPr/>
        </p:nvCxnSpPr>
        <p:spPr>
          <a:xfrm flipV="1">
            <a:off x="4515159" y="3984809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>
            <a:extLst>
              <a:ext uri="{FF2B5EF4-FFF2-40B4-BE49-F238E27FC236}">
                <a16:creationId xmlns:a16="http://schemas.microsoft.com/office/drawing/2014/main" id="{BDB53F90-F9FF-DC0C-14E6-1D63902E6BBC}"/>
              </a:ext>
            </a:extLst>
          </p:cNvPr>
          <p:cNvSpPr txBox="1"/>
          <p:nvPr/>
        </p:nvSpPr>
        <p:spPr>
          <a:xfrm>
            <a:off x="4409104" y="4050160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87B9719B-33D1-E9BB-F8D1-CC640A7CB47D}"/>
              </a:ext>
            </a:extLst>
          </p:cNvPr>
          <p:cNvCxnSpPr>
            <a:cxnSpLocks/>
          </p:cNvCxnSpPr>
          <p:nvPr/>
        </p:nvCxnSpPr>
        <p:spPr>
          <a:xfrm flipV="1">
            <a:off x="4528571" y="5417369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ZoneTexte 102">
            <a:extLst>
              <a:ext uri="{FF2B5EF4-FFF2-40B4-BE49-F238E27FC236}">
                <a16:creationId xmlns:a16="http://schemas.microsoft.com/office/drawing/2014/main" id="{7D4E17AE-F28F-0AAD-8023-3BAF9B3A97C7}"/>
              </a:ext>
            </a:extLst>
          </p:cNvPr>
          <p:cNvSpPr txBox="1"/>
          <p:nvPr/>
        </p:nvSpPr>
        <p:spPr>
          <a:xfrm>
            <a:off x="4422516" y="5482720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C1C8A8C5-4BA6-58CF-1077-9AEA2394A5BF}"/>
              </a:ext>
            </a:extLst>
          </p:cNvPr>
          <p:cNvSpPr txBox="1"/>
          <p:nvPr/>
        </p:nvSpPr>
        <p:spPr>
          <a:xfrm>
            <a:off x="6277749" y="4301778"/>
            <a:ext cx="974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y_out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706A917-66FD-A240-197F-B053931B50E1}"/>
              </a:ext>
            </a:extLst>
          </p:cNvPr>
          <p:cNvCxnSpPr>
            <a:cxnSpLocks/>
          </p:cNvCxnSpPr>
          <p:nvPr/>
        </p:nvCxnSpPr>
        <p:spPr>
          <a:xfrm>
            <a:off x="7881320" y="356148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6CDDCB9-A615-3060-8F65-AF28E22334F5}"/>
              </a:ext>
            </a:extLst>
          </p:cNvPr>
          <p:cNvCxnSpPr>
            <a:cxnSpLocks/>
          </p:cNvCxnSpPr>
          <p:nvPr/>
        </p:nvCxnSpPr>
        <p:spPr>
          <a:xfrm>
            <a:off x="7866804" y="396796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CA168DDD-BD7E-2B4A-5268-4EA101606D62}"/>
              </a:ext>
            </a:extLst>
          </p:cNvPr>
          <p:cNvCxnSpPr>
            <a:cxnSpLocks/>
          </p:cNvCxnSpPr>
          <p:nvPr/>
        </p:nvCxnSpPr>
        <p:spPr>
          <a:xfrm flipV="1">
            <a:off x="8018978" y="3719812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4334C502-58E1-3C43-95A5-2068B19D9CCC}"/>
              </a:ext>
            </a:extLst>
          </p:cNvPr>
          <p:cNvSpPr txBox="1"/>
          <p:nvPr/>
        </p:nvSpPr>
        <p:spPr>
          <a:xfrm>
            <a:off x="8089354" y="3611517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1D113E3-07A8-1B65-0BA8-50A144B8CAD7}"/>
              </a:ext>
            </a:extLst>
          </p:cNvPr>
          <p:cNvCxnSpPr>
            <a:cxnSpLocks/>
          </p:cNvCxnSpPr>
          <p:nvPr/>
        </p:nvCxnSpPr>
        <p:spPr>
          <a:xfrm flipV="1">
            <a:off x="8261054" y="1885866"/>
            <a:ext cx="0" cy="125662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C275CEFF-E0C6-11A2-B936-859A26A83107}"/>
              </a:ext>
            </a:extLst>
          </p:cNvPr>
          <p:cNvCxnSpPr>
            <a:cxnSpLocks/>
          </p:cNvCxnSpPr>
          <p:nvPr/>
        </p:nvCxnSpPr>
        <p:spPr>
          <a:xfrm flipV="1">
            <a:off x="7878195" y="1683286"/>
            <a:ext cx="0" cy="166572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DBA301E5-74FB-A9EA-1943-DDAB6B22E0AA}"/>
              </a:ext>
            </a:extLst>
          </p:cNvPr>
          <p:cNvCxnSpPr>
            <a:cxnSpLocks/>
          </p:cNvCxnSpPr>
          <p:nvPr/>
        </p:nvCxnSpPr>
        <p:spPr>
          <a:xfrm flipH="1" flipV="1">
            <a:off x="7893063" y="1683286"/>
            <a:ext cx="364275" cy="20258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E3C6EF7F-5E6C-FB15-47E1-B83FD5A04DFC}"/>
              </a:ext>
            </a:extLst>
          </p:cNvPr>
          <p:cNvCxnSpPr>
            <a:cxnSpLocks/>
          </p:cNvCxnSpPr>
          <p:nvPr/>
        </p:nvCxnSpPr>
        <p:spPr>
          <a:xfrm flipH="1">
            <a:off x="7863328" y="3142490"/>
            <a:ext cx="394010" cy="21001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A7EAEC68-E9FB-495E-42D6-DEFA38FE7B8B}"/>
              </a:ext>
            </a:extLst>
          </p:cNvPr>
          <p:cNvSpPr txBox="1"/>
          <p:nvPr/>
        </p:nvSpPr>
        <p:spPr>
          <a:xfrm>
            <a:off x="7806638" y="2664858"/>
            <a:ext cx="484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DB47D64-C06A-9619-3CC8-D3E2C3640A1F}"/>
              </a:ext>
            </a:extLst>
          </p:cNvPr>
          <p:cNvSpPr txBox="1"/>
          <p:nvPr/>
        </p:nvSpPr>
        <p:spPr>
          <a:xfrm>
            <a:off x="7831408" y="1985220"/>
            <a:ext cx="452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E569C548-4D44-98CD-398C-9E76AEF2AF27}"/>
              </a:ext>
            </a:extLst>
          </p:cNvPr>
          <p:cNvCxnSpPr>
            <a:cxnSpLocks/>
          </p:cNvCxnSpPr>
          <p:nvPr/>
        </p:nvCxnSpPr>
        <p:spPr>
          <a:xfrm flipV="1">
            <a:off x="8101219" y="3234127"/>
            <a:ext cx="0" cy="91231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F4FB09BF-16A3-FE67-E207-145D5F4E9DE5}"/>
              </a:ext>
            </a:extLst>
          </p:cNvPr>
          <p:cNvSpPr txBox="1"/>
          <p:nvPr/>
        </p:nvSpPr>
        <p:spPr>
          <a:xfrm>
            <a:off x="7476383" y="4053413"/>
            <a:ext cx="1232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new_xy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A67A5218-EC88-9DD6-BC57-57B7CE89B195}"/>
              </a:ext>
            </a:extLst>
          </p:cNvPr>
          <p:cNvCxnSpPr>
            <a:cxnSpLocks/>
          </p:cNvCxnSpPr>
          <p:nvPr/>
        </p:nvCxnSpPr>
        <p:spPr>
          <a:xfrm flipV="1">
            <a:off x="8831118" y="2902163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592CDB00-0333-D12B-1F99-E00852E36A3B}"/>
              </a:ext>
            </a:extLst>
          </p:cNvPr>
          <p:cNvSpPr txBox="1"/>
          <p:nvPr/>
        </p:nvSpPr>
        <p:spPr>
          <a:xfrm>
            <a:off x="8747007" y="2967514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40E3C430-DD10-6255-8DBA-F7B9D59D6B60}"/>
              </a:ext>
            </a:extLst>
          </p:cNvPr>
          <p:cNvCxnSpPr>
            <a:cxnSpLocks/>
          </p:cNvCxnSpPr>
          <p:nvPr/>
        </p:nvCxnSpPr>
        <p:spPr>
          <a:xfrm flipV="1">
            <a:off x="9719807" y="3509112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657B9333-1315-82FD-EA51-92210E6BF079}"/>
              </a:ext>
            </a:extLst>
          </p:cNvPr>
          <p:cNvSpPr txBox="1"/>
          <p:nvPr/>
        </p:nvSpPr>
        <p:spPr>
          <a:xfrm>
            <a:off x="9801232" y="3404397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84F33938-F911-9124-1FE0-5929C12C067F}"/>
              </a:ext>
            </a:extLst>
          </p:cNvPr>
          <p:cNvCxnSpPr>
            <a:cxnSpLocks/>
          </p:cNvCxnSpPr>
          <p:nvPr/>
        </p:nvCxnSpPr>
        <p:spPr>
          <a:xfrm flipV="1">
            <a:off x="6567649" y="2197955"/>
            <a:ext cx="1296437" cy="663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AE28EDEB-CA1F-3026-BBA3-BBE993F36123}"/>
              </a:ext>
            </a:extLst>
          </p:cNvPr>
          <p:cNvCxnSpPr>
            <a:cxnSpLocks/>
          </p:cNvCxnSpPr>
          <p:nvPr/>
        </p:nvCxnSpPr>
        <p:spPr>
          <a:xfrm flipV="1">
            <a:off x="7112050" y="2112123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>
            <a:extLst>
              <a:ext uri="{FF2B5EF4-FFF2-40B4-BE49-F238E27FC236}">
                <a16:creationId xmlns:a16="http://schemas.microsoft.com/office/drawing/2014/main" id="{38C6F149-A9F7-34E9-7A05-B5F54B9337C4}"/>
              </a:ext>
            </a:extLst>
          </p:cNvPr>
          <p:cNvSpPr txBox="1"/>
          <p:nvPr/>
        </p:nvSpPr>
        <p:spPr>
          <a:xfrm>
            <a:off x="7027939" y="2177474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ACFC04DE-3EC1-F838-BD3E-C7155C6BEA7F}"/>
              </a:ext>
            </a:extLst>
          </p:cNvPr>
          <p:cNvCxnSpPr>
            <a:cxnSpLocks/>
          </p:cNvCxnSpPr>
          <p:nvPr/>
        </p:nvCxnSpPr>
        <p:spPr>
          <a:xfrm>
            <a:off x="3557864" y="2944541"/>
            <a:ext cx="4320331" cy="2297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>
            <a:extLst>
              <a:ext uri="{FF2B5EF4-FFF2-40B4-BE49-F238E27FC236}">
                <a16:creationId xmlns:a16="http://schemas.microsoft.com/office/drawing/2014/main" id="{8D1B914A-474D-D73A-EF27-8A7CD8957BF6}"/>
              </a:ext>
            </a:extLst>
          </p:cNvPr>
          <p:cNvSpPr/>
          <p:nvPr/>
        </p:nvSpPr>
        <p:spPr>
          <a:xfrm>
            <a:off x="3513786" y="2364419"/>
            <a:ext cx="85936" cy="859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546AB81B-3F45-1DD3-2500-AD031A5CFD68}"/>
              </a:ext>
            </a:extLst>
          </p:cNvPr>
          <p:cNvCxnSpPr>
            <a:cxnSpLocks/>
          </p:cNvCxnSpPr>
          <p:nvPr/>
        </p:nvCxnSpPr>
        <p:spPr>
          <a:xfrm flipV="1">
            <a:off x="5310678" y="2865181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104">
            <a:extLst>
              <a:ext uri="{FF2B5EF4-FFF2-40B4-BE49-F238E27FC236}">
                <a16:creationId xmlns:a16="http://schemas.microsoft.com/office/drawing/2014/main" id="{54282637-AA5F-3048-A44A-85EEF70206C2}"/>
              </a:ext>
            </a:extLst>
          </p:cNvPr>
          <p:cNvSpPr txBox="1"/>
          <p:nvPr/>
        </p:nvSpPr>
        <p:spPr>
          <a:xfrm>
            <a:off x="5226567" y="2930532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2280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C1BEE79-59F1-9393-6E10-168E6115B4F6}"/>
              </a:ext>
            </a:extLst>
          </p:cNvPr>
          <p:cNvSpPr/>
          <p:nvPr/>
        </p:nvSpPr>
        <p:spPr>
          <a:xfrm>
            <a:off x="8877859" y="3172603"/>
            <a:ext cx="1304693" cy="1650380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              Q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6BA5B19A-21BF-7C99-73DE-A77EBF032A07}"/>
              </a:ext>
            </a:extLst>
          </p:cNvPr>
          <p:cNvCxnSpPr>
            <a:cxnSpLocks/>
          </p:cNvCxnSpPr>
          <p:nvPr/>
        </p:nvCxnSpPr>
        <p:spPr>
          <a:xfrm>
            <a:off x="8833969" y="431314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3BF81DA-3418-9FF5-6A56-30F10E22E702}"/>
              </a:ext>
            </a:extLst>
          </p:cNvPr>
          <p:cNvCxnSpPr>
            <a:cxnSpLocks/>
          </p:cNvCxnSpPr>
          <p:nvPr/>
        </p:nvCxnSpPr>
        <p:spPr>
          <a:xfrm>
            <a:off x="8877859" y="4298876"/>
            <a:ext cx="167268" cy="10036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3CA6360-6072-9338-CCBF-3445771B9718}"/>
              </a:ext>
            </a:extLst>
          </p:cNvPr>
          <p:cNvCxnSpPr>
            <a:cxnSpLocks/>
          </p:cNvCxnSpPr>
          <p:nvPr/>
        </p:nvCxnSpPr>
        <p:spPr>
          <a:xfrm flipH="1">
            <a:off x="8877859" y="4406671"/>
            <a:ext cx="167268" cy="152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DD80AB4-225A-2AD8-1BCB-C6B2DB07A96A}"/>
              </a:ext>
            </a:extLst>
          </p:cNvPr>
          <p:cNvCxnSpPr>
            <a:cxnSpLocks/>
          </p:cNvCxnSpPr>
          <p:nvPr/>
        </p:nvCxnSpPr>
        <p:spPr>
          <a:xfrm>
            <a:off x="10179824" y="3595155"/>
            <a:ext cx="129763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E595344E-63E5-53BB-85AC-219BA117439E}"/>
              </a:ext>
            </a:extLst>
          </p:cNvPr>
          <p:cNvCxnSpPr>
            <a:cxnSpLocks/>
          </p:cNvCxnSpPr>
          <p:nvPr/>
        </p:nvCxnSpPr>
        <p:spPr>
          <a:xfrm>
            <a:off x="369113" y="661774"/>
            <a:ext cx="11108344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93D8F6D-6B83-687B-342C-C8BEEF2A0B4A}"/>
              </a:ext>
            </a:extLst>
          </p:cNvPr>
          <p:cNvCxnSpPr>
            <a:cxnSpLocks/>
          </p:cNvCxnSpPr>
          <p:nvPr/>
        </p:nvCxnSpPr>
        <p:spPr>
          <a:xfrm>
            <a:off x="7111589" y="3602470"/>
            <a:ext cx="176626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95BADF1F-BA2B-ACB0-2FD9-43C5AEB36D0C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9530206" y="4822983"/>
            <a:ext cx="3718" cy="36121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6C3240C3-0166-3489-4F94-9FC12026DC89}"/>
              </a:ext>
            </a:extLst>
          </p:cNvPr>
          <p:cNvSpPr txBox="1"/>
          <p:nvPr/>
        </p:nvSpPr>
        <p:spPr>
          <a:xfrm>
            <a:off x="8622775" y="5128914"/>
            <a:ext cx="1814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reset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2FF8E9B0-79BE-B0C6-875F-AB21FC1BAE79}"/>
              </a:ext>
            </a:extLst>
          </p:cNvPr>
          <p:cNvCxnSpPr>
            <a:cxnSpLocks/>
          </p:cNvCxnSpPr>
          <p:nvPr/>
        </p:nvCxnSpPr>
        <p:spPr>
          <a:xfrm>
            <a:off x="8413224" y="4406671"/>
            <a:ext cx="44047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578F712D-C516-2509-13F1-7174C40B7DB9}"/>
              </a:ext>
            </a:extLst>
          </p:cNvPr>
          <p:cNvSpPr txBox="1"/>
          <p:nvPr/>
        </p:nvSpPr>
        <p:spPr>
          <a:xfrm>
            <a:off x="7785039" y="4276572"/>
            <a:ext cx="755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clk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FDD271C-D051-29D2-529C-ED57FD27651D}"/>
              </a:ext>
            </a:extLst>
          </p:cNvPr>
          <p:cNvCxnSpPr>
            <a:cxnSpLocks/>
          </p:cNvCxnSpPr>
          <p:nvPr/>
        </p:nvCxnSpPr>
        <p:spPr>
          <a:xfrm>
            <a:off x="6747470" y="469534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E20878F5-0744-74A3-03FA-D2E16650995F}"/>
              </a:ext>
            </a:extLst>
          </p:cNvPr>
          <p:cNvCxnSpPr>
            <a:cxnSpLocks/>
          </p:cNvCxnSpPr>
          <p:nvPr/>
        </p:nvCxnSpPr>
        <p:spPr>
          <a:xfrm>
            <a:off x="5395825" y="3265253"/>
            <a:ext cx="135164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8D2C28B1-4037-A1A4-B3D1-7CDE81A1FE30}"/>
              </a:ext>
            </a:extLst>
          </p:cNvPr>
          <p:cNvCxnSpPr>
            <a:cxnSpLocks/>
          </p:cNvCxnSpPr>
          <p:nvPr/>
        </p:nvCxnSpPr>
        <p:spPr>
          <a:xfrm flipV="1">
            <a:off x="10642075" y="3505535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946B1EA4-4680-3731-A1CC-F7C32CF3F0AC}"/>
              </a:ext>
            </a:extLst>
          </p:cNvPr>
          <p:cNvCxnSpPr>
            <a:cxnSpLocks/>
          </p:cNvCxnSpPr>
          <p:nvPr/>
        </p:nvCxnSpPr>
        <p:spPr>
          <a:xfrm flipV="1">
            <a:off x="7815533" y="3517856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1821C64C-B1BD-106C-E43E-7B2D37A65113}"/>
              </a:ext>
            </a:extLst>
          </p:cNvPr>
          <p:cNvSpPr txBox="1"/>
          <p:nvPr/>
        </p:nvSpPr>
        <p:spPr>
          <a:xfrm>
            <a:off x="10563612" y="3592842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9518B43B-99A2-C89D-2EF7-ADB037A1136D}"/>
              </a:ext>
            </a:extLst>
          </p:cNvPr>
          <p:cNvCxnSpPr>
            <a:cxnSpLocks/>
          </p:cNvCxnSpPr>
          <p:nvPr/>
        </p:nvCxnSpPr>
        <p:spPr>
          <a:xfrm>
            <a:off x="6732954" y="510182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AB55D007-E7EA-A9CB-553D-615FC78B2AE9}"/>
              </a:ext>
            </a:extLst>
          </p:cNvPr>
          <p:cNvCxnSpPr>
            <a:cxnSpLocks/>
          </p:cNvCxnSpPr>
          <p:nvPr/>
        </p:nvCxnSpPr>
        <p:spPr>
          <a:xfrm flipV="1">
            <a:off x="6885128" y="4853668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FA003569-3AB9-C0C2-1530-67368EB9CAEC}"/>
              </a:ext>
            </a:extLst>
          </p:cNvPr>
          <p:cNvSpPr txBox="1"/>
          <p:nvPr/>
        </p:nvSpPr>
        <p:spPr>
          <a:xfrm>
            <a:off x="6955504" y="4745373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C0DA4C6-B55A-9F16-AB01-42AE55039584}"/>
              </a:ext>
            </a:extLst>
          </p:cNvPr>
          <p:cNvCxnSpPr>
            <a:cxnSpLocks/>
          </p:cNvCxnSpPr>
          <p:nvPr/>
        </p:nvCxnSpPr>
        <p:spPr>
          <a:xfrm flipV="1">
            <a:off x="7127204" y="3019722"/>
            <a:ext cx="0" cy="125662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1BA2DD40-2178-EDA2-DFC1-823B309C9216}"/>
              </a:ext>
            </a:extLst>
          </p:cNvPr>
          <p:cNvCxnSpPr>
            <a:cxnSpLocks/>
          </p:cNvCxnSpPr>
          <p:nvPr/>
        </p:nvCxnSpPr>
        <p:spPr>
          <a:xfrm flipV="1">
            <a:off x="6744345" y="2817142"/>
            <a:ext cx="0" cy="166572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0F41E026-56CB-E6FC-3066-C548E3124C8B}"/>
              </a:ext>
            </a:extLst>
          </p:cNvPr>
          <p:cNvCxnSpPr>
            <a:cxnSpLocks/>
          </p:cNvCxnSpPr>
          <p:nvPr/>
        </p:nvCxnSpPr>
        <p:spPr>
          <a:xfrm flipH="1" flipV="1">
            <a:off x="6759213" y="2817142"/>
            <a:ext cx="364275" cy="20258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D9DDD9AF-02C3-5596-8B43-178F447AAAD0}"/>
              </a:ext>
            </a:extLst>
          </p:cNvPr>
          <p:cNvCxnSpPr>
            <a:cxnSpLocks/>
          </p:cNvCxnSpPr>
          <p:nvPr/>
        </p:nvCxnSpPr>
        <p:spPr>
          <a:xfrm flipH="1">
            <a:off x="6729478" y="4276346"/>
            <a:ext cx="394010" cy="21001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9254590E-6536-DCD1-689A-6FA05884FDA0}"/>
              </a:ext>
            </a:extLst>
          </p:cNvPr>
          <p:cNvSpPr txBox="1"/>
          <p:nvPr/>
        </p:nvSpPr>
        <p:spPr>
          <a:xfrm>
            <a:off x="6672788" y="3798714"/>
            <a:ext cx="484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C9DB4BD-920A-3044-4FF1-7AEC4E2A6061}"/>
              </a:ext>
            </a:extLst>
          </p:cNvPr>
          <p:cNvSpPr txBox="1"/>
          <p:nvPr/>
        </p:nvSpPr>
        <p:spPr>
          <a:xfrm>
            <a:off x="6697558" y="3119076"/>
            <a:ext cx="452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9C8F46E1-169D-20CA-D144-AC40D4F23E22}"/>
              </a:ext>
            </a:extLst>
          </p:cNvPr>
          <p:cNvCxnSpPr>
            <a:cxnSpLocks/>
          </p:cNvCxnSpPr>
          <p:nvPr/>
        </p:nvCxnSpPr>
        <p:spPr>
          <a:xfrm flipV="1">
            <a:off x="5906297" y="3999533"/>
            <a:ext cx="842980" cy="869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3AADD015-2946-ACBB-90AC-17B09E85E879}"/>
              </a:ext>
            </a:extLst>
          </p:cNvPr>
          <p:cNvCxnSpPr>
            <a:cxnSpLocks/>
          </p:cNvCxnSpPr>
          <p:nvPr/>
        </p:nvCxnSpPr>
        <p:spPr>
          <a:xfrm flipV="1">
            <a:off x="6967369" y="4367983"/>
            <a:ext cx="0" cy="91231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>
            <a:extLst>
              <a:ext uri="{FF2B5EF4-FFF2-40B4-BE49-F238E27FC236}">
                <a16:creationId xmlns:a16="http://schemas.microsoft.com/office/drawing/2014/main" id="{3C21715A-7D68-8A4A-B8F6-15333BE166B9}"/>
              </a:ext>
            </a:extLst>
          </p:cNvPr>
          <p:cNvSpPr/>
          <p:nvPr/>
        </p:nvSpPr>
        <p:spPr>
          <a:xfrm>
            <a:off x="1525282" y="1161570"/>
            <a:ext cx="638207" cy="63575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70C0"/>
                </a:solidFill>
              </a:rPr>
              <a:t>-1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793C5C98-408F-C69C-D064-AECE1FC4DF56}"/>
              </a:ext>
            </a:extLst>
          </p:cNvPr>
          <p:cNvCxnSpPr>
            <a:cxnSpLocks/>
          </p:cNvCxnSpPr>
          <p:nvPr/>
        </p:nvCxnSpPr>
        <p:spPr>
          <a:xfrm flipV="1">
            <a:off x="11477457" y="661774"/>
            <a:ext cx="0" cy="294069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AF640B40-D831-2E41-488D-C702ADB19F58}"/>
              </a:ext>
            </a:extLst>
          </p:cNvPr>
          <p:cNvSpPr txBox="1"/>
          <p:nvPr/>
        </p:nvSpPr>
        <p:spPr>
          <a:xfrm>
            <a:off x="7687778" y="3608761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CAE46E3D-C6E8-ADBF-AAA3-078C0E2F71A2}"/>
              </a:ext>
            </a:extLst>
          </p:cNvPr>
          <p:cNvCxnSpPr>
            <a:cxnSpLocks/>
          </p:cNvCxnSpPr>
          <p:nvPr/>
        </p:nvCxnSpPr>
        <p:spPr>
          <a:xfrm flipV="1">
            <a:off x="6321716" y="3913838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EA2A9F03-4F27-5B5A-F46D-7659770A92C6}"/>
              </a:ext>
            </a:extLst>
          </p:cNvPr>
          <p:cNvCxnSpPr>
            <a:cxnSpLocks/>
          </p:cNvCxnSpPr>
          <p:nvPr/>
        </p:nvCxnSpPr>
        <p:spPr>
          <a:xfrm flipV="1">
            <a:off x="5987556" y="3181721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>
            <a:extLst>
              <a:ext uri="{FF2B5EF4-FFF2-40B4-BE49-F238E27FC236}">
                <a16:creationId xmlns:a16="http://schemas.microsoft.com/office/drawing/2014/main" id="{742FCDB1-D5FE-8612-9342-0685630E5020}"/>
              </a:ext>
            </a:extLst>
          </p:cNvPr>
          <p:cNvSpPr txBox="1"/>
          <p:nvPr/>
        </p:nvSpPr>
        <p:spPr>
          <a:xfrm>
            <a:off x="6196339" y="4029430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4C1C9D67-19B5-ADBE-D595-087BE3961471}"/>
              </a:ext>
            </a:extLst>
          </p:cNvPr>
          <p:cNvSpPr txBox="1"/>
          <p:nvPr/>
        </p:nvSpPr>
        <p:spPr>
          <a:xfrm>
            <a:off x="5835199" y="3267713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FB26FF53-CD0F-3954-EC2D-FB313B81DA42}"/>
              </a:ext>
            </a:extLst>
          </p:cNvPr>
          <p:cNvSpPr/>
          <p:nvPr/>
        </p:nvSpPr>
        <p:spPr>
          <a:xfrm>
            <a:off x="337748" y="2152432"/>
            <a:ext cx="85936" cy="859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674F0434-982F-C612-EF80-248A7A6D1366}"/>
              </a:ext>
            </a:extLst>
          </p:cNvPr>
          <p:cNvSpPr txBox="1"/>
          <p:nvPr/>
        </p:nvSpPr>
        <p:spPr>
          <a:xfrm>
            <a:off x="6298638" y="5187269"/>
            <a:ext cx="1232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new_xy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BF1F15F2-8588-0193-1B91-7004D89BDD3A}"/>
              </a:ext>
            </a:extLst>
          </p:cNvPr>
          <p:cNvSpPr txBox="1"/>
          <p:nvPr/>
        </p:nvSpPr>
        <p:spPr>
          <a:xfrm>
            <a:off x="10277291" y="3104580"/>
            <a:ext cx="964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x_spr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C1CC451-E1D5-32CC-1AB9-B0194E9DEC86}"/>
              </a:ext>
            </a:extLst>
          </p:cNvPr>
          <p:cNvSpPr/>
          <p:nvPr/>
        </p:nvSpPr>
        <p:spPr>
          <a:xfrm>
            <a:off x="9962677" y="5772694"/>
            <a:ext cx="2026594" cy="83316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calculate_sprite</a:t>
            </a:r>
            <a:endParaRPr lang="fr-FR" dirty="0"/>
          </a:p>
          <a:p>
            <a:pPr algn="ctr"/>
            <a:r>
              <a:rPr lang="fr-FR" dirty="0"/>
              <a:t>(</a:t>
            </a:r>
            <a:r>
              <a:rPr lang="fr-FR" dirty="0" err="1"/>
              <a:t>x_sprite</a:t>
            </a:r>
            <a:r>
              <a:rPr lang="fr-FR" dirty="0"/>
              <a:t>)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8135960-AA61-EAD2-5BF7-3F2B99F94895}"/>
              </a:ext>
            </a:extLst>
          </p:cNvPr>
          <p:cNvCxnSpPr>
            <a:cxnSpLocks/>
          </p:cNvCxnSpPr>
          <p:nvPr/>
        </p:nvCxnSpPr>
        <p:spPr>
          <a:xfrm>
            <a:off x="3527507" y="2849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16AD3F41-1738-1D77-46A5-8FA540FA71BB}"/>
              </a:ext>
            </a:extLst>
          </p:cNvPr>
          <p:cNvCxnSpPr>
            <a:cxnSpLocks/>
          </p:cNvCxnSpPr>
          <p:nvPr/>
        </p:nvCxnSpPr>
        <p:spPr>
          <a:xfrm>
            <a:off x="3512991" y="307999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2952C7E-EECE-0C56-9C4C-19F6A8E88BF8}"/>
              </a:ext>
            </a:extLst>
          </p:cNvPr>
          <p:cNvCxnSpPr>
            <a:cxnSpLocks/>
          </p:cNvCxnSpPr>
          <p:nvPr/>
        </p:nvCxnSpPr>
        <p:spPr>
          <a:xfrm flipV="1">
            <a:off x="3665165" y="2831842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A26F3998-81D5-DC11-ED0C-49E4ACB08248}"/>
              </a:ext>
            </a:extLst>
          </p:cNvPr>
          <p:cNvSpPr txBox="1"/>
          <p:nvPr/>
        </p:nvSpPr>
        <p:spPr>
          <a:xfrm>
            <a:off x="3735541" y="2723547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F4C13A6D-5CAC-ECB0-7159-9AECF829C6ED}"/>
              </a:ext>
            </a:extLst>
          </p:cNvPr>
          <p:cNvCxnSpPr>
            <a:cxnSpLocks/>
          </p:cNvCxnSpPr>
          <p:nvPr/>
        </p:nvCxnSpPr>
        <p:spPr>
          <a:xfrm flipV="1">
            <a:off x="3907241" y="1173460"/>
            <a:ext cx="0" cy="125662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EEA8A5F-DAF8-CCBD-8350-81F0AB80CCEA}"/>
              </a:ext>
            </a:extLst>
          </p:cNvPr>
          <p:cNvCxnSpPr>
            <a:cxnSpLocks/>
          </p:cNvCxnSpPr>
          <p:nvPr/>
        </p:nvCxnSpPr>
        <p:spPr>
          <a:xfrm flipV="1">
            <a:off x="3524382" y="970880"/>
            <a:ext cx="0" cy="166572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1B02F39-88BD-7161-9395-2039F6683A5E}"/>
              </a:ext>
            </a:extLst>
          </p:cNvPr>
          <p:cNvCxnSpPr>
            <a:cxnSpLocks/>
          </p:cNvCxnSpPr>
          <p:nvPr/>
        </p:nvCxnSpPr>
        <p:spPr>
          <a:xfrm flipH="1" flipV="1">
            <a:off x="3539250" y="970880"/>
            <a:ext cx="364275" cy="20258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62D1835A-9270-48A3-C9FD-65C034066866}"/>
              </a:ext>
            </a:extLst>
          </p:cNvPr>
          <p:cNvCxnSpPr>
            <a:cxnSpLocks/>
          </p:cNvCxnSpPr>
          <p:nvPr/>
        </p:nvCxnSpPr>
        <p:spPr>
          <a:xfrm flipH="1">
            <a:off x="3509515" y="2430084"/>
            <a:ext cx="394010" cy="21001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8818432D-C927-7ACA-99E1-BB46CAE75BD4}"/>
              </a:ext>
            </a:extLst>
          </p:cNvPr>
          <p:cNvSpPr txBox="1"/>
          <p:nvPr/>
        </p:nvSpPr>
        <p:spPr>
          <a:xfrm>
            <a:off x="3452825" y="1952452"/>
            <a:ext cx="484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55DB3395-69A5-2B12-82A9-F639A32385FE}"/>
              </a:ext>
            </a:extLst>
          </p:cNvPr>
          <p:cNvSpPr txBox="1"/>
          <p:nvPr/>
        </p:nvSpPr>
        <p:spPr>
          <a:xfrm>
            <a:off x="3477595" y="1272814"/>
            <a:ext cx="452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8AA104B6-E735-0E22-9B33-52F5CFEF6EB9}"/>
              </a:ext>
            </a:extLst>
          </p:cNvPr>
          <p:cNvCxnSpPr>
            <a:cxnSpLocks/>
          </p:cNvCxnSpPr>
          <p:nvPr/>
        </p:nvCxnSpPr>
        <p:spPr>
          <a:xfrm flipV="1">
            <a:off x="3747406" y="2521721"/>
            <a:ext cx="0" cy="87622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D97BCDB8-9930-09DE-4A76-D8241BF67103}"/>
              </a:ext>
            </a:extLst>
          </p:cNvPr>
          <p:cNvCxnSpPr>
            <a:cxnSpLocks/>
          </p:cNvCxnSpPr>
          <p:nvPr/>
        </p:nvCxnSpPr>
        <p:spPr>
          <a:xfrm flipV="1">
            <a:off x="2838405" y="2082206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A38BD037-AF66-DF91-DDE5-3DF173597BA4}"/>
              </a:ext>
            </a:extLst>
          </p:cNvPr>
          <p:cNvSpPr txBox="1"/>
          <p:nvPr/>
        </p:nvSpPr>
        <p:spPr>
          <a:xfrm>
            <a:off x="2713028" y="2197798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20535A9-180D-6ED6-2C3A-3D188D179946}"/>
              </a:ext>
            </a:extLst>
          </p:cNvPr>
          <p:cNvSpPr txBox="1"/>
          <p:nvPr/>
        </p:nvSpPr>
        <p:spPr>
          <a:xfrm>
            <a:off x="3194554" y="3289649"/>
            <a:ext cx="880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dir_x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6305D26E-AE1A-28BC-6226-3811F45F1671}"/>
              </a:ext>
            </a:extLst>
          </p:cNvPr>
          <p:cNvCxnSpPr>
            <a:cxnSpLocks/>
          </p:cNvCxnSpPr>
          <p:nvPr/>
        </p:nvCxnSpPr>
        <p:spPr>
          <a:xfrm flipV="1">
            <a:off x="5906297" y="3998421"/>
            <a:ext cx="0" cy="26074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2F237070-823E-9530-6DC3-EA1DC53A95F3}"/>
              </a:ext>
            </a:extLst>
          </p:cNvPr>
          <p:cNvCxnSpPr>
            <a:cxnSpLocks/>
          </p:cNvCxnSpPr>
          <p:nvPr/>
        </p:nvCxnSpPr>
        <p:spPr>
          <a:xfrm>
            <a:off x="2157870" y="2162832"/>
            <a:ext cx="135164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E7CF010A-E66C-7F03-AC4F-574215F233CA}"/>
              </a:ext>
            </a:extLst>
          </p:cNvPr>
          <p:cNvCxnSpPr>
            <a:cxnSpLocks/>
          </p:cNvCxnSpPr>
          <p:nvPr/>
        </p:nvCxnSpPr>
        <p:spPr>
          <a:xfrm>
            <a:off x="372346" y="6605854"/>
            <a:ext cx="555093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35910DEB-B2F1-F83E-2FCE-13F3E463A3A4}"/>
              </a:ext>
            </a:extLst>
          </p:cNvPr>
          <p:cNvCxnSpPr>
            <a:cxnSpLocks/>
          </p:cNvCxnSpPr>
          <p:nvPr/>
        </p:nvCxnSpPr>
        <p:spPr>
          <a:xfrm flipV="1">
            <a:off x="2851817" y="1386045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4B9CB6FB-E2D6-33D0-5C81-399E77451BCB}"/>
              </a:ext>
            </a:extLst>
          </p:cNvPr>
          <p:cNvSpPr txBox="1"/>
          <p:nvPr/>
        </p:nvSpPr>
        <p:spPr>
          <a:xfrm>
            <a:off x="2726440" y="1501637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269C3D24-8995-A262-860F-4884978CD241}"/>
              </a:ext>
            </a:extLst>
          </p:cNvPr>
          <p:cNvCxnSpPr>
            <a:cxnSpLocks/>
          </p:cNvCxnSpPr>
          <p:nvPr/>
        </p:nvCxnSpPr>
        <p:spPr>
          <a:xfrm>
            <a:off x="2171282" y="1481301"/>
            <a:ext cx="135164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5B847A5A-1CB6-1646-E874-B4CA0A6A8A91}"/>
              </a:ext>
            </a:extLst>
          </p:cNvPr>
          <p:cNvSpPr/>
          <p:nvPr/>
        </p:nvSpPr>
        <p:spPr>
          <a:xfrm>
            <a:off x="1538428" y="1848018"/>
            <a:ext cx="638207" cy="63575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70C0"/>
                </a:solidFill>
              </a:rPr>
              <a:t>+1</a:t>
            </a:r>
          </a:p>
        </p:txBody>
      </p: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37F3ABE7-4BFA-84CA-A890-05E2471BD15B}"/>
              </a:ext>
            </a:extLst>
          </p:cNvPr>
          <p:cNvCxnSpPr>
            <a:cxnSpLocks/>
          </p:cNvCxnSpPr>
          <p:nvPr/>
        </p:nvCxnSpPr>
        <p:spPr>
          <a:xfrm>
            <a:off x="383070" y="1479448"/>
            <a:ext cx="115535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B0DD548C-A47D-CA2F-B0D1-65A3850DBCE7}"/>
              </a:ext>
            </a:extLst>
          </p:cNvPr>
          <p:cNvCxnSpPr>
            <a:cxnSpLocks/>
          </p:cNvCxnSpPr>
          <p:nvPr/>
        </p:nvCxnSpPr>
        <p:spPr>
          <a:xfrm>
            <a:off x="383070" y="2192310"/>
            <a:ext cx="115535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D7366024-D401-F15F-C164-D2A1C0119211}"/>
              </a:ext>
            </a:extLst>
          </p:cNvPr>
          <p:cNvCxnSpPr>
            <a:cxnSpLocks/>
          </p:cNvCxnSpPr>
          <p:nvPr/>
        </p:nvCxnSpPr>
        <p:spPr>
          <a:xfrm flipV="1">
            <a:off x="869398" y="2102930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ZoneTexte 96">
            <a:extLst>
              <a:ext uri="{FF2B5EF4-FFF2-40B4-BE49-F238E27FC236}">
                <a16:creationId xmlns:a16="http://schemas.microsoft.com/office/drawing/2014/main" id="{7B96D277-78CD-1D2B-5C55-82E89F1DB05A}"/>
              </a:ext>
            </a:extLst>
          </p:cNvPr>
          <p:cNvSpPr txBox="1"/>
          <p:nvPr/>
        </p:nvSpPr>
        <p:spPr>
          <a:xfrm>
            <a:off x="744021" y="2218522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54695829-AC91-866E-CB6A-6409D7F1F308}"/>
              </a:ext>
            </a:extLst>
          </p:cNvPr>
          <p:cNvCxnSpPr>
            <a:cxnSpLocks/>
          </p:cNvCxnSpPr>
          <p:nvPr/>
        </p:nvCxnSpPr>
        <p:spPr>
          <a:xfrm flipV="1">
            <a:off x="882810" y="1406769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ED32C838-6981-EF37-20AE-100301D9C84C}"/>
              </a:ext>
            </a:extLst>
          </p:cNvPr>
          <p:cNvSpPr txBox="1"/>
          <p:nvPr/>
        </p:nvSpPr>
        <p:spPr>
          <a:xfrm>
            <a:off x="757433" y="1522361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AADE63C7-B327-6417-66D4-B3826F2F1CF4}"/>
              </a:ext>
            </a:extLst>
          </p:cNvPr>
          <p:cNvSpPr/>
          <p:nvPr/>
        </p:nvSpPr>
        <p:spPr>
          <a:xfrm>
            <a:off x="327365" y="1434702"/>
            <a:ext cx="85936" cy="859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37904EB4-2CE6-E194-2209-5F9C351E9796}"/>
              </a:ext>
            </a:extLst>
          </p:cNvPr>
          <p:cNvSpPr txBox="1"/>
          <p:nvPr/>
        </p:nvSpPr>
        <p:spPr>
          <a:xfrm>
            <a:off x="11181967" y="3601313"/>
            <a:ext cx="964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x_sprite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C61F4CA7-8841-8ED2-1040-589C664F0D0F}"/>
              </a:ext>
            </a:extLst>
          </p:cNvPr>
          <p:cNvCxnSpPr>
            <a:cxnSpLocks/>
          </p:cNvCxnSpPr>
          <p:nvPr/>
        </p:nvCxnSpPr>
        <p:spPr>
          <a:xfrm flipV="1">
            <a:off x="8589725" y="4313990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577394C6-A1A1-8C1D-8A64-6908AEC7ED9C}"/>
              </a:ext>
            </a:extLst>
          </p:cNvPr>
          <p:cNvSpPr txBox="1"/>
          <p:nvPr/>
        </p:nvSpPr>
        <p:spPr>
          <a:xfrm>
            <a:off x="8485038" y="4406671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0D569CD-2C17-91C7-D1BA-96E7B53C3F47}"/>
              </a:ext>
            </a:extLst>
          </p:cNvPr>
          <p:cNvCxnSpPr>
            <a:cxnSpLocks/>
          </p:cNvCxnSpPr>
          <p:nvPr/>
        </p:nvCxnSpPr>
        <p:spPr>
          <a:xfrm flipV="1">
            <a:off x="9447964" y="4918976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B07E0451-DB3A-E8CF-15CC-BFFD408279DF}"/>
              </a:ext>
            </a:extLst>
          </p:cNvPr>
          <p:cNvSpPr txBox="1"/>
          <p:nvPr/>
        </p:nvSpPr>
        <p:spPr>
          <a:xfrm>
            <a:off x="9526559" y="4806562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D258FA9-318C-3833-179C-42E18D05CB18}"/>
              </a:ext>
            </a:extLst>
          </p:cNvPr>
          <p:cNvCxnSpPr>
            <a:cxnSpLocks/>
          </p:cNvCxnSpPr>
          <p:nvPr/>
        </p:nvCxnSpPr>
        <p:spPr>
          <a:xfrm flipV="1">
            <a:off x="381850" y="645924"/>
            <a:ext cx="0" cy="595993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B8F33CEA-C493-0236-0E08-CE79B08CF954}"/>
              </a:ext>
            </a:extLst>
          </p:cNvPr>
          <p:cNvSpPr/>
          <p:nvPr/>
        </p:nvSpPr>
        <p:spPr>
          <a:xfrm>
            <a:off x="1524062" y="3991330"/>
            <a:ext cx="638207" cy="63575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70C0"/>
                </a:solidFill>
              </a:rPr>
              <a:t>+1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2CED8BC-58BE-A1A0-43E8-79067C96D117}"/>
              </a:ext>
            </a:extLst>
          </p:cNvPr>
          <p:cNvSpPr/>
          <p:nvPr/>
        </p:nvSpPr>
        <p:spPr>
          <a:xfrm>
            <a:off x="336528" y="4982192"/>
            <a:ext cx="85936" cy="859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1DEE2CF-C61E-9563-52CD-6AB296615EF4}"/>
              </a:ext>
            </a:extLst>
          </p:cNvPr>
          <p:cNvCxnSpPr>
            <a:cxnSpLocks/>
          </p:cNvCxnSpPr>
          <p:nvPr/>
        </p:nvCxnSpPr>
        <p:spPr>
          <a:xfrm>
            <a:off x="3526287" y="567883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6E31B33-4894-BE60-7378-4AEF3F88F589}"/>
              </a:ext>
            </a:extLst>
          </p:cNvPr>
          <p:cNvCxnSpPr>
            <a:cxnSpLocks/>
          </p:cNvCxnSpPr>
          <p:nvPr/>
        </p:nvCxnSpPr>
        <p:spPr>
          <a:xfrm>
            <a:off x="3511771" y="590975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04493EEB-B389-6565-D6A1-B064BEA29B31}"/>
              </a:ext>
            </a:extLst>
          </p:cNvPr>
          <p:cNvCxnSpPr>
            <a:cxnSpLocks/>
          </p:cNvCxnSpPr>
          <p:nvPr/>
        </p:nvCxnSpPr>
        <p:spPr>
          <a:xfrm flipV="1">
            <a:off x="3663945" y="5661602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7F26BD97-1E0A-3CD9-E4EC-123A5AAEB7AD}"/>
              </a:ext>
            </a:extLst>
          </p:cNvPr>
          <p:cNvSpPr txBox="1"/>
          <p:nvPr/>
        </p:nvSpPr>
        <p:spPr>
          <a:xfrm>
            <a:off x="3734321" y="5553307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8CFDD2BD-5B35-AE75-D0AF-5B553B83EDB4}"/>
              </a:ext>
            </a:extLst>
          </p:cNvPr>
          <p:cNvCxnSpPr>
            <a:cxnSpLocks/>
          </p:cNvCxnSpPr>
          <p:nvPr/>
        </p:nvCxnSpPr>
        <p:spPr>
          <a:xfrm flipV="1">
            <a:off x="3906021" y="4003220"/>
            <a:ext cx="0" cy="125662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82C9534-EED5-6DBA-C912-A2D7FAA4067C}"/>
              </a:ext>
            </a:extLst>
          </p:cNvPr>
          <p:cNvCxnSpPr>
            <a:cxnSpLocks/>
          </p:cNvCxnSpPr>
          <p:nvPr/>
        </p:nvCxnSpPr>
        <p:spPr>
          <a:xfrm flipV="1">
            <a:off x="3523162" y="3800640"/>
            <a:ext cx="0" cy="166572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B1D9F288-BE8C-0F53-6EF5-F8D3DB2FCB7D}"/>
              </a:ext>
            </a:extLst>
          </p:cNvPr>
          <p:cNvCxnSpPr>
            <a:cxnSpLocks/>
          </p:cNvCxnSpPr>
          <p:nvPr/>
        </p:nvCxnSpPr>
        <p:spPr>
          <a:xfrm flipH="1" flipV="1">
            <a:off x="3538030" y="3800640"/>
            <a:ext cx="364275" cy="20258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B240DE3-1EA7-9086-0288-23B337D9D4CE}"/>
              </a:ext>
            </a:extLst>
          </p:cNvPr>
          <p:cNvCxnSpPr>
            <a:cxnSpLocks/>
          </p:cNvCxnSpPr>
          <p:nvPr/>
        </p:nvCxnSpPr>
        <p:spPr>
          <a:xfrm flipH="1">
            <a:off x="3508295" y="5259844"/>
            <a:ext cx="394010" cy="21001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4EAA6713-2432-22EC-957B-5FA49240ADD5}"/>
              </a:ext>
            </a:extLst>
          </p:cNvPr>
          <p:cNvSpPr txBox="1"/>
          <p:nvPr/>
        </p:nvSpPr>
        <p:spPr>
          <a:xfrm>
            <a:off x="3451605" y="4782212"/>
            <a:ext cx="484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30946978-3D4B-9BF6-2780-7E672EA1DD6D}"/>
              </a:ext>
            </a:extLst>
          </p:cNvPr>
          <p:cNvSpPr txBox="1"/>
          <p:nvPr/>
        </p:nvSpPr>
        <p:spPr>
          <a:xfrm>
            <a:off x="3476375" y="4102574"/>
            <a:ext cx="452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A062DD02-5F81-470C-0F9F-7EE6C1092CA5}"/>
              </a:ext>
            </a:extLst>
          </p:cNvPr>
          <p:cNvCxnSpPr>
            <a:cxnSpLocks/>
          </p:cNvCxnSpPr>
          <p:nvPr/>
        </p:nvCxnSpPr>
        <p:spPr>
          <a:xfrm flipV="1">
            <a:off x="3746186" y="5351481"/>
            <a:ext cx="0" cy="87622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399F9729-7F2A-7757-50AD-B404A529B8C3}"/>
              </a:ext>
            </a:extLst>
          </p:cNvPr>
          <p:cNvCxnSpPr>
            <a:cxnSpLocks/>
          </p:cNvCxnSpPr>
          <p:nvPr/>
        </p:nvCxnSpPr>
        <p:spPr>
          <a:xfrm flipV="1">
            <a:off x="2837185" y="4911966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C8985A82-ACBA-8012-AB91-69209C2D5CDD}"/>
              </a:ext>
            </a:extLst>
          </p:cNvPr>
          <p:cNvSpPr txBox="1"/>
          <p:nvPr/>
        </p:nvSpPr>
        <p:spPr>
          <a:xfrm>
            <a:off x="2711808" y="5027558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37E11A4B-C617-8B9C-2DA8-5C4E87E965A9}"/>
              </a:ext>
            </a:extLst>
          </p:cNvPr>
          <p:cNvSpPr txBox="1"/>
          <p:nvPr/>
        </p:nvSpPr>
        <p:spPr>
          <a:xfrm>
            <a:off x="3193334" y="6119409"/>
            <a:ext cx="880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dir_x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8A6CA4F3-66A2-686D-81D3-147C459A0476}"/>
              </a:ext>
            </a:extLst>
          </p:cNvPr>
          <p:cNvCxnSpPr>
            <a:cxnSpLocks/>
          </p:cNvCxnSpPr>
          <p:nvPr/>
        </p:nvCxnSpPr>
        <p:spPr>
          <a:xfrm>
            <a:off x="2156650" y="4992592"/>
            <a:ext cx="135164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FBCA3DB7-E4F6-52F0-4263-D8B884DADCFB}"/>
              </a:ext>
            </a:extLst>
          </p:cNvPr>
          <p:cNvCxnSpPr>
            <a:cxnSpLocks/>
          </p:cNvCxnSpPr>
          <p:nvPr/>
        </p:nvCxnSpPr>
        <p:spPr>
          <a:xfrm flipV="1">
            <a:off x="2850597" y="4215805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2A0AF4C8-EDE6-3851-567F-42C6596537D8}"/>
              </a:ext>
            </a:extLst>
          </p:cNvPr>
          <p:cNvSpPr txBox="1"/>
          <p:nvPr/>
        </p:nvSpPr>
        <p:spPr>
          <a:xfrm>
            <a:off x="2725220" y="4331397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79F6985-EE48-5994-8F1E-3C2B76CD0720}"/>
              </a:ext>
            </a:extLst>
          </p:cNvPr>
          <p:cNvCxnSpPr>
            <a:cxnSpLocks/>
          </p:cNvCxnSpPr>
          <p:nvPr/>
        </p:nvCxnSpPr>
        <p:spPr>
          <a:xfrm>
            <a:off x="2170062" y="4311061"/>
            <a:ext cx="135164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lipse 84">
            <a:extLst>
              <a:ext uri="{FF2B5EF4-FFF2-40B4-BE49-F238E27FC236}">
                <a16:creationId xmlns:a16="http://schemas.microsoft.com/office/drawing/2014/main" id="{3BD8092E-B29A-89BE-B6F6-183B4E85B492}"/>
              </a:ext>
            </a:extLst>
          </p:cNvPr>
          <p:cNvSpPr/>
          <p:nvPr/>
        </p:nvSpPr>
        <p:spPr>
          <a:xfrm>
            <a:off x="1537208" y="4677778"/>
            <a:ext cx="638207" cy="63575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70C0"/>
                </a:solidFill>
              </a:rPr>
              <a:t>-1</a:t>
            </a:r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58BFE6DA-2DCF-4D4A-9088-0030F7180A9B}"/>
              </a:ext>
            </a:extLst>
          </p:cNvPr>
          <p:cNvCxnSpPr>
            <a:cxnSpLocks/>
          </p:cNvCxnSpPr>
          <p:nvPr/>
        </p:nvCxnSpPr>
        <p:spPr>
          <a:xfrm>
            <a:off x="381850" y="4309208"/>
            <a:ext cx="115535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D707F77F-17BA-76B0-0204-EA66A33935FF}"/>
              </a:ext>
            </a:extLst>
          </p:cNvPr>
          <p:cNvCxnSpPr>
            <a:cxnSpLocks/>
          </p:cNvCxnSpPr>
          <p:nvPr/>
        </p:nvCxnSpPr>
        <p:spPr>
          <a:xfrm>
            <a:off x="381850" y="5022070"/>
            <a:ext cx="115535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AF775200-D0C5-6316-F99C-81FEB3E8C7CE}"/>
              </a:ext>
            </a:extLst>
          </p:cNvPr>
          <p:cNvCxnSpPr>
            <a:cxnSpLocks/>
          </p:cNvCxnSpPr>
          <p:nvPr/>
        </p:nvCxnSpPr>
        <p:spPr>
          <a:xfrm flipV="1">
            <a:off x="868178" y="4932690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89">
            <a:extLst>
              <a:ext uri="{FF2B5EF4-FFF2-40B4-BE49-F238E27FC236}">
                <a16:creationId xmlns:a16="http://schemas.microsoft.com/office/drawing/2014/main" id="{48DF1590-5B55-6CB0-6E5C-F234326713E4}"/>
              </a:ext>
            </a:extLst>
          </p:cNvPr>
          <p:cNvSpPr txBox="1"/>
          <p:nvPr/>
        </p:nvSpPr>
        <p:spPr>
          <a:xfrm>
            <a:off x="742801" y="5048282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90194990-68CF-145E-D2CA-877723F539C3}"/>
              </a:ext>
            </a:extLst>
          </p:cNvPr>
          <p:cNvCxnSpPr>
            <a:cxnSpLocks/>
          </p:cNvCxnSpPr>
          <p:nvPr/>
        </p:nvCxnSpPr>
        <p:spPr>
          <a:xfrm flipV="1">
            <a:off x="881590" y="4236529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>
            <a:extLst>
              <a:ext uri="{FF2B5EF4-FFF2-40B4-BE49-F238E27FC236}">
                <a16:creationId xmlns:a16="http://schemas.microsoft.com/office/drawing/2014/main" id="{3826D9D4-18CF-6658-1087-5C4FF8761BFA}"/>
              </a:ext>
            </a:extLst>
          </p:cNvPr>
          <p:cNvSpPr txBox="1"/>
          <p:nvPr/>
        </p:nvSpPr>
        <p:spPr>
          <a:xfrm>
            <a:off x="756213" y="4352121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12FB929-9F9F-D154-DBA2-3DCED2BF7F9E}"/>
              </a:ext>
            </a:extLst>
          </p:cNvPr>
          <p:cNvSpPr/>
          <p:nvPr/>
        </p:nvSpPr>
        <p:spPr>
          <a:xfrm>
            <a:off x="326145" y="4264462"/>
            <a:ext cx="85936" cy="859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26920861-D7FE-035C-4EDA-A041318F6BBE}"/>
              </a:ext>
            </a:extLst>
          </p:cNvPr>
          <p:cNvCxnSpPr>
            <a:cxnSpLocks/>
          </p:cNvCxnSpPr>
          <p:nvPr/>
        </p:nvCxnSpPr>
        <p:spPr>
          <a:xfrm>
            <a:off x="5011272" y="421580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3106F74E-9F0E-94C5-D287-CD89666C9C14}"/>
              </a:ext>
            </a:extLst>
          </p:cNvPr>
          <p:cNvCxnSpPr>
            <a:cxnSpLocks/>
          </p:cNvCxnSpPr>
          <p:nvPr/>
        </p:nvCxnSpPr>
        <p:spPr>
          <a:xfrm>
            <a:off x="4996756" y="444671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7921E062-D52B-BA3A-DB90-DFB020DDDDB1}"/>
              </a:ext>
            </a:extLst>
          </p:cNvPr>
          <p:cNvCxnSpPr>
            <a:cxnSpLocks/>
          </p:cNvCxnSpPr>
          <p:nvPr/>
        </p:nvCxnSpPr>
        <p:spPr>
          <a:xfrm flipV="1">
            <a:off x="5148930" y="4198564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6AC14E03-08CE-7160-8D0C-26A821D94ABB}"/>
              </a:ext>
            </a:extLst>
          </p:cNvPr>
          <p:cNvSpPr txBox="1"/>
          <p:nvPr/>
        </p:nvSpPr>
        <p:spPr>
          <a:xfrm>
            <a:off x="5219306" y="4090269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DFDCE73D-D709-683D-AC4F-049EA1008672}"/>
              </a:ext>
            </a:extLst>
          </p:cNvPr>
          <p:cNvCxnSpPr>
            <a:cxnSpLocks/>
          </p:cNvCxnSpPr>
          <p:nvPr/>
        </p:nvCxnSpPr>
        <p:spPr>
          <a:xfrm flipV="1">
            <a:off x="5391006" y="2540182"/>
            <a:ext cx="0" cy="125662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56106DDD-3BF9-1892-23F9-EDF9C0396D1B}"/>
              </a:ext>
            </a:extLst>
          </p:cNvPr>
          <p:cNvCxnSpPr>
            <a:cxnSpLocks/>
          </p:cNvCxnSpPr>
          <p:nvPr/>
        </p:nvCxnSpPr>
        <p:spPr>
          <a:xfrm flipV="1">
            <a:off x="5008147" y="2337602"/>
            <a:ext cx="0" cy="166572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91066212-6AD8-8131-5C23-7ECCBABC7297}"/>
              </a:ext>
            </a:extLst>
          </p:cNvPr>
          <p:cNvCxnSpPr>
            <a:cxnSpLocks/>
          </p:cNvCxnSpPr>
          <p:nvPr/>
        </p:nvCxnSpPr>
        <p:spPr>
          <a:xfrm flipH="1" flipV="1">
            <a:off x="5023015" y="2337602"/>
            <a:ext cx="364275" cy="20258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437737C6-E6C3-2E59-5EA1-0D598E24A54F}"/>
              </a:ext>
            </a:extLst>
          </p:cNvPr>
          <p:cNvCxnSpPr>
            <a:cxnSpLocks/>
          </p:cNvCxnSpPr>
          <p:nvPr/>
        </p:nvCxnSpPr>
        <p:spPr>
          <a:xfrm flipH="1">
            <a:off x="4993280" y="3796806"/>
            <a:ext cx="394010" cy="21001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ZoneTexte 118">
            <a:extLst>
              <a:ext uri="{FF2B5EF4-FFF2-40B4-BE49-F238E27FC236}">
                <a16:creationId xmlns:a16="http://schemas.microsoft.com/office/drawing/2014/main" id="{1C3D3F1B-31E0-BBF4-220A-B3DCBA07675F}"/>
              </a:ext>
            </a:extLst>
          </p:cNvPr>
          <p:cNvSpPr txBox="1"/>
          <p:nvPr/>
        </p:nvSpPr>
        <p:spPr>
          <a:xfrm>
            <a:off x="4936590" y="3319174"/>
            <a:ext cx="484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543B0438-2261-F868-CE2C-124F5CEB63ED}"/>
              </a:ext>
            </a:extLst>
          </p:cNvPr>
          <p:cNvSpPr txBox="1"/>
          <p:nvPr/>
        </p:nvSpPr>
        <p:spPr>
          <a:xfrm>
            <a:off x="4961360" y="2639536"/>
            <a:ext cx="452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30131AAE-B711-8470-4889-972BE4E2D69C}"/>
              </a:ext>
            </a:extLst>
          </p:cNvPr>
          <p:cNvCxnSpPr>
            <a:cxnSpLocks/>
          </p:cNvCxnSpPr>
          <p:nvPr/>
        </p:nvCxnSpPr>
        <p:spPr>
          <a:xfrm flipV="1">
            <a:off x="5231171" y="3888443"/>
            <a:ext cx="0" cy="87622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ZoneTexte 121">
            <a:extLst>
              <a:ext uri="{FF2B5EF4-FFF2-40B4-BE49-F238E27FC236}">
                <a16:creationId xmlns:a16="http://schemas.microsoft.com/office/drawing/2014/main" id="{E588E8AE-E7A8-FE33-717B-6836B48F3473}"/>
              </a:ext>
            </a:extLst>
          </p:cNvPr>
          <p:cNvSpPr txBox="1"/>
          <p:nvPr/>
        </p:nvSpPr>
        <p:spPr>
          <a:xfrm>
            <a:off x="4678319" y="4656371"/>
            <a:ext cx="880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x_out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355BCC18-47D6-8FE5-7F02-E9ED9679AF24}"/>
              </a:ext>
            </a:extLst>
          </p:cNvPr>
          <p:cNvCxnSpPr>
            <a:cxnSpLocks/>
          </p:cNvCxnSpPr>
          <p:nvPr/>
        </p:nvCxnSpPr>
        <p:spPr>
          <a:xfrm>
            <a:off x="3908450" y="1848018"/>
            <a:ext cx="64892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22142A13-321F-5603-D489-4D9ABA4CE859}"/>
              </a:ext>
            </a:extLst>
          </p:cNvPr>
          <p:cNvCxnSpPr>
            <a:cxnSpLocks/>
          </p:cNvCxnSpPr>
          <p:nvPr/>
        </p:nvCxnSpPr>
        <p:spPr>
          <a:xfrm>
            <a:off x="3908450" y="4681146"/>
            <a:ext cx="64892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D5C00121-BFDD-FDF5-4724-F71391038DBA}"/>
              </a:ext>
            </a:extLst>
          </p:cNvPr>
          <p:cNvCxnSpPr>
            <a:cxnSpLocks/>
          </p:cNvCxnSpPr>
          <p:nvPr/>
        </p:nvCxnSpPr>
        <p:spPr>
          <a:xfrm>
            <a:off x="4556232" y="2844671"/>
            <a:ext cx="43704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22B4D198-84CC-CCD4-3CA3-94772A70A748}"/>
              </a:ext>
            </a:extLst>
          </p:cNvPr>
          <p:cNvCxnSpPr>
            <a:cxnSpLocks/>
          </p:cNvCxnSpPr>
          <p:nvPr/>
        </p:nvCxnSpPr>
        <p:spPr>
          <a:xfrm>
            <a:off x="4556232" y="1849024"/>
            <a:ext cx="1138" cy="99564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>
            <a:extLst>
              <a:ext uri="{FF2B5EF4-FFF2-40B4-BE49-F238E27FC236}">
                <a16:creationId xmlns:a16="http://schemas.microsoft.com/office/drawing/2014/main" id="{86C95B97-751A-6473-7977-F9454F37EAA9}"/>
              </a:ext>
            </a:extLst>
          </p:cNvPr>
          <p:cNvCxnSpPr>
            <a:cxnSpLocks/>
          </p:cNvCxnSpPr>
          <p:nvPr/>
        </p:nvCxnSpPr>
        <p:spPr>
          <a:xfrm>
            <a:off x="4556232" y="3517856"/>
            <a:ext cx="43704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9818BD48-7EA9-DD9A-9817-F32F6AA7198D}"/>
              </a:ext>
            </a:extLst>
          </p:cNvPr>
          <p:cNvCxnSpPr>
            <a:cxnSpLocks/>
          </p:cNvCxnSpPr>
          <p:nvPr/>
        </p:nvCxnSpPr>
        <p:spPr>
          <a:xfrm>
            <a:off x="4569898" y="3500821"/>
            <a:ext cx="1138" cy="118427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F9B9905B-8A70-8460-BDC2-0D5131B803AE}"/>
              </a:ext>
            </a:extLst>
          </p:cNvPr>
          <p:cNvCxnSpPr>
            <a:cxnSpLocks/>
          </p:cNvCxnSpPr>
          <p:nvPr/>
        </p:nvCxnSpPr>
        <p:spPr>
          <a:xfrm flipV="1">
            <a:off x="4180748" y="1763991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ZoneTexte 134">
            <a:extLst>
              <a:ext uri="{FF2B5EF4-FFF2-40B4-BE49-F238E27FC236}">
                <a16:creationId xmlns:a16="http://schemas.microsoft.com/office/drawing/2014/main" id="{8CFECA6C-F977-27AA-CBA9-61C9A9148D52}"/>
              </a:ext>
            </a:extLst>
          </p:cNvPr>
          <p:cNvSpPr txBox="1"/>
          <p:nvPr/>
        </p:nvSpPr>
        <p:spPr>
          <a:xfrm>
            <a:off x="4055371" y="1879583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155278DF-EAF0-D4BF-5A0F-01DA0AC20DEE}"/>
              </a:ext>
            </a:extLst>
          </p:cNvPr>
          <p:cNvCxnSpPr>
            <a:cxnSpLocks/>
          </p:cNvCxnSpPr>
          <p:nvPr/>
        </p:nvCxnSpPr>
        <p:spPr>
          <a:xfrm flipV="1">
            <a:off x="4179530" y="4593751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E3762C82-889F-0903-4E9E-EAF8D4DA50D5}"/>
              </a:ext>
            </a:extLst>
          </p:cNvPr>
          <p:cNvSpPr txBox="1"/>
          <p:nvPr/>
        </p:nvSpPr>
        <p:spPr>
          <a:xfrm>
            <a:off x="4054153" y="4709343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17529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C1BEE79-59F1-9393-6E10-168E6115B4F6}"/>
              </a:ext>
            </a:extLst>
          </p:cNvPr>
          <p:cNvSpPr/>
          <p:nvPr/>
        </p:nvSpPr>
        <p:spPr>
          <a:xfrm>
            <a:off x="8877859" y="3172603"/>
            <a:ext cx="1304693" cy="1650380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              Q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6BA5B19A-21BF-7C99-73DE-A77EBF032A07}"/>
              </a:ext>
            </a:extLst>
          </p:cNvPr>
          <p:cNvCxnSpPr>
            <a:cxnSpLocks/>
          </p:cNvCxnSpPr>
          <p:nvPr/>
        </p:nvCxnSpPr>
        <p:spPr>
          <a:xfrm>
            <a:off x="8833969" y="431314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3BF81DA-3418-9FF5-6A56-30F10E22E702}"/>
              </a:ext>
            </a:extLst>
          </p:cNvPr>
          <p:cNvCxnSpPr>
            <a:cxnSpLocks/>
          </p:cNvCxnSpPr>
          <p:nvPr/>
        </p:nvCxnSpPr>
        <p:spPr>
          <a:xfrm>
            <a:off x="8877859" y="4298876"/>
            <a:ext cx="167268" cy="10036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3CA6360-6072-9338-CCBF-3445771B9718}"/>
              </a:ext>
            </a:extLst>
          </p:cNvPr>
          <p:cNvCxnSpPr>
            <a:cxnSpLocks/>
          </p:cNvCxnSpPr>
          <p:nvPr/>
        </p:nvCxnSpPr>
        <p:spPr>
          <a:xfrm flipH="1">
            <a:off x="8877859" y="4406671"/>
            <a:ext cx="167268" cy="152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DD80AB4-225A-2AD8-1BCB-C6B2DB07A96A}"/>
              </a:ext>
            </a:extLst>
          </p:cNvPr>
          <p:cNvCxnSpPr>
            <a:cxnSpLocks/>
          </p:cNvCxnSpPr>
          <p:nvPr/>
        </p:nvCxnSpPr>
        <p:spPr>
          <a:xfrm>
            <a:off x="10179824" y="3595155"/>
            <a:ext cx="129763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E595344E-63E5-53BB-85AC-219BA117439E}"/>
              </a:ext>
            </a:extLst>
          </p:cNvPr>
          <p:cNvCxnSpPr>
            <a:cxnSpLocks/>
          </p:cNvCxnSpPr>
          <p:nvPr/>
        </p:nvCxnSpPr>
        <p:spPr>
          <a:xfrm>
            <a:off x="369113" y="661774"/>
            <a:ext cx="11108344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93D8F6D-6B83-687B-342C-C8BEEF2A0B4A}"/>
              </a:ext>
            </a:extLst>
          </p:cNvPr>
          <p:cNvCxnSpPr>
            <a:cxnSpLocks/>
          </p:cNvCxnSpPr>
          <p:nvPr/>
        </p:nvCxnSpPr>
        <p:spPr>
          <a:xfrm>
            <a:off x="7111589" y="3602470"/>
            <a:ext cx="176626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95BADF1F-BA2B-ACB0-2FD9-43C5AEB36D0C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9530206" y="4822983"/>
            <a:ext cx="3718" cy="36121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6C3240C3-0166-3489-4F94-9FC12026DC89}"/>
              </a:ext>
            </a:extLst>
          </p:cNvPr>
          <p:cNvSpPr txBox="1"/>
          <p:nvPr/>
        </p:nvSpPr>
        <p:spPr>
          <a:xfrm>
            <a:off x="8622775" y="5128914"/>
            <a:ext cx="1814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reset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2FF8E9B0-79BE-B0C6-875F-AB21FC1BAE79}"/>
              </a:ext>
            </a:extLst>
          </p:cNvPr>
          <p:cNvCxnSpPr>
            <a:cxnSpLocks/>
          </p:cNvCxnSpPr>
          <p:nvPr/>
        </p:nvCxnSpPr>
        <p:spPr>
          <a:xfrm>
            <a:off x="8413224" y="4406671"/>
            <a:ext cx="44047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578F712D-C516-2509-13F1-7174C40B7DB9}"/>
              </a:ext>
            </a:extLst>
          </p:cNvPr>
          <p:cNvSpPr txBox="1"/>
          <p:nvPr/>
        </p:nvSpPr>
        <p:spPr>
          <a:xfrm>
            <a:off x="7785039" y="4276572"/>
            <a:ext cx="755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clk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FDD271C-D051-29D2-529C-ED57FD27651D}"/>
              </a:ext>
            </a:extLst>
          </p:cNvPr>
          <p:cNvCxnSpPr>
            <a:cxnSpLocks/>
          </p:cNvCxnSpPr>
          <p:nvPr/>
        </p:nvCxnSpPr>
        <p:spPr>
          <a:xfrm>
            <a:off x="6747470" y="469534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E20878F5-0744-74A3-03FA-D2E16650995F}"/>
              </a:ext>
            </a:extLst>
          </p:cNvPr>
          <p:cNvCxnSpPr>
            <a:cxnSpLocks/>
          </p:cNvCxnSpPr>
          <p:nvPr/>
        </p:nvCxnSpPr>
        <p:spPr>
          <a:xfrm>
            <a:off x="5395825" y="3265253"/>
            <a:ext cx="135164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8D2C28B1-4037-A1A4-B3D1-7CDE81A1FE30}"/>
              </a:ext>
            </a:extLst>
          </p:cNvPr>
          <p:cNvCxnSpPr>
            <a:cxnSpLocks/>
          </p:cNvCxnSpPr>
          <p:nvPr/>
        </p:nvCxnSpPr>
        <p:spPr>
          <a:xfrm flipV="1">
            <a:off x="10642075" y="3505535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946B1EA4-4680-3731-A1CC-F7C32CF3F0AC}"/>
              </a:ext>
            </a:extLst>
          </p:cNvPr>
          <p:cNvCxnSpPr>
            <a:cxnSpLocks/>
          </p:cNvCxnSpPr>
          <p:nvPr/>
        </p:nvCxnSpPr>
        <p:spPr>
          <a:xfrm flipV="1">
            <a:off x="7815533" y="3517856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1821C64C-B1BD-106C-E43E-7B2D37A65113}"/>
              </a:ext>
            </a:extLst>
          </p:cNvPr>
          <p:cNvSpPr txBox="1"/>
          <p:nvPr/>
        </p:nvSpPr>
        <p:spPr>
          <a:xfrm>
            <a:off x="10563612" y="3592842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9518B43B-99A2-C89D-2EF7-ADB037A1136D}"/>
              </a:ext>
            </a:extLst>
          </p:cNvPr>
          <p:cNvCxnSpPr>
            <a:cxnSpLocks/>
          </p:cNvCxnSpPr>
          <p:nvPr/>
        </p:nvCxnSpPr>
        <p:spPr>
          <a:xfrm>
            <a:off x="6732954" y="510182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AB55D007-E7EA-A9CB-553D-615FC78B2AE9}"/>
              </a:ext>
            </a:extLst>
          </p:cNvPr>
          <p:cNvCxnSpPr>
            <a:cxnSpLocks/>
          </p:cNvCxnSpPr>
          <p:nvPr/>
        </p:nvCxnSpPr>
        <p:spPr>
          <a:xfrm flipV="1">
            <a:off x="6885128" y="4853668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FA003569-3AB9-C0C2-1530-67368EB9CAEC}"/>
              </a:ext>
            </a:extLst>
          </p:cNvPr>
          <p:cNvSpPr txBox="1"/>
          <p:nvPr/>
        </p:nvSpPr>
        <p:spPr>
          <a:xfrm>
            <a:off x="6955504" y="4745373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C0DA4C6-B55A-9F16-AB01-42AE55039584}"/>
              </a:ext>
            </a:extLst>
          </p:cNvPr>
          <p:cNvCxnSpPr>
            <a:cxnSpLocks/>
          </p:cNvCxnSpPr>
          <p:nvPr/>
        </p:nvCxnSpPr>
        <p:spPr>
          <a:xfrm flipV="1">
            <a:off x="7127204" y="3019722"/>
            <a:ext cx="0" cy="125662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1BA2DD40-2178-EDA2-DFC1-823B309C9216}"/>
              </a:ext>
            </a:extLst>
          </p:cNvPr>
          <p:cNvCxnSpPr>
            <a:cxnSpLocks/>
          </p:cNvCxnSpPr>
          <p:nvPr/>
        </p:nvCxnSpPr>
        <p:spPr>
          <a:xfrm flipV="1">
            <a:off x="6744345" y="2817142"/>
            <a:ext cx="0" cy="166572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0F41E026-56CB-E6FC-3066-C548E3124C8B}"/>
              </a:ext>
            </a:extLst>
          </p:cNvPr>
          <p:cNvCxnSpPr>
            <a:cxnSpLocks/>
          </p:cNvCxnSpPr>
          <p:nvPr/>
        </p:nvCxnSpPr>
        <p:spPr>
          <a:xfrm flipH="1" flipV="1">
            <a:off x="6759213" y="2817142"/>
            <a:ext cx="364275" cy="20258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D9DDD9AF-02C3-5596-8B43-178F447AAAD0}"/>
              </a:ext>
            </a:extLst>
          </p:cNvPr>
          <p:cNvCxnSpPr>
            <a:cxnSpLocks/>
          </p:cNvCxnSpPr>
          <p:nvPr/>
        </p:nvCxnSpPr>
        <p:spPr>
          <a:xfrm flipH="1">
            <a:off x="6729478" y="4276346"/>
            <a:ext cx="394010" cy="21001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9254590E-6536-DCD1-689A-6FA05884FDA0}"/>
              </a:ext>
            </a:extLst>
          </p:cNvPr>
          <p:cNvSpPr txBox="1"/>
          <p:nvPr/>
        </p:nvSpPr>
        <p:spPr>
          <a:xfrm>
            <a:off x="6672788" y="3798714"/>
            <a:ext cx="484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C9DB4BD-920A-3044-4FF1-7AEC4E2A6061}"/>
              </a:ext>
            </a:extLst>
          </p:cNvPr>
          <p:cNvSpPr txBox="1"/>
          <p:nvPr/>
        </p:nvSpPr>
        <p:spPr>
          <a:xfrm>
            <a:off x="6697558" y="3119076"/>
            <a:ext cx="452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9C8F46E1-169D-20CA-D144-AC40D4F23E22}"/>
              </a:ext>
            </a:extLst>
          </p:cNvPr>
          <p:cNvCxnSpPr>
            <a:cxnSpLocks/>
          </p:cNvCxnSpPr>
          <p:nvPr/>
        </p:nvCxnSpPr>
        <p:spPr>
          <a:xfrm flipV="1">
            <a:off x="5906297" y="3999533"/>
            <a:ext cx="842980" cy="869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3AADD015-2946-ACBB-90AC-17B09E85E879}"/>
              </a:ext>
            </a:extLst>
          </p:cNvPr>
          <p:cNvCxnSpPr>
            <a:cxnSpLocks/>
          </p:cNvCxnSpPr>
          <p:nvPr/>
        </p:nvCxnSpPr>
        <p:spPr>
          <a:xfrm flipV="1">
            <a:off x="6967369" y="4367983"/>
            <a:ext cx="0" cy="91231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e 62">
            <a:extLst>
              <a:ext uri="{FF2B5EF4-FFF2-40B4-BE49-F238E27FC236}">
                <a16:creationId xmlns:a16="http://schemas.microsoft.com/office/drawing/2014/main" id="{3C21715A-7D68-8A4A-B8F6-15333BE166B9}"/>
              </a:ext>
            </a:extLst>
          </p:cNvPr>
          <p:cNvSpPr/>
          <p:nvPr/>
        </p:nvSpPr>
        <p:spPr>
          <a:xfrm>
            <a:off x="1525282" y="1161570"/>
            <a:ext cx="638207" cy="63575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70C0"/>
                </a:solidFill>
              </a:rPr>
              <a:t>-1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793C5C98-408F-C69C-D064-AECE1FC4DF56}"/>
              </a:ext>
            </a:extLst>
          </p:cNvPr>
          <p:cNvCxnSpPr>
            <a:cxnSpLocks/>
          </p:cNvCxnSpPr>
          <p:nvPr/>
        </p:nvCxnSpPr>
        <p:spPr>
          <a:xfrm flipV="1">
            <a:off x="11477457" y="661774"/>
            <a:ext cx="0" cy="294069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AF640B40-D831-2E41-488D-C702ADB19F58}"/>
              </a:ext>
            </a:extLst>
          </p:cNvPr>
          <p:cNvSpPr txBox="1"/>
          <p:nvPr/>
        </p:nvSpPr>
        <p:spPr>
          <a:xfrm>
            <a:off x="7687778" y="3608761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CAE46E3D-C6E8-ADBF-AAA3-078C0E2F71A2}"/>
              </a:ext>
            </a:extLst>
          </p:cNvPr>
          <p:cNvCxnSpPr>
            <a:cxnSpLocks/>
          </p:cNvCxnSpPr>
          <p:nvPr/>
        </p:nvCxnSpPr>
        <p:spPr>
          <a:xfrm flipV="1">
            <a:off x="6321716" y="3913838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EA2A9F03-4F27-5B5A-F46D-7659770A92C6}"/>
              </a:ext>
            </a:extLst>
          </p:cNvPr>
          <p:cNvCxnSpPr>
            <a:cxnSpLocks/>
          </p:cNvCxnSpPr>
          <p:nvPr/>
        </p:nvCxnSpPr>
        <p:spPr>
          <a:xfrm flipV="1">
            <a:off x="5987556" y="3181721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>
            <a:extLst>
              <a:ext uri="{FF2B5EF4-FFF2-40B4-BE49-F238E27FC236}">
                <a16:creationId xmlns:a16="http://schemas.microsoft.com/office/drawing/2014/main" id="{742FCDB1-D5FE-8612-9342-0685630E5020}"/>
              </a:ext>
            </a:extLst>
          </p:cNvPr>
          <p:cNvSpPr txBox="1"/>
          <p:nvPr/>
        </p:nvSpPr>
        <p:spPr>
          <a:xfrm>
            <a:off x="6196339" y="4029430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4C1C9D67-19B5-ADBE-D595-087BE3961471}"/>
              </a:ext>
            </a:extLst>
          </p:cNvPr>
          <p:cNvSpPr txBox="1"/>
          <p:nvPr/>
        </p:nvSpPr>
        <p:spPr>
          <a:xfrm>
            <a:off x="5835199" y="3267713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FB26FF53-CD0F-3954-EC2D-FB313B81DA42}"/>
              </a:ext>
            </a:extLst>
          </p:cNvPr>
          <p:cNvSpPr/>
          <p:nvPr/>
        </p:nvSpPr>
        <p:spPr>
          <a:xfrm>
            <a:off x="337748" y="2152432"/>
            <a:ext cx="85936" cy="859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674F0434-982F-C612-EF80-248A7A6D1366}"/>
              </a:ext>
            </a:extLst>
          </p:cNvPr>
          <p:cNvSpPr txBox="1"/>
          <p:nvPr/>
        </p:nvSpPr>
        <p:spPr>
          <a:xfrm>
            <a:off x="6298638" y="5187269"/>
            <a:ext cx="1232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new_xy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BF1F15F2-8588-0193-1B91-7004D89BDD3A}"/>
              </a:ext>
            </a:extLst>
          </p:cNvPr>
          <p:cNvSpPr txBox="1"/>
          <p:nvPr/>
        </p:nvSpPr>
        <p:spPr>
          <a:xfrm>
            <a:off x="10277291" y="3104580"/>
            <a:ext cx="964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y_spr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C1CC451-E1D5-32CC-1AB9-B0194E9DEC86}"/>
              </a:ext>
            </a:extLst>
          </p:cNvPr>
          <p:cNvSpPr/>
          <p:nvPr/>
        </p:nvSpPr>
        <p:spPr>
          <a:xfrm>
            <a:off x="9962677" y="5772694"/>
            <a:ext cx="2026594" cy="83316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calculate_sprite</a:t>
            </a:r>
            <a:endParaRPr lang="fr-FR" dirty="0"/>
          </a:p>
          <a:p>
            <a:pPr algn="ctr"/>
            <a:r>
              <a:rPr lang="fr-FR" dirty="0"/>
              <a:t>(</a:t>
            </a:r>
            <a:r>
              <a:rPr lang="fr-FR" dirty="0" err="1"/>
              <a:t>y_sprite</a:t>
            </a:r>
            <a:r>
              <a:rPr lang="fr-FR" dirty="0"/>
              <a:t>)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8135960-AA61-EAD2-5BF7-3F2B99F94895}"/>
              </a:ext>
            </a:extLst>
          </p:cNvPr>
          <p:cNvCxnSpPr>
            <a:cxnSpLocks/>
          </p:cNvCxnSpPr>
          <p:nvPr/>
        </p:nvCxnSpPr>
        <p:spPr>
          <a:xfrm>
            <a:off x="3527507" y="2849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16AD3F41-1738-1D77-46A5-8FA540FA71BB}"/>
              </a:ext>
            </a:extLst>
          </p:cNvPr>
          <p:cNvCxnSpPr>
            <a:cxnSpLocks/>
          </p:cNvCxnSpPr>
          <p:nvPr/>
        </p:nvCxnSpPr>
        <p:spPr>
          <a:xfrm>
            <a:off x="3512991" y="307999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2952C7E-EECE-0C56-9C4C-19F6A8E88BF8}"/>
              </a:ext>
            </a:extLst>
          </p:cNvPr>
          <p:cNvCxnSpPr>
            <a:cxnSpLocks/>
          </p:cNvCxnSpPr>
          <p:nvPr/>
        </p:nvCxnSpPr>
        <p:spPr>
          <a:xfrm flipV="1">
            <a:off x="3665165" y="2831842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A26F3998-81D5-DC11-ED0C-49E4ACB08248}"/>
              </a:ext>
            </a:extLst>
          </p:cNvPr>
          <p:cNvSpPr txBox="1"/>
          <p:nvPr/>
        </p:nvSpPr>
        <p:spPr>
          <a:xfrm>
            <a:off x="3735541" y="2723547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F4C13A6D-5CAC-ECB0-7159-9AECF829C6ED}"/>
              </a:ext>
            </a:extLst>
          </p:cNvPr>
          <p:cNvCxnSpPr>
            <a:cxnSpLocks/>
          </p:cNvCxnSpPr>
          <p:nvPr/>
        </p:nvCxnSpPr>
        <p:spPr>
          <a:xfrm flipV="1">
            <a:off x="3907241" y="1173460"/>
            <a:ext cx="0" cy="125662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EEA8A5F-DAF8-CCBD-8350-81F0AB80CCEA}"/>
              </a:ext>
            </a:extLst>
          </p:cNvPr>
          <p:cNvCxnSpPr>
            <a:cxnSpLocks/>
          </p:cNvCxnSpPr>
          <p:nvPr/>
        </p:nvCxnSpPr>
        <p:spPr>
          <a:xfrm flipV="1">
            <a:off x="3524382" y="970880"/>
            <a:ext cx="0" cy="166572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1B02F39-88BD-7161-9395-2039F6683A5E}"/>
              </a:ext>
            </a:extLst>
          </p:cNvPr>
          <p:cNvCxnSpPr>
            <a:cxnSpLocks/>
          </p:cNvCxnSpPr>
          <p:nvPr/>
        </p:nvCxnSpPr>
        <p:spPr>
          <a:xfrm flipH="1" flipV="1">
            <a:off x="3539250" y="970880"/>
            <a:ext cx="364275" cy="20258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62D1835A-9270-48A3-C9FD-65C034066866}"/>
              </a:ext>
            </a:extLst>
          </p:cNvPr>
          <p:cNvCxnSpPr>
            <a:cxnSpLocks/>
          </p:cNvCxnSpPr>
          <p:nvPr/>
        </p:nvCxnSpPr>
        <p:spPr>
          <a:xfrm flipH="1">
            <a:off x="3509515" y="2430084"/>
            <a:ext cx="394010" cy="21001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8818432D-C927-7ACA-99E1-BB46CAE75BD4}"/>
              </a:ext>
            </a:extLst>
          </p:cNvPr>
          <p:cNvSpPr txBox="1"/>
          <p:nvPr/>
        </p:nvSpPr>
        <p:spPr>
          <a:xfrm>
            <a:off x="3452825" y="1952452"/>
            <a:ext cx="484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55DB3395-69A5-2B12-82A9-F639A32385FE}"/>
              </a:ext>
            </a:extLst>
          </p:cNvPr>
          <p:cNvSpPr txBox="1"/>
          <p:nvPr/>
        </p:nvSpPr>
        <p:spPr>
          <a:xfrm>
            <a:off x="3477595" y="1272814"/>
            <a:ext cx="452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8AA104B6-E735-0E22-9B33-52F5CFEF6EB9}"/>
              </a:ext>
            </a:extLst>
          </p:cNvPr>
          <p:cNvCxnSpPr>
            <a:cxnSpLocks/>
          </p:cNvCxnSpPr>
          <p:nvPr/>
        </p:nvCxnSpPr>
        <p:spPr>
          <a:xfrm flipV="1">
            <a:off x="3747406" y="2521721"/>
            <a:ext cx="0" cy="87622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D97BCDB8-9930-09DE-4A76-D8241BF67103}"/>
              </a:ext>
            </a:extLst>
          </p:cNvPr>
          <p:cNvCxnSpPr>
            <a:cxnSpLocks/>
          </p:cNvCxnSpPr>
          <p:nvPr/>
        </p:nvCxnSpPr>
        <p:spPr>
          <a:xfrm flipV="1">
            <a:off x="2838405" y="2082206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A38BD037-AF66-DF91-DDE5-3DF173597BA4}"/>
              </a:ext>
            </a:extLst>
          </p:cNvPr>
          <p:cNvSpPr txBox="1"/>
          <p:nvPr/>
        </p:nvSpPr>
        <p:spPr>
          <a:xfrm>
            <a:off x="2713028" y="2197798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20535A9-180D-6ED6-2C3A-3D188D179946}"/>
              </a:ext>
            </a:extLst>
          </p:cNvPr>
          <p:cNvSpPr txBox="1"/>
          <p:nvPr/>
        </p:nvSpPr>
        <p:spPr>
          <a:xfrm>
            <a:off x="3194554" y="3289649"/>
            <a:ext cx="880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dir_y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6305D26E-AE1A-28BC-6226-3811F45F1671}"/>
              </a:ext>
            </a:extLst>
          </p:cNvPr>
          <p:cNvCxnSpPr>
            <a:cxnSpLocks/>
          </p:cNvCxnSpPr>
          <p:nvPr/>
        </p:nvCxnSpPr>
        <p:spPr>
          <a:xfrm flipV="1">
            <a:off x="5906297" y="3998421"/>
            <a:ext cx="0" cy="26074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2F237070-823E-9530-6DC3-EA1DC53A95F3}"/>
              </a:ext>
            </a:extLst>
          </p:cNvPr>
          <p:cNvCxnSpPr>
            <a:cxnSpLocks/>
          </p:cNvCxnSpPr>
          <p:nvPr/>
        </p:nvCxnSpPr>
        <p:spPr>
          <a:xfrm>
            <a:off x="2157870" y="2162832"/>
            <a:ext cx="135164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E7CF010A-E66C-7F03-AC4F-574215F233CA}"/>
              </a:ext>
            </a:extLst>
          </p:cNvPr>
          <p:cNvCxnSpPr>
            <a:cxnSpLocks/>
          </p:cNvCxnSpPr>
          <p:nvPr/>
        </p:nvCxnSpPr>
        <p:spPr>
          <a:xfrm>
            <a:off x="372346" y="6605854"/>
            <a:ext cx="555093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35910DEB-B2F1-F83E-2FCE-13F3E463A3A4}"/>
              </a:ext>
            </a:extLst>
          </p:cNvPr>
          <p:cNvCxnSpPr>
            <a:cxnSpLocks/>
          </p:cNvCxnSpPr>
          <p:nvPr/>
        </p:nvCxnSpPr>
        <p:spPr>
          <a:xfrm flipV="1">
            <a:off x="2851817" y="1386045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4B9CB6FB-E2D6-33D0-5C81-399E77451BCB}"/>
              </a:ext>
            </a:extLst>
          </p:cNvPr>
          <p:cNvSpPr txBox="1"/>
          <p:nvPr/>
        </p:nvSpPr>
        <p:spPr>
          <a:xfrm>
            <a:off x="2726440" y="1501637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269C3D24-8995-A262-860F-4884978CD241}"/>
              </a:ext>
            </a:extLst>
          </p:cNvPr>
          <p:cNvCxnSpPr>
            <a:cxnSpLocks/>
          </p:cNvCxnSpPr>
          <p:nvPr/>
        </p:nvCxnSpPr>
        <p:spPr>
          <a:xfrm>
            <a:off x="2171282" y="1481301"/>
            <a:ext cx="135164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5B847A5A-1CB6-1646-E874-B4CA0A6A8A91}"/>
              </a:ext>
            </a:extLst>
          </p:cNvPr>
          <p:cNvSpPr/>
          <p:nvPr/>
        </p:nvSpPr>
        <p:spPr>
          <a:xfrm>
            <a:off x="1538428" y="1848018"/>
            <a:ext cx="638207" cy="63575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70C0"/>
                </a:solidFill>
              </a:rPr>
              <a:t>+1</a:t>
            </a:r>
          </a:p>
        </p:txBody>
      </p: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37F3ABE7-4BFA-84CA-A890-05E2471BD15B}"/>
              </a:ext>
            </a:extLst>
          </p:cNvPr>
          <p:cNvCxnSpPr>
            <a:cxnSpLocks/>
          </p:cNvCxnSpPr>
          <p:nvPr/>
        </p:nvCxnSpPr>
        <p:spPr>
          <a:xfrm>
            <a:off x="383070" y="1479448"/>
            <a:ext cx="115535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B0DD548C-A47D-CA2F-B0D1-65A3850DBCE7}"/>
              </a:ext>
            </a:extLst>
          </p:cNvPr>
          <p:cNvCxnSpPr>
            <a:cxnSpLocks/>
          </p:cNvCxnSpPr>
          <p:nvPr/>
        </p:nvCxnSpPr>
        <p:spPr>
          <a:xfrm>
            <a:off x="383070" y="2192310"/>
            <a:ext cx="115535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D7366024-D401-F15F-C164-D2A1C0119211}"/>
              </a:ext>
            </a:extLst>
          </p:cNvPr>
          <p:cNvCxnSpPr>
            <a:cxnSpLocks/>
          </p:cNvCxnSpPr>
          <p:nvPr/>
        </p:nvCxnSpPr>
        <p:spPr>
          <a:xfrm flipV="1">
            <a:off x="869398" y="2102930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ZoneTexte 96">
            <a:extLst>
              <a:ext uri="{FF2B5EF4-FFF2-40B4-BE49-F238E27FC236}">
                <a16:creationId xmlns:a16="http://schemas.microsoft.com/office/drawing/2014/main" id="{7B96D277-78CD-1D2B-5C55-82E89F1DB05A}"/>
              </a:ext>
            </a:extLst>
          </p:cNvPr>
          <p:cNvSpPr txBox="1"/>
          <p:nvPr/>
        </p:nvSpPr>
        <p:spPr>
          <a:xfrm>
            <a:off x="744021" y="2218522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54695829-AC91-866E-CB6A-6409D7F1F308}"/>
              </a:ext>
            </a:extLst>
          </p:cNvPr>
          <p:cNvCxnSpPr>
            <a:cxnSpLocks/>
          </p:cNvCxnSpPr>
          <p:nvPr/>
        </p:nvCxnSpPr>
        <p:spPr>
          <a:xfrm flipV="1">
            <a:off x="882810" y="1406769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ED32C838-6981-EF37-20AE-100301D9C84C}"/>
              </a:ext>
            </a:extLst>
          </p:cNvPr>
          <p:cNvSpPr txBox="1"/>
          <p:nvPr/>
        </p:nvSpPr>
        <p:spPr>
          <a:xfrm>
            <a:off x="757433" y="1522361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AADE63C7-B327-6417-66D4-B3826F2F1CF4}"/>
              </a:ext>
            </a:extLst>
          </p:cNvPr>
          <p:cNvSpPr/>
          <p:nvPr/>
        </p:nvSpPr>
        <p:spPr>
          <a:xfrm>
            <a:off x="327365" y="1434702"/>
            <a:ext cx="85936" cy="859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37904EB4-2CE6-E194-2209-5F9C351E9796}"/>
              </a:ext>
            </a:extLst>
          </p:cNvPr>
          <p:cNvSpPr txBox="1"/>
          <p:nvPr/>
        </p:nvSpPr>
        <p:spPr>
          <a:xfrm>
            <a:off x="11181967" y="3601313"/>
            <a:ext cx="964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y_sprite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C61F4CA7-8841-8ED2-1040-589C664F0D0F}"/>
              </a:ext>
            </a:extLst>
          </p:cNvPr>
          <p:cNvCxnSpPr>
            <a:cxnSpLocks/>
          </p:cNvCxnSpPr>
          <p:nvPr/>
        </p:nvCxnSpPr>
        <p:spPr>
          <a:xfrm flipV="1">
            <a:off x="8589725" y="4313990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577394C6-A1A1-8C1D-8A64-6908AEC7ED9C}"/>
              </a:ext>
            </a:extLst>
          </p:cNvPr>
          <p:cNvSpPr txBox="1"/>
          <p:nvPr/>
        </p:nvSpPr>
        <p:spPr>
          <a:xfrm>
            <a:off x="8485038" y="4406671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0D569CD-2C17-91C7-D1BA-96E7B53C3F47}"/>
              </a:ext>
            </a:extLst>
          </p:cNvPr>
          <p:cNvCxnSpPr>
            <a:cxnSpLocks/>
          </p:cNvCxnSpPr>
          <p:nvPr/>
        </p:nvCxnSpPr>
        <p:spPr>
          <a:xfrm flipV="1">
            <a:off x="9447964" y="4918976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B07E0451-DB3A-E8CF-15CC-BFFD408279DF}"/>
              </a:ext>
            </a:extLst>
          </p:cNvPr>
          <p:cNvSpPr txBox="1"/>
          <p:nvPr/>
        </p:nvSpPr>
        <p:spPr>
          <a:xfrm>
            <a:off x="9526559" y="4806562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D258FA9-318C-3833-179C-42E18D05CB18}"/>
              </a:ext>
            </a:extLst>
          </p:cNvPr>
          <p:cNvCxnSpPr>
            <a:cxnSpLocks/>
          </p:cNvCxnSpPr>
          <p:nvPr/>
        </p:nvCxnSpPr>
        <p:spPr>
          <a:xfrm flipV="1">
            <a:off x="381850" y="645924"/>
            <a:ext cx="0" cy="595993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B8F33CEA-C493-0236-0E08-CE79B08CF954}"/>
              </a:ext>
            </a:extLst>
          </p:cNvPr>
          <p:cNvSpPr/>
          <p:nvPr/>
        </p:nvSpPr>
        <p:spPr>
          <a:xfrm>
            <a:off x="1524062" y="3991330"/>
            <a:ext cx="638207" cy="63575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70C0"/>
                </a:solidFill>
              </a:rPr>
              <a:t>+1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2CED8BC-58BE-A1A0-43E8-79067C96D117}"/>
              </a:ext>
            </a:extLst>
          </p:cNvPr>
          <p:cNvSpPr/>
          <p:nvPr/>
        </p:nvSpPr>
        <p:spPr>
          <a:xfrm>
            <a:off x="336528" y="4982192"/>
            <a:ext cx="85936" cy="859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1DEE2CF-C61E-9563-52CD-6AB296615EF4}"/>
              </a:ext>
            </a:extLst>
          </p:cNvPr>
          <p:cNvCxnSpPr>
            <a:cxnSpLocks/>
          </p:cNvCxnSpPr>
          <p:nvPr/>
        </p:nvCxnSpPr>
        <p:spPr>
          <a:xfrm>
            <a:off x="3526287" y="567883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6E31B33-4894-BE60-7378-4AEF3F88F589}"/>
              </a:ext>
            </a:extLst>
          </p:cNvPr>
          <p:cNvCxnSpPr>
            <a:cxnSpLocks/>
          </p:cNvCxnSpPr>
          <p:nvPr/>
        </p:nvCxnSpPr>
        <p:spPr>
          <a:xfrm>
            <a:off x="3511771" y="590975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04493EEB-B389-6565-D6A1-B064BEA29B31}"/>
              </a:ext>
            </a:extLst>
          </p:cNvPr>
          <p:cNvCxnSpPr>
            <a:cxnSpLocks/>
          </p:cNvCxnSpPr>
          <p:nvPr/>
        </p:nvCxnSpPr>
        <p:spPr>
          <a:xfrm flipV="1">
            <a:off x="3663945" y="5661602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7F26BD97-1E0A-3CD9-E4EC-123A5AAEB7AD}"/>
              </a:ext>
            </a:extLst>
          </p:cNvPr>
          <p:cNvSpPr txBox="1"/>
          <p:nvPr/>
        </p:nvSpPr>
        <p:spPr>
          <a:xfrm>
            <a:off x="3734321" y="5553307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8CFDD2BD-5B35-AE75-D0AF-5B553B83EDB4}"/>
              </a:ext>
            </a:extLst>
          </p:cNvPr>
          <p:cNvCxnSpPr>
            <a:cxnSpLocks/>
          </p:cNvCxnSpPr>
          <p:nvPr/>
        </p:nvCxnSpPr>
        <p:spPr>
          <a:xfrm flipV="1">
            <a:off x="3906021" y="4003220"/>
            <a:ext cx="0" cy="125662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82C9534-EED5-6DBA-C912-A2D7FAA4067C}"/>
              </a:ext>
            </a:extLst>
          </p:cNvPr>
          <p:cNvCxnSpPr>
            <a:cxnSpLocks/>
          </p:cNvCxnSpPr>
          <p:nvPr/>
        </p:nvCxnSpPr>
        <p:spPr>
          <a:xfrm flipV="1">
            <a:off x="3523162" y="3800640"/>
            <a:ext cx="0" cy="166572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B1D9F288-BE8C-0F53-6EF5-F8D3DB2FCB7D}"/>
              </a:ext>
            </a:extLst>
          </p:cNvPr>
          <p:cNvCxnSpPr>
            <a:cxnSpLocks/>
          </p:cNvCxnSpPr>
          <p:nvPr/>
        </p:nvCxnSpPr>
        <p:spPr>
          <a:xfrm flipH="1" flipV="1">
            <a:off x="3538030" y="3800640"/>
            <a:ext cx="364275" cy="20258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B240DE3-1EA7-9086-0288-23B337D9D4CE}"/>
              </a:ext>
            </a:extLst>
          </p:cNvPr>
          <p:cNvCxnSpPr>
            <a:cxnSpLocks/>
          </p:cNvCxnSpPr>
          <p:nvPr/>
        </p:nvCxnSpPr>
        <p:spPr>
          <a:xfrm flipH="1">
            <a:off x="3508295" y="5259844"/>
            <a:ext cx="394010" cy="21001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4EAA6713-2432-22EC-957B-5FA49240ADD5}"/>
              </a:ext>
            </a:extLst>
          </p:cNvPr>
          <p:cNvSpPr txBox="1"/>
          <p:nvPr/>
        </p:nvSpPr>
        <p:spPr>
          <a:xfrm>
            <a:off x="3451605" y="4782212"/>
            <a:ext cx="484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30946978-3D4B-9BF6-2780-7E672EA1DD6D}"/>
              </a:ext>
            </a:extLst>
          </p:cNvPr>
          <p:cNvSpPr txBox="1"/>
          <p:nvPr/>
        </p:nvSpPr>
        <p:spPr>
          <a:xfrm>
            <a:off x="3476375" y="4102574"/>
            <a:ext cx="452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A062DD02-5F81-470C-0F9F-7EE6C1092CA5}"/>
              </a:ext>
            </a:extLst>
          </p:cNvPr>
          <p:cNvCxnSpPr>
            <a:cxnSpLocks/>
          </p:cNvCxnSpPr>
          <p:nvPr/>
        </p:nvCxnSpPr>
        <p:spPr>
          <a:xfrm flipV="1">
            <a:off x="3746186" y="5351481"/>
            <a:ext cx="0" cy="87622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399F9729-7F2A-7757-50AD-B404A529B8C3}"/>
              </a:ext>
            </a:extLst>
          </p:cNvPr>
          <p:cNvCxnSpPr>
            <a:cxnSpLocks/>
          </p:cNvCxnSpPr>
          <p:nvPr/>
        </p:nvCxnSpPr>
        <p:spPr>
          <a:xfrm flipV="1">
            <a:off x="2837185" y="4911966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C8985A82-ACBA-8012-AB91-69209C2D5CDD}"/>
              </a:ext>
            </a:extLst>
          </p:cNvPr>
          <p:cNvSpPr txBox="1"/>
          <p:nvPr/>
        </p:nvSpPr>
        <p:spPr>
          <a:xfrm>
            <a:off x="2711808" y="5027558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37E11A4B-C617-8B9C-2DA8-5C4E87E965A9}"/>
              </a:ext>
            </a:extLst>
          </p:cNvPr>
          <p:cNvSpPr txBox="1"/>
          <p:nvPr/>
        </p:nvSpPr>
        <p:spPr>
          <a:xfrm>
            <a:off x="3193334" y="6119409"/>
            <a:ext cx="880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dir_y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8A6CA4F3-66A2-686D-81D3-147C459A0476}"/>
              </a:ext>
            </a:extLst>
          </p:cNvPr>
          <p:cNvCxnSpPr>
            <a:cxnSpLocks/>
          </p:cNvCxnSpPr>
          <p:nvPr/>
        </p:nvCxnSpPr>
        <p:spPr>
          <a:xfrm>
            <a:off x="2156650" y="4992592"/>
            <a:ext cx="135164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FBCA3DB7-E4F6-52F0-4263-D8B884DADCFB}"/>
              </a:ext>
            </a:extLst>
          </p:cNvPr>
          <p:cNvCxnSpPr>
            <a:cxnSpLocks/>
          </p:cNvCxnSpPr>
          <p:nvPr/>
        </p:nvCxnSpPr>
        <p:spPr>
          <a:xfrm flipV="1">
            <a:off x="2850597" y="4215805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2A0AF4C8-EDE6-3851-567F-42C6596537D8}"/>
              </a:ext>
            </a:extLst>
          </p:cNvPr>
          <p:cNvSpPr txBox="1"/>
          <p:nvPr/>
        </p:nvSpPr>
        <p:spPr>
          <a:xfrm>
            <a:off x="2725220" y="4331397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879F6985-EE48-5994-8F1E-3C2B76CD0720}"/>
              </a:ext>
            </a:extLst>
          </p:cNvPr>
          <p:cNvCxnSpPr>
            <a:cxnSpLocks/>
          </p:cNvCxnSpPr>
          <p:nvPr/>
        </p:nvCxnSpPr>
        <p:spPr>
          <a:xfrm>
            <a:off x="2170062" y="4311061"/>
            <a:ext cx="135164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lipse 84">
            <a:extLst>
              <a:ext uri="{FF2B5EF4-FFF2-40B4-BE49-F238E27FC236}">
                <a16:creationId xmlns:a16="http://schemas.microsoft.com/office/drawing/2014/main" id="{3BD8092E-B29A-89BE-B6F6-183B4E85B492}"/>
              </a:ext>
            </a:extLst>
          </p:cNvPr>
          <p:cNvSpPr/>
          <p:nvPr/>
        </p:nvSpPr>
        <p:spPr>
          <a:xfrm>
            <a:off x="1537208" y="4677778"/>
            <a:ext cx="638207" cy="63575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70C0"/>
                </a:solidFill>
              </a:rPr>
              <a:t>-1</a:t>
            </a:r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58BFE6DA-2DCF-4D4A-9088-0030F7180A9B}"/>
              </a:ext>
            </a:extLst>
          </p:cNvPr>
          <p:cNvCxnSpPr>
            <a:cxnSpLocks/>
          </p:cNvCxnSpPr>
          <p:nvPr/>
        </p:nvCxnSpPr>
        <p:spPr>
          <a:xfrm>
            <a:off x="381850" y="4309208"/>
            <a:ext cx="115535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D707F77F-17BA-76B0-0204-EA66A33935FF}"/>
              </a:ext>
            </a:extLst>
          </p:cNvPr>
          <p:cNvCxnSpPr>
            <a:cxnSpLocks/>
          </p:cNvCxnSpPr>
          <p:nvPr/>
        </p:nvCxnSpPr>
        <p:spPr>
          <a:xfrm>
            <a:off x="381850" y="5022070"/>
            <a:ext cx="115535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AF775200-D0C5-6316-F99C-81FEB3E8C7CE}"/>
              </a:ext>
            </a:extLst>
          </p:cNvPr>
          <p:cNvCxnSpPr>
            <a:cxnSpLocks/>
          </p:cNvCxnSpPr>
          <p:nvPr/>
        </p:nvCxnSpPr>
        <p:spPr>
          <a:xfrm flipV="1">
            <a:off x="868178" y="4932690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89">
            <a:extLst>
              <a:ext uri="{FF2B5EF4-FFF2-40B4-BE49-F238E27FC236}">
                <a16:creationId xmlns:a16="http://schemas.microsoft.com/office/drawing/2014/main" id="{48DF1590-5B55-6CB0-6E5C-F234326713E4}"/>
              </a:ext>
            </a:extLst>
          </p:cNvPr>
          <p:cNvSpPr txBox="1"/>
          <p:nvPr/>
        </p:nvSpPr>
        <p:spPr>
          <a:xfrm>
            <a:off x="742801" y="5048282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90194990-68CF-145E-D2CA-877723F539C3}"/>
              </a:ext>
            </a:extLst>
          </p:cNvPr>
          <p:cNvCxnSpPr>
            <a:cxnSpLocks/>
          </p:cNvCxnSpPr>
          <p:nvPr/>
        </p:nvCxnSpPr>
        <p:spPr>
          <a:xfrm flipV="1">
            <a:off x="881590" y="4236529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>
            <a:extLst>
              <a:ext uri="{FF2B5EF4-FFF2-40B4-BE49-F238E27FC236}">
                <a16:creationId xmlns:a16="http://schemas.microsoft.com/office/drawing/2014/main" id="{3826D9D4-18CF-6658-1087-5C4FF8761BFA}"/>
              </a:ext>
            </a:extLst>
          </p:cNvPr>
          <p:cNvSpPr txBox="1"/>
          <p:nvPr/>
        </p:nvSpPr>
        <p:spPr>
          <a:xfrm>
            <a:off x="756213" y="4352121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12FB929-9F9F-D154-DBA2-3DCED2BF7F9E}"/>
              </a:ext>
            </a:extLst>
          </p:cNvPr>
          <p:cNvSpPr/>
          <p:nvPr/>
        </p:nvSpPr>
        <p:spPr>
          <a:xfrm>
            <a:off x="326145" y="4264462"/>
            <a:ext cx="85936" cy="859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26920861-D7FE-035C-4EDA-A041318F6BBE}"/>
              </a:ext>
            </a:extLst>
          </p:cNvPr>
          <p:cNvCxnSpPr>
            <a:cxnSpLocks/>
          </p:cNvCxnSpPr>
          <p:nvPr/>
        </p:nvCxnSpPr>
        <p:spPr>
          <a:xfrm>
            <a:off x="5011272" y="421580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3106F74E-9F0E-94C5-D287-CD89666C9C14}"/>
              </a:ext>
            </a:extLst>
          </p:cNvPr>
          <p:cNvCxnSpPr>
            <a:cxnSpLocks/>
          </p:cNvCxnSpPr>
          <p:nvPr/>
        </p:nvCxnSpPr>
        <p:spPr>
          <a:xfrm>
            <a:off x="4996756" y="444671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7921E062-D52B-BA3A-DB90-DFB020DDDDB1}"/>
              </a:ext>
            </a:extLst>
          </p:cNvPr>
          <p:cNvCxnSpPr>
            <a:cxnSpLocks/>
          </p:cNvCxnSpPr>
          <p:nvPr/>
        </p:nvCxnSpPr>
        <p:spPr>
          <a:xfrm flipV="1">
            <a:off x="5148930" y="4198564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6AC14E03-08CE-7160-8D0C-26A821D94ABB}"/>
              </a:ext>
            </a:extLst>
          </p:cNvPr>
          <p:cNvSpPr txBox="1"/>
          <p:nvPr/>
        </p:nvSpPr>
        <p:spPr>
          <a:xfrm>
            <a:off x="5219306" y="4090269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DFDCE73D-D709-683D-AC4F-049EA1008672}"/>
              </a:ext>
            </a:extLst>
          </p:cNvPr>
          <p:cNvCxnSpPr>
            <a:cxnSpLocks/>
          </p:cNvCxnSpPr>
          <p:nvPr/>
        </p:nvCxnSpPr>
        <p:spPr>
          <a:xfrm flipV="1">
            <a:off x="5391006" y="2540182"/>
            <a:ext cx="0" cy="125662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56106DDD-3BF9-1892-23F9-EDF9C0396D1B}"/>
              </a:ext>
            </a:extLst>
          </p:cNvPr>
          <p:cNvCxnSpPr>
            <a:cxnSpLocks/>
          </p:cNvCxnSpPr>
          <p:nvPr/>
        </p:nvCxnSpPr>
        <p:spPr>
          <a:xfrm flipV="1">
            <a:off x="5008147" y="2337602"/>
            <a:ext cx="0" cy="166572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91066212-6AD8-8131-5C23-7ECCBABC7297}"/>
              </a:ext>
            </a:extLst>
          </p:cNvPr>
          <p:cNvCxnSpPr>
            <a:cxnSpLocks/>
          </p:cNvCxnSpPr>
          <p:nvPr/>
        </p:nvCxnSpPr>
        <p:spPr>
          <a:xfrm flipH="1" flipV="1">
            <a:off x="5023015" y="2337602"/>
            <a:ext cx="364275" cy="20258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437737C6-E6C3-2E59-5EA1-0D598E24A54F}"/>
              </a:ext>
            </a:extLst>
          </p:cNvPr>
          <p:cNvCxnSpPr>
            <a:cxnSpLocks/>
          </p:cNvCxnSpPr>
          <p:nvPr/>
        </p:nvCxnSpPr>
        <p:spPr>
          <a:xfrm flipH="1">
            <a:off x="4993280" y="3796806"/>
            <a:ext cx="394010" cy="21001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ZoneTexte 118">
            <a:extLst>
              <a:ext uri="{FF2B5EF4-FFF2-40B4-BE49-F238E27FC236}">
                <a16:creationId xmlns:a16="http://schemas.microsoft.com/office/drawing/2014/main" id="{1C3D3F1B-31E0-BBF4-220A-B3DCBA07675F}"/>
              </a:ext>
            </a:extLst>
          </p:cNvPr>
          <p:cNvSpPr txBox="1"/>
          <p:nvPr/>
        </p:nvSpPr>
        <p:spPr>
          <a:xfrm>
            <a:off x="4936590" y="3319174"/>
            <a:ext cx="484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543B0438-2261-F868-CE2C-124F5CEB63ED}"/>
              </a:ext>
            </a:extLst>
          </p:cNvPr>
          <p:cNvSpPr txBox="1"/>
          <p:nvPr/>
        </p:nvSpPr>
        <p:spPr>
          <a:xfrm>
            <a:off x="4961360" y="2639536"/>
            <a:ext cx="452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30131AAE-B711-8470-4889-972BE4E2D69C}"/>
              </a:ext>
            </a:extLst>
          </p:cNvPr>
          <p:cNvCxnSpPr>
            <a:cxnSpLocks/>
          </p:cNvCxnSpPr>
          <p:nvPr/>
        </p:nvCxnSpPr>
        <p:spPr>
          <a:xfrm flipV="1">
            <a:off x="5231171" y="3888443"/>
            <a:ext cx="0" cy="87622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ZoneTexte 121">
            <a:extLst>
              <a:ext uri="{FF2B5EF4-FFF2-40B4-BE49-F238E27FC236}">
                <a16:creationId xmlns:a16="http://schemas.microsoft.com/office/drawing/2014/main" id="{E588E8AE-E7A8-FE33-717B-6836B48F3473}"/>
              </a:ext>
            </a:extLst>
          </p:cNvPr>
          <p:cNvSpPr txBox="1"/>
          <p:nvPr/>
        </p:nvSpPr>
        <p:spPr>
          <a:xfrm>
            <a:off x="4678319" y="4656371"/>
            <a:ext cx="880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y_out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355BCC18-47D6-8FE5-7F02-E9ED9679AF24}"/>
              </a:ext>
            </a:extLst>
          </p:cNvPr>
          <p:cNvCxnSpPr>
            <a:cxnSpLocks/>
          </p:cNvCxnSpPr>
          <p:nvPr/>
        </p:nvCxnSpPr>
        <p:spPr>
          <a:xfrm>
            <a:off x="3908450" y="1848018"/>
            <a:ext cx="64892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22142A13-321F-5603-D489-4D9ABA4CE859}"/>
              </a:ext>
            </a:extLst>
          </p:cNvPr>
          <p:cNvCxnSpPr>
            <a:cxnSpLocks/>
          </p:cNvCxnSpPr>
          <p:nvPr/>
        </p:nvCxnSpPr>
        <p:spPr>
          <a:xfrm>
            <a:off x="3908450" y="4681146"/>
            <a:ext cx="64892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D5C00121-BFDD-FDF5-4724-F71391038DBA}"/>
              </a:ext>
            </a:extLst>
          </p:cNvPr>
          <p:cNvCxnSpPr>
            <a:cxnSpLocks/>
          </p:cNvCxnSpPr>
          <p:nvPr/>
        </p:nvCxnSpPr>
        <p:spPr>
          <a:xfrm>
            <a:off x="4556232" y="2844671"/>
            <a:ext cx="43704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22B4D198-84CC-CCD4-3CA3-94772A70A748}"/>
              </a:ext>
            </a:extLst>
          </p:cNvPr>
          <p:cNvCxnSpPr>
            <a:cxnSpLocks/>
          </p:cNvCxnSpPr>
          <p:nvPr/>
        </p:nvCxnSpPr>
        <p:spPr>
          <a:xfrm>
            <a:off x="4556232" y="1849024"/>
            <a:ext cx="1138" cy="99564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>
            <a:extLst>
              <a:ext uri="{FF2B5EF4-FFF2-40B4-BE49-F238E27FC236}">
                <a16:creationId xmlns:a16="http://schemas.microsoft.com/office/drawing/2014/main" id="{86C95B97-751A-6473-7977-F9454F37EAA9}"/>
              </a:ext>
            </a:extLst>
          </p:cNvPr>
          <p:cNvCxnSpPr>
            <a:cxnSpLocks/>
          </p:cNvCxnSpPr>
          <p:nvPr/>
        </p:nvCxnSpPr>
        <p:spPr>
          <a:xfrm>
            <a:off x="4556232" y="3517856"/>
            <a:ext cx="43704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9818BD48-7EA9-DD9A-9817-F32F6AA7198D}"/>
              </a:ext>
            </a:extLst>
          </p:cNvPr>
          <p:cNvCxnSpPr>
            <a:cxnSpLocks/>
          </p:cNvCxnSpPr>
          <p:nvPr/>
        </p:nvCxnSpPr>
        <p:spPr>
          <a:xfrm>
            <a:off x="4569898" y="3500821"/>
            <a:ext cx="1138" cy="118427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F9B9905B-8A70-8460-BDC2-0D5131B803AE}"/>
              </a:ext>
            </a:extLst>
          </p:cNvPr>
          <p:cNvCxnSpPr>
            <a:cxnSpLocks/>
          </p:cNvCxnSpPr>
          <p:nvPr/>
        </p:nvCxnSpPr>
        <p:spPr>
          <a:xfrm flipV="1">
            <a:off x="4180748" y="1763991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ZoneTexte 134">
            <a:extLst>
              <a:ext uri="{FF2B5EF4-FFF2-40B4-BE49-F238E27FC236}">
                <a16:creationId xmlns:a16="http://schemas.microsoft.com/office/drawing/2014/main" id="{8CFECA6C-F977-27AA-CBA9-61C9A9148D52}"/>
              </a:ext>
            </a:extLst>
          </p:cNvPr>
          <p:cNvSpPr txBox="1"/>
          <p:nvPr/>
        </p:nvSpPr>
        <p:spPr>
          <a:xfrm>
            <a:off x="4055371" y="1879583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155278DF-EAF0-D4BF-5A0F-01DA0AC20DEE}"/>
              </a:ext>
            </a:extLst>
          </p:cNvPr>
          <p:cNvCxnSpPr>
            <a:cxnSpLocks/>
          </p:cNvCxnSpPr>
          <p:nvPr/>
        </p:nvCxnSpPr>
        <p:spPr>
          <a:xfrm flipV="1">
            <a:off x="4179530" y="4593751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E3762C82-889F-0903-4E9E-EAF8D4DA50D5}"/>
              </a:ext>
            </a:extLst>
          </p:cNvPr>
          <p:cNvSpPr txBox="1"/>
          <p:nvPr/>
        </p:nvSpPr>
        <p:spPr>
          <a:xfrm>
            <a:off x="4054153" y="4709343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66756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65E3316-2170-CAAE-98B2-2962C0CD7066}"/>
              </a:ext>
            </a:extLst>
          </p:cNvPr>
          <p:cNvSpPr/>
          <p:nvPr/>
        </p:nvSpPr>
        <p:spPr>
          <a:xfrm>
            <a:off x="519540" y="373075"/>
            <a:ext cx="2026594" cy="6803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draw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9787D44-EBDE-7977-7DED-A9E0D6BEC257}"/>
              </a:ext>
            </a:extLst>
          </p:cNvPr>
          <p:cNvSpPr txBox="1"/>
          <p:nvPr/>
        </p:nvSpPr>
        <p:spPr>
          <a:xfrm>
            <a:off x="3226003" y="299014"/>
            <a:ext cx="6083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Ce composant permet de dessiner l’image avec le lutin.</a:t>
            </a:r>
          </a:p>
          <a:p>
            <a:r>
              <a:rPr lang="fr-FR" dirty="0">
                <a:solidFill>
                  <a:srgbClr val="0070C0"/>
                </a:solidFill>
              </a:rPr>
              <a:t>Si nous sommes sur la position du lutin, nous dessinons le lutin</a:t>
            </a:r>
          </a:p>
          <a:p>
            <a:r>
              <a:rPr lang="fr-FR" dirty="0">
                <a:solidFill>
                  <a:srgbClr val="0070C0"/>
                </a:solidFill>
              </a:rPr>
              <a:t>sinon nous dessinons le fond d’écran.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3E7C077-466B-D74F-CE8A-F55AD469F822}"/>
              </a:ext>
            </a:extLst>
          </p:cNvPr>
          <p:cNvSpPr/>
          <p:nvPr/>
        </p:nvSpPr>
        <p:spPr>
          <a:xfrm>
            <a:off x="1796099" y="3716826"/>
            <a:ext cx="1861500" cy="200365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is_in_sprite</a:t>
            </a:r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942A188-AB9A-49D0-D54B-96ED82A1A752}"/>
              </a:ext>
            </a:extLst>
          </p:cNvPr>
          <p:cNvCxnSpPr>
            <a:cxnSpLocks/>
          </p:cNvCxnSpPr>
          <p:nvPr/>
        </p:nvCxnSpPr>
        <p:spPr>
          <a:xfrm flipV="1">
            <a:off x="1061904" y="525259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94919FD-9294-7630-BC84-2572CDF6505C}"/>
              </a:ext>
            </a:extLst>
          </p:cNvPr>
          <p:cNvCxnSpPr>
            <a:cxnSpLocks/>
          </p:cNvCxnSpPr>
          <p:nvPr/>
        </p:nvCxnSpPr>
        <p:spPr>
          <a:xfrm flipV="1">
            <a:off x="1065214" y="4827570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2001789-A15A-7C5A-1A31-15757D0EF1C1}"/>
              </a:ext>
            </a:extLst>
          </p:cNvPr>
          <p:cNvCxnSpPr>
            <a:cxnSpLocks/>
          </p:cNvCxnSpPr>
          <p:nvPr/>
        </p:nvCxnSpPr>
        <p:spPr>
          <a:xfrm>
            <a:off x="543107" y="4867329"/>
            <a:ext cx="12659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382E468-B19C-7A87-57D9-E813CAD26F74}"/>
              </a:ext>
            </a:extLst>
          </p:cNvPr>
          <p:cNvCxnSpPr>
            <a:cxnSpLocks/>
          </p:cNvCxnSpPr>
          <p:nvPr/>
        </p:nvCxnSpPr>
        <p:spPr>
          <a:xfrm>
            <a:off x="529854" y="5305601"/>
            <a:ext cx="12662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15133F49-6E8D-54E2-82CE-3EBA16B9CAF8}"/>
              </a:ext>
            </a:extLst>
          </p:cNvPr>
          <p:cNvSpPr txBox="1"/>
          <p:nvPr/>
        </p:nvSpPr>
        <p:spPr>
          <a:xfrm>
            <a:off x="922180" y="53040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204253C-6340-60A4-7A30-439294E70A0E}"/>
              </a:ext>
            </a:extLst>
          </p:cNvPr>
          <p:cNvSpPr txBox="1"/>
          <p:nvPr/>
        </p:nvSpPr>
        <p:spPr>
          <a:xfrm>
            <a:off x="955428" y="4839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1BA2D4D-4595-42AA-90EA-8244D5615220}"/>
              </a:ext>
            </a:extLst>
          </p:cNvPr>
          <p:cNvSpPr txBox="1"/>
          <p:nvPr/>
        </p:nvSpPr>
        <p:spPr>
          <a:xfrm>
            <a:off x="565472" y="4499729"/>
            <a:ext cx="98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9D19FFC-2619-8D33-8B49-69FB93FC7A80}"/>
              </a:ext>
            </a:extLst>
          </p:cNvPr>
          <p:cNvSpPr txBox="1"/>
          <p:nvPr/>
        </p:nvSpPr>
        <p:spPr>
          <a:xfrm>
            <a:off x="550650" y="4968273"/>
            <a:ext cx="98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y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5A07CC8-DF2D-C5BD-E14E-8AEFBB6257FE}"/>
              </a:ext>
            </a:extLst>
          </p:cNvPr>
          <p:cNvCxnSpPr>
            <a:cxnSpLocks/>
          </p:cNvCxnSpPr>
          <p:nvPr/>
        </p:nvCxnSpPr>
        <p:spPr>
          <a:xfrm flipV="1">
            <a:off x="1068001" y="4417443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4892F03-6D9E-AC7D-635A-47B7FE1E528B}"/>
              </a:ext>
            </a:extLst>
          </p:cNvPr>
          <p:cNvCxnSpPr>
            <a:cxnSpLocks/>
          </p:cNvCxnSpPr>
          <p:nvPr/>
        </p:nvCxnSpPr>
        <p:spPr>
          <a:xfrm flipV="1">
            <a:off x="1071311" y="3992420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EEEACA1-0558-BE21-DE92-8813CF54F695}"/>
              </a:ext>
            </a:extLst>
          </p:cNvPr>
          <p:cNvCxnSpPr>
            <a:cxnSpLocks/>
          </p:cNvCxnSpPr>
          <p:nvPr/>
        </p:nvCxnSpPr>
        <p:spPr>
          <a:xfrm>
            <a:off x="549204" y="4032179"/>
            <a:ext cx="12659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102B1CF-BE50-3C43-CCAC-0FC77ADE744F}"/>
              </a:ext>
            </a:extLst>
          </p:cNvPr>
          <p:cNvCxnSpPr>
            <a:cxnSpLocks/>
          </p:cNvCxnSpPr>
          <p:nvPr/>
        </p:nvCxnSpPr>
        <p:spPr>
          <a:xfrm>
            <a:off x="535951" y="4470451"/>
            <a:ext cx="12662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5ECCC145-1344-173B-C1FC-FC018120611C}"/>
              </a:ext>
            </a:extLst>
          </p:cNvPr>
          <p:cNvSpPr txBox="1"/>
          <p:nvPr/>
        </p:nvSpPr>
        <p:spPr>
          <a:xfrm>
            <a:off x="928277" y="44688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0595D1C-8C18-CC7C-EE94-9B9A63A2CF1A}"/>
              </a:ext>
            </a:extLst>
          </p:cNvPr>
          <p:cNvSpPr txBox="1"/>
          <p:nvPr/>
        </p:nvSpPr>
        <p:spPr>
          <a:xfrm>
            <a:off x="961525" y="40046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52EC533-1EA5-4ECD-1F9F-17C328154C2B}"/>
              </a:ext>
            </a:extLst>
          </p:cNvPr>
          <p:cNvSpPr txBox="1"/>
          <p:nvPr/>
        </p:nvSpPr>
        <p:spPr>
          <a:xfrm>
            <a:off x="571569" y="3664579"/>
            <a:ext cx="98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x_sprite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E8A70B9-D594-FCE9-433D-76EF8EF4E0F6}"/>
              </a:ext>
            </a:extLst>
          </p:cNvPr>
          <p:cNvSpPr txBox="1"/>
          <p:nvPr/>
        </p:nvSpPr>
        <p:spPr>
          <a:xfrm>
            <a:off x="556747" y="4133123"/>
            <a:ext cx="98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y_sprite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34286C87-2E60-4445-645C-913120B9FC35}"/>
              </a:ext>
            </a:extLst>
          </p:cNvPr>
          <p:cNvCxnSpPr>
            <a:cxnSpLocks/>
          </p:cNvCxnSpPr>
          <p:nvPr/>
        </p:nvCxnSpPr>
        <p:spPr>
          <a:xfrm flipV="1">
            <a:off x="4176960" y="4578379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2539319-70E7-72C9-EAE1-66D2E5267D3D}"/>
              </a:ext>
            </a:extLst>
          </p:cNvPr>
          <p:cNvCxnSpPr>
            <a:cxnSpLocks/>
          </p:cNvCxnSpPr>
          <p:nvPr/>
        </p:nvCxnSpPr>
        <p:spPr>
          <a:xfrm>
            <a:off x="3652229" y="4631387"/>
            <a:ext cx="12662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A22E8181-17B0-74ED-CE7D-41E0797C5D91}"/>
              </a:ext>
            </a:extLst>
          </p:cNvPr>
          <p:cNvSpPr txBox="1"/>
          <p:nvPr/>
        </p:nvSpPr>
        <p:spPr>
          <a:xfrm>
            <a:off x="4037236" y="4629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C5AC194-4F03-6A8D-06E5-754E8643BCD5}"/>
              </a:ext>
            </a:extLst>
          </p:cNvPr>
          <p:cNvSpPr txBox="1"/>
          <p:nvPr/>
        </p:nvSpPr>
        <p:spPr>
          <a:xfrm>
            <a:off x="3721021" y="4231450"/>
            <a:ext cx="104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in_sprite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2558B98-79A2-E950-28C1-B1E2AE8657F8}"/>
              </a:ext>
            </a:extLst>
          </p:cNvPr>
          <p:cNvSpPr txBox="1"/>
          <p:nvPr/>
        </p:nvSpPr>
        <p:spPr>
          <a:xfrm>
            <a:off x="9842590" y="2395011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D773B2C-CFED-9EE0-B920-23AD04917046}"/>
              </a:ext>
            </a:extLst>
          </p:cNvPr>
          <p:cNvCxnSpPr>
            <a:cxnSpLocks/>
          </p:cNvCxnSpPr>
          <p:nvPr/>
        </p:nvCxnSpPr>
        <p:spPr>
          <a:xfrm flipV="1">
            <a:off x="9934109" y="2353321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BCFFF1AC-C58B-38F8-A9F3-DA08823F8089}"/>
              </a:ext>
            </a:extLst>
          </p:cNvPr>
          <p:cNvCxnSpPr>
            <a:cxnSpLocks/>
          </p:cNvCxnSpPr>
          <p:nvPr/>
        </p:nvCxnSpPr>
        <p:spPr>
          <a:xfrm flipV="1">
            <a:off x="9563980" y="1932122"/>
            <a:ext cx="0" cy="117559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14D7989-39DC-5C6E-9B9C-BD01B4EC1CEE}"/>
              </a:ext>
            </a:extLst>
          </p:cNvPr>
          <p:cNvCxnSpPr>
            <a:cxnSpLocks/>
          </p:cNvCxnSpPr>
          <p:nvPr/>
        </p:nvCxnSpPr>
        <p:spPr>
          <a:xfrm flipH="1" flipV="1">
            <a:off x="9192272" y="1727475"/>
            <a:ext cx="367992" cy="20464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0D4C2A9A-87AC-8FA6-B327-E48D3226A7A7}"/>
              </a:ext>
            </a:extLst>
          </p:cNvPr>
          <p:cNvSpPr txBox="1"/>
          <p:nvPr/>
        </p:nvSpPr>
        <p:spPr>
          <a:xfrm>
            <a:off x="9187355" y="2635184"/>
            <a:ext cx="36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8B84C8B-A849-C118-B8CA-67B5D9A1AC08}"/>
              </a:ext>
            </a:extLst>
          </p:cNvPr>
          <p:cNvSpPr txBox="1"/>
          <p:nvPr/>
        </p:nvSpPr>
        <p:spPr>
          <a:xfrm>
            <a:off x="9186377" y="1935973"/>
            <a:ext cx="325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1AFF3362-12FF-6EEA-7179-F0BBD9EB2BF4}"/>
              </a:ext>
            </a:extLst>
          </p:cNvPr>
          <p:cNvCxnSpPr>
            <a:cxnSpLocks/>
          </p:cNvCxnSpPr>
          <p:nvPr/>
        </p:nvCxnSpPr>
        <p:spPr>
          <a:xfrm flipV="1">
            <a:off x="9193280" y="1727475"/>
            <a:ext cx="0" cy="163675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A351385-9BB4-1742-A7A4-225A8A7C9F60}"/>
              </a:ext>
            </a:extLst>
          </p:cNvPr>
          <p:cNvCxnSpPr>
            <a:cxnSpLocks/>
          </p:cNvCxnSpPr>
          <p:nvPr/>
        </p:nvCxnSpPr>
        <p:spPr>
          <a:xfrm flipH="1">
            <a:off x="9185516" y="3107718"/>
            <a:ext cx="374748" cy="25651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9E27CA7E-312B-88CA-382D-ABC950A2F654}"/>
              </a:ext>
            </a:extLst>
          </p:cNvPr>
          <p:cNvSpPr txBox="1"/>
          <p:nvPr/>
        </p:nvSpPr>
        <p:spPr>
          <a:xfrm>
            <a:off x="8497470" y="2119626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7BF59321-471C-E155-DE8D-BA059A881B90}"/>
              </a:ext>
            </a:extLst>
          </p:cNvPr>
          <p:cNvCxnSpPr>
            <a:cxnSpLocks/>
          </p:cNvCxnSpPr>
          <p:nvPr/>
        </p:nvCxnSpPr>
        <p:spPr>
          <a:xfrm flipV="1">
            <a:off x="8588989" y="2077936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237BC8C6-A41A-7E9E-7993-75CE7992441A}"/>
              </a:ext>
            </a:extLst>
          </p:cNvPr>
          <p:cNvCxnSpPr>
            <a:cxnSpLocks/>
          </p:cNvCxnSpPr>
          <p:nvPr/>
        </p:nvCxnSpPr>
        <p:spPr>
          <a:xfrm flipV="1">
            <a:off x="9427456" y="3204059"/>
            <a:ext cx="0" cy="76937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E908B27-BD61-AACB-234E-0794264A37AF}"/>
              </a:ext>
            </a:extLst>
          </p:cNvPr>
          <p:cNvCxnSpPr>
            <a:cxnSpLocks/>
          </p:cNvCxnSpPr>
          <p:nvPr/>
        </p:nvCxnSpPr>
        <p:spPr>
          <a:xfrm flipV="1">
            <a:off x="7786734" y="2149065"/>
            <a:ext cx="1421471" cy="777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D71A715-0089-F384-12E5-18DBB48706B9}"/>
              </a:ext>
            </a:extLst>
          </p:cNvPr>
          <p:cNvCxnSpPr>
            <a:cxnSpLocks/>
          </p:cNvCxnSpPr>
          <p:nvPr/>
        </p:nvCxnSpPr>
        <p:spPr>
          <a:xfrm flipV="1">
            <a:off x="7770801" y="2834153"/>
            <a:ext cx="1421471" cy="777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5C01AC76-0A00-6C97-427A-E286B834BE60}"/>
              </a:ext>
            </a:extLst>
          </p:cNvPr>
          <p:cNvSpPr txBox="1"/>
          <p:nvPr/>
        </p:nvSpPr>
        <p:spPr>
          <a:xfrm>
            <a:off x="8525513" y="2769456"/>
            <a:ext cx="44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65FBC676-C097-A8CD-0E6A-A2D819E307B2}"/>
              </a:ext>
            </a:extLst>
          </p:cNvPr>
          <p:cNvCxnSpPr>
            <a:cxnSpLocks/>
          </p:cNvCxnSpPr>
          <p:nvPr/>
        </p:nvCxnSpPr>
        <p:spPr>
          <a:xfrm flipV="1">
            <a:off x="8617032" y="2727766"/>
            <a:ext cx="164482" cy="16922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C3FCCD44-7973-6AD0-A3D7-7841188D63F0}"/>
              </a:ext>
            </a:extLst>
          </p:cNvPr>
          <p:cNvCxnSpPr>
            <a:cxnSpLocks/>
          </p:cNvCxnSpPr>
          <p:nvPr/>
        </p:nvCxnSpPr>
        <p:spPr>
          <a:xfrm flipV="1">
            <a:off x="9567697" y="2430165"/>
            <a:ext cx="1421471" cy="777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83B22C5F-5F90-E8D7-B403-2775AD414AD3}"/>
              </a:ext>
            </a:extLst>
          </p:cNvPr>
          <p:cNvSpPr txBox="1"/>
          <p:nvPr/>
        </p:nvSpPr>
        <p:spPr>
          <a:xfrm>
            <a:off x="7159160" y="1729302"/>
            <a:ext cx="104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‘1111’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DEDD748-77A4-F887-9C65-5ABCA94D296E}"/>
              </a:ext>
            </a:extLst>
          </p:cNvPr>
          <p:cNvSpPr txBox="1"/>
          <p:nvPr/>
        </p:nvSpPr>
        <p:spPr>
          <a:xfrm>
            <a:off x="7204644" y="2443048"/>
            <a:ext cx="104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‘0000’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9B1E9D6-22CA-16E4-CE2C-3796645F8B95}"/>
              </a:ext>
            </a:extLst>
          </p:cNvPr>
          <p:cNvSpPr txBox="1"/>
          <p:nvPr/>
        </p:nvSpPr>
        <p:spPr>
          <a:xfrm>
            <a:off x="10557964" y="2039337"/>
            <a:ext cx="12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out_pix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E787E94D-602F-D6A0-4CF8-FC102B99E219}"/>
              </a:ext>
            </a:extLst>
          </p:cNvPr>
          <p:cNvCxnSpPr>
            <a:cxnSpLocks/>
          </p:cNvCxnSpPr>
          <p:nvPr/>
        </p:nvCxnSpPr>
        <p:spPr>
          <a:xfrm>
            <a:off x="4898732" y="4420901"/>
            <a:ext cx="425925" cy="21672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CDDE31F3-7432-6C7E-DD9E-09C27EC95872}"/>
              </a:ext>
            </a:extLst>
          </p:cNvPr>
          <p:cNvCxnSpPr>
            <a:cxnSpLocks/>
          </p:cNvCxnSpPr>
          <p:nvPr/>
        </p:nvCxnSpPr>
        <p:spPr>
          <a:xfrm flipV="1">
            <a:off x="4909741" y="4643699"/>
            <a:ext cx="411200" cy="20542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86BF5E71-AA31-263F-EF5A-3C83848C641D}"/>
              </a:ext>
            </a:extLst>
          </p:cNvPr>
          <p:cNvCxnSpPr>
            <a:cxnSpLocks/>
          </p:cNvCxnSpPr>
          <p:nvPr/>
        </p:nvCxnSpPr>
        <p:spPr>
          <a:xfrm flipV="1">
            <a:off x="4898732" y="4411498"/>
            <a:ext cx="0" cy="45225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B1E3104D-FB51-C226-5A9B-07B54F87F764}"/>
              </a:ext>
            </a:extLst>
          </p:cNvPr>
          <p:cNvSpPr/>
          <p:nvPr/>
        </p:nvSpPr>
        <p:spPr>
          <a:xfrm>
            <a:off x="5304080" y="4569823"/>
            <a:ext cx="152027" cy="14167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rgbClr val="0070C0"/>
              </a:solidFill>
            </a:endParaRPr>
          </a:p>
        </p:txBody>
      </p:sp>
      <p:pic>
        <p:nvPicPr>
          <p:cNvPr id="49" name="Image 48">
            <a:extLst>
              <a:ext uri="{FF2B5EF4-FFF2-40B4-BE49-F238E27FC236}">
                <a16:creationId xmlns:a16="http://schemas.microsoft.com/office/drawing/2014/main" id="{35297DD8-D436-204D-F792-1571C38D9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348" y="2812250"/>
            <a:ext cx="1168982" cy="2355599"/>
          </a:xfrm>
          <a:prstGeom prst="rect">
            <a:avLst/>
          </a:prstGeom>
        </p:spPr>
      </p:pic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64948D6C-B9CF-092B-D0C9-FBABAA8577E7}"/>
              </a:ext>
            </a:extLst>
          </p:cNvPr>
          <p:cNvCxnSpPr>
            <a:cxnSpLocks/>
          </p:cNvCxnSpPr>
          <p:nvPr/>
        </p:nvCxnSpPr>
        <p:spPr>
          <a:xfrm>
            <a:off x="4696289" y="3305707"/>
            <a:ext cx="12662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863A5D46-9F89-F2DE-2C16-C83122348CCC}"/>
              </a:ext>
            </a:extLst>
          </p:cNvPr>
          <p:cNvCxnSpPr>
            <a:cxnSpLocks/>
          </p:cNvCxnSpPr>
          <p:nvPr/>
        </p:nvCxnSpPr>
        <p:spPr>
          <a:xfrm>
            <a:off x="5448792" y="4651557"/>
            <a:ext cx="49924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2A9156F6-4ED2-1794-1481-237DA6EF0876}"/>
              </a:ext>
            </a:extLst>
          </p:cNvPr>
          <p:cNvSpPr txBox="1"/>
          <p:nvPr/>
        </p:nvSpPr>
        <p:spPr>
          <a:xfrm>
            <a:off x="3921771" y="2920592"/>
            <a:ext cx="116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in_display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A4EF4D9D-F055-2F2F-684D-87FCD001D101}"/>
              </a:ext>
            </a:extLst>
          </p:cNvPr>
          <p:cNvCxnSpPr>
            <a:cxnSpLocks/>
          </p:cNvCxnSpPr>
          <p:nvPr/>
        </p:nvCxnSpPr>
        <p:spPr>
          <a:xfrm flipV="1">
            <a:off x="5646095" y="4591788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74630154-254E-3FF6-9EB9-5A1B860BEAD8}"/>
              </a:ext>
            </a:extLst>
          </p:cNvPr>
          <p:cNvSpPr txBox="1"/>
          <p:nvPr/>
        </p:nvSpPr>
        <p:spPr>
          <a:xfrm>
            <a:off x="5582781" y="4642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FAE89291-9A13-3B5C-364C-6C9A8A2DE055}"/>
              </a:ext>
            </a:extLst>
          </p:cNvPr>
          <p:cNvCxnSpPr>
            <a:cxnSpLocks/>
          </p:cNvCxnSpPr>
          <p:nvPr/>
        </p:nvCxnSpPr>
        <p:spPr>
          <a:xfrm flipV="1">
            <a:off x="5257172" y="3237257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42865F97-06CF-85F8-DF68-E186055B5AA7}"/>
              </a:ext>
            </a:extLst>
          </p:cNvPr>
          <p:cNvSpPr txBox="1"/>
          <p:nvPr/>
        </p:nvSpPr>
        <p:spPr>
          <a:xfrm>
            <a:off x="5188007" y="32879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8CAC663C-6483-83F9-1DC9-9F5808EE9134}"/>
              </a:ext>
            </a:extLst>
          </p:cNvPr>
          <p:cNvCxnSpPr>
            <a:cxnSpLocks/>
          </p:cNvCxnSpPr>
          <p:nvPr/>
        </p:nvCxnSpPr>
        <p:spPr>
          <a:xfrm>
            <a:off x="7124330" y="3973436"/>
            <a:ext cx="230312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330D4B8-C2B1-1056-C837-EB173305D430}"/>
              </a:ext>
            </a:extLst>
          </p:cNvPr>
          <p:cNvCxnSpPr>
            <a:cxnSpLocks/>
          </p:cNvCxnSpPr>
          <p:nvPr/>
        </p:nvCxnSpPr>
        <p:spPr>
          <a:xfrm flipV="1">
            <a:off x="8167366" y="3922726"/>
            <a:ext cx="132522" cy="112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4E294E43-D1FB-0515-AEE2-9CFF475AE905}"/>
              </a:ext>
            </a:extLst>
          </p:cNvPr>
          <p:cNvSpPr txBox="1"/>
          <p:nvPr/>
        </p:nvSpPr>
        <p:spPr>
          <a:xfrm>
            <a:off x="8098201" y="39734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BFC78B3-BA91-1DAD-1107-3A989709D190}"/>
              </a:ext>
            </a:extLst>
          </p:cNvPr>
          <p:cNvSpPr txBox="1"/>
          <p:nvPr/>
        </p:nvSpPr>
        <p:spPr>
          <a:xfrm>
            <a:off x="10089716" y="5805030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Version 1</a:t>
            </a:r>
          </a:p>
        </p:txBody>
      </p:sp>
    </p:spTree>
    <p:extLst>
      <p:ext uri="{BB962C8B-B14F-4D97-AF65-F5344CB8AC3E}">
        <p14:creationId xmlns:p14="http://schemas.microsoft.com/office/powerpoint/2010/main" val="37100489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5799</TotalTime>
  <Words>1004</Words>
  <Application>Microsoft Office PowerPoint</Application>
  <PresentationFormat>Grand écran</PresentationFormat>
  <Paragraphs>420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GASNIER</dc:creator>
  <cp:lastModifiedBy>Eric GASNIER</cp:lastModifiedBy>
  <cp:revision>121</cp:revision>
  <dcterms:created xsi:type="dcterms:W3CDTF">2023-06-12T19:36:09Z</dcterms:created>
  <dcterms:modified xsi:type="dcterms:W3CDTF">2023-06-30T10:32:39Z</dcterms:modified>
</cp:coreProperties>
</file>