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56" r:id="rId3"/>
    <p:sldId id="295" r:id="rId4"/>
    <p:sldId id="326" r:id="rId5"/>
    <p:sldId id="327" r:id="rId6"/>
    <p:sldId id="329" r:id="rId7"/>
    <p:sldId id="325" r:id="rId8"/>
    <p:sldId id="304" r:id="rId9"/>
    <p:sldId id="306" r:id="rId10"/>
    <p:sldId id="314" r:id="rId11"/>
    <p:sldId id="320" r:id="rId12"/>
    <p:sldId id="33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F88B5-80AD-60C7-C855-E2C2BF2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A51A5-B38B-B9D5-FC4D-40C3CF45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4E9DB-83C9-3CEF-4DCD-7C06D3BA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4C6F-41C9-B785-7EF3-27616FCD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84998-6719-0A28-41E2-8285A509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9F57A-1C7B-8497-C210-9219693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C34645-3F59-28D3-2F66-174549CC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FBD1B2-ADB0-89CF-AC7E-1BA55EF7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42C15-EF31-0FC6-767A-42A1D8E9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DDB51-B7D6-902F-4AD6-326ADB1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EBA27-A6E9-B4B4-60EE-DDFB8834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6621A5-673A-3B2A-A5F6-23CED3D7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6D265-00E5-5151-6FCC-9D6B8AF0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8F67-B4B5-70AB-C546-4E523FB2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C3497-CDED-58FE-56BD-766F64AD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0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0B4D2-3AC9-12AD-899F-974F07A1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EDDD5-F598-34FF-2BD8-2D36F73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A2408-6DB2-5209-426B-3EE37A9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05E11-9FAE-6311-A9A9-2C817B5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CAB7C-0F75-DFC3-93DF-803A9904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42634-A2F3-F59D-E0C2-6E27E5ED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2D7F1-39D5-7B1B-8AA8-C4AA2296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3F34B-042A-9283-85B3-8B0192E0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44B1B-FB90-3104-5D99-10E989F3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5186F-5BE2-8185-7A7A-1E784FC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EE873-F468-BAE3-A81F-1610F51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2119B-BC5D-9562-9AE5-AFDF624A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2133A-3D55-901D-6943-23A78722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E1421-5DCC-E383-2E63-FC368E4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A04E7-7FB3-6BDD-0209-9BAEE4DC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EB4C64-604D-91A7-5F0D-D5910AF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2F7AD-FB70-D09C-AD98-FCACDB37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8406A-B647-7F11-36A7-7B786560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9D4FD-202A-FB7A-048F-78E3DD90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8A1C86-AD08-70E6-1024-2B0E835D3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F46388-D804-F6A3-24E3-6A4D5563B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95F6AD-4A9D-C7F8-64B1-E2C6C96A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909362-E2E2-8168-E1BC-23E2F695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29124-2705-ED41-D099-D53EC9F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83A91-1583-90D1-7DB5-2E85A03A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E31955-5090-92E6-9B20-A2A3B68B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BC054-451E-A31B-F8F1-35753127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C50425-2F68-F41F-E2B2-92847761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81AF46-3591-2284-1A83-849BB117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372344-C84B-2881-B928-9B24960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1BC09-9395-7774-39AC-CFF572F1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41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458DB-82AE-4164-C148-CA5E93F5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55E9F-903D-7ED9-07EA-36702B5E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3C0AE4-23B6-1DCA-C045-6FA9B9F7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9E72B-FBD5-DD0D-09AA-3C786CE6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7E0DF-C1C5-33DE-A381-9A8F5F8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7F0FD-DAD8-61C1-E7D3-C6872795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7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32B66-D5A2-3EFF-43E6-A6181234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D29872-CA50-3F91-5B0B-13D561B0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DED4FD-3953-1DF2-19C9-1865515D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33712-16FB-177E-47EC-73874E4D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7F2DA-ECBD-C687-A066-FBE01C94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FE76C-D058-1EFC-5774-4654F931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7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4519E-2141-AEB5-5FDC-58B5EF4B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39488-26A9-EE38-C5E0-68EC3044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C8CCA-FF1D-44DE-FEC6-7B578D0C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BFC1-6175-4512-9064-7A973C4A15AA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D3D27-B543-485F-7B9D-D7F51041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6CD5D-384A-1EC2-8C38-EADBA318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30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j.nih.gov/ij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FDBC5E2-157F-0D67-699D-27C347D27187}"/>
              </a:ext>
            </a:extLst>
          </p:cNvPr>
          <p:cNvSpPr txBox="1"/>
          <p:nvPr/>
        </p:nvSpPr>
        <p:spPr>
          <a:xfrm>
            <a:off x="2267711" y="2413337"/>
            <a:ext cx="8028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PART 1 :</a:t>
            </a:r>
          </a:p>
          <a:p>
            <a:r>
              <a:rPr lang="fr-FR" sz="2400" dirty="0"/>
              <a:t>Description: Corner </a:t>
            </a:r>
            <a:r>
              <a:rPr lang="fr-FR" sz="2400" dirty="0" err="1"/>
              <a:t>detection</a:t>
            </a:r>
            <a:r>
              <a:rPr lang="fr-FR" sz="2400" dirty="0"/>
              <a:t> of a </a:t>
            </a:r>
            <a:r>
              <a:rPr lang="fr-FR" sz="2400" dirty="0" err="1"/>
              <a:t>chessboard</a:t>
            </a:r>
            <a:r>
              <a:rPr lang="fr-FR" sz="2400" dirty="0"/>
              <a:t> on a VGA screen.</a:t>
            </a:r>
          </a:p>
        </p:txBody>
      </p:sp>
    </p:spTree>
    <p:extLst>
      <p:ext uri="{BB962C8B-B14F-4D97-AF65-F5344CB8AC3E}">
        <p14:creationId xmlns:p14="http://schemas.microsoft.com/office/powerpoint/2010/main" val="338146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162236" y="710080"/>
            <a:ext cx="14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315557" y="1148372"/>
            <a:ext cx="3707577" cy="19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794162" y="109205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722833" y="1146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184562" y="2098572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 p_7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315557" y="2515555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794162" y="245923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722833" y="2513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189419" y="1438067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369760" y="1847744"/>
            <a:ext cx="13873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848365" y="17914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777036" y="184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210151" y="4664150"/>
            <a:ext cx="13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341499" y="5094358"/>
            <a:ext cx="1376623" cy="12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820104" y="503803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748775" y="5092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242666" y="4041825"/>
            <a:ext cx="14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p_3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362182" y="4458371"/>
            <a:ext cx="3669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840787" y="44020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769458" y="4456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202558" y="5452193"/>
            <a:ext cx="14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362182" y="5825554"/>
            <a:ext cx="3680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840787" y="576923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769458" y="5823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CF4C8E-8268-FF1A-86BA-2CAFD3856C7D}"/>
              </a:ext>
            </a:extLst>
          </p:cNvPr>
          <p:cNvSpPr/>
          <p:nvPr/>
        </p:nvSpPr>
        <p:spPr>
          <a:xfrm>
            <a:off x="8593727" y="301478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3 =&gt; </a:t>
            </a:r>
            <a:r>
              <a:rPr lang="fr-FR" dirty="0" err="1"/>
              <a:t>Sobel_hor</a:t>
            </a:r>
            <a:endParaRPr lang="fr-FR" dirty="0"/>
          </a:p>
          <a:p>
            <a:r>
              <a:rPr lang="fr-FR" dirty="0"/>
              <a:t>(Gradient horizontal)</a:t>
            </a:r>
          </a:p>
        </p:txBody>
      </p:sp>
      <p:graphicFrame>
        <p:nvGraphicFramePr>
          <p:cNvPr id="7" name="Tableau 121">
            <a:extLst>
              <a:ext uri="{FF2B5EF4-FFF2-40B4-BE49-F238E27FC236}">
                <a16:creationId xmlns:a16="http://schemas.microsoft.com/office/drawing/2014/main" id="{1EB2E2D0-3377-A986-1872-9F759D79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25273"/>
              </p:ext>
            </p:extLst>
          </p:nvPr>
        </p:nvGraphicFramePr>
        <p:xfrm>
          <a:off x="10329754" y="5321543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D53AF62A-CA1B-B929-7A63-CF0403CCB785}"/>
              </a:ext>
            </a:extLst>
          </p:cNvPr>
          <p:cNvSpPr/>
          <p:nvPr/>
        </p:nvSpPr>
        <p:spPr>
          <a:xfrm>
            <a:off x="4042204" y="463827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A02098CC-CBCB-B7DB-6A3F-227AE7CB37C3}"/>
              </a:ext>
            </a:extLst>
          </p:cNvPr>
          <p:cNvSpPr/>
          <p:nvPr/>
        </p:nvSpPr>
        <p:spPr>
          <a:xfrm>
            <a:off x="1746383" y="1471418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6D082CE-F034-3543-1516-EEA299530DE4}"/>
              </a:ext>
            </a:extLst>
          </p:cNvPr>
          <p:cNvCxnSpPr>
            <a:cxnSpLocks/>
          </p:cNvCxnSpPr>
          <p:nvPr/>
        </p:nvCxnSpPr>
        <p:spPr>
          <a:xfrm flipV="1">
            <a:off x="2148006" y="2217988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ADF1761-6393-54BF-9D0A-9E9A15388CC5}"/>
              </a:ext>
            </a:extLst>
          </p:cNvPr>
          <p:cNvSpPr txBox="1"/>
          <p:nvPr/>
        </p:nvSpPr>
        <p:spPr>
          <a:xfrm>
            <a:off x="1852748" y="2148821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B574A14-071B-A626-437C-69DCF9725DE3}"/>
              </a:ext>
            </a:extLst>
          </p:cNvPr>
          <p:cNvCxnSpPr>
            <a:cxnSpLocks/>
          </p:cNvCxnSpPr>
          <p:nvPr/>
        </p:nvCxnSpPr>
        <p:spPr>
          <a:xfrm flipV="1">
            <a:off x="2092576" y="22779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606B7C00-7AD3-5C9E-D53A-7B7D930B25AA}"/>
              </a:ext>
            </a:extLst>
          </p:cNvPr>
          <p:cNvSpPr txBox="1"/>
          <p:nvPr/>
        </p:nvSpPr>
        <p:spPr>
          <a:xfrm>
            <a:off x="2126193" y="2183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F073B10-BEDA-EEAF-F142-4BA4BB86FCE2}"/>
              </a:ext>
            </a:extLst>
          </p:cNvPr>
          <p:cNvCxnSpPr>
            <a:cxnSpLocks/>
          </p:cNvCxnSpPr>
          <p:nvPr/>
        </p:nvCxnSpPr>
        <p:spPr>
          <a:xfrm>
            <a:off x="2493106" y="1840609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5F5E96FB-3EB0-940D-740F-AA6608D44637}"/>
              </a:ext>
            </a:extLst>
          </p:cNvPr>
          <p:cNvCxnSpPr>
            <a:cxnSpLocks/>
          </p:cNvCxnSpPr>
          <p:nvPr/>
        </p:nvCxnSpPr>
        <p:spPr>
          <a:xfrm flipV="1">
            <a:off x="3085593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4B6E4E-A324-AEBF-355E-5BB9DE3C738B}"/>
              </a:ext>
            </a:extLst>
          </p:cNvPr>
          <p:cNvSpPr txBox="1"/>
          <p:nvPr/>
        </p:nvSpPr>
        <p:spPr>
          <a:xfrm>
            <a:off x="3014264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50238FC-CEA2-623B-CC5A-5367BCFED212}"/>
              </a:ext>
            </a:extLst>
          </p:cNvPr>
          <p:cNvSpPr/>
          <p:nvPr/>
        </p:nvSpPr>
        <p:spPr>
          <a:xfrm>
            <a:off x="1718122" y="4733273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6BB299C-C2DE-43E6-18D7-BDB51472AAEC}"/>
              </a:ext>
            </a:extLst>
          </p:cNvPr>
          <p:cNvCxnSpPr>
            <a:cxnSpLocks/>
          </p:cNvCxnSpPr>
          <p:nvPr/>
        </p:nvCxnSpPr>
        <p:spPr>
          <a:xfrm flipV="1">
            <a:off x="2119745" y="5479843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CE4A62D-F5C5-7466-47D8-0ECA228056EB}"/>
              </a:ext>
            </a:extLst>
          </p:cNvPr>
          <p:cNvSpPr txBox="1"/>
          <p:nvPr/>
        </p:nvSpPr>
        <p:spPr>
          <a:xfrm>
            <a:off x="1824487" y="5410676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1290018-B922-7B1C-8A77-8B8E8EBD5093}"/>
              </a:ext>
            </a:extLst>
          </p:cNvPr>
          <p:cNvCxnSpPr>
            <a:cxnSpLocks/>
          </p:cNvCxnSpPr>
          <p:nvPr/>
        </p:nvCxnSpPr>
        <p:spPr>
          <a:xfrm flipV="1">
            <a:off x="2064315" y="55398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B9CED158-E09B-8638-1BC1-0CD404C6CAF9}"/>
              </a:ext>
            </a:extLst>
          </p:cNvPr>
          <p:cNvCxnSpPr>
            <a:cxnSpLocks/>
          </p:cNvCxnSpPr>
          <p:nvPr/>
        </p:nvCxnSpPr>
        <p:spPr>
          <a:xfrm>
            <a:off x="2464845" y="5102464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8D30B8E2-ADB9-47C3-6AB6-D8F82B8F6EBA}"/>
              </a:ext>
            </a:extLst>
          </p:cNvPr>
          <p:cNvCxnSpPr>
            <a:cxnSpLocks/>
          </p:cNvCxnSpPr>
          <p:nvPr/>
        </p:nvCxnSpPr>
        <p:spPr>
          <a:xfrm flipV="1">
            <a:off x="3057332" y="504247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41E36C2-C761-91CC-9A10-40BFD16A4FD1}"/>
              </a:ext>
            </a:extLst>
          </p:cNvPr>
          <p:cNvSpPr txBox="1"/>
          <p:nvPr/>
        </p:nvSpPr>
        <p:spPr>
          <a:xfrm>
            <a:off x="2986003" y="5097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0AAF0E44-ED3B-D90C-1047-88443F7431D6}"/>
              </a:ext>
            </a:extLst>
          </p:cNvPr>
          <p:cNvCxnSpPr>
            <a:cxnSpLocks/>
          </p:cNvCxnSpPr>
          <p:nvPr/>
        </p:nvCxnSpPr>
        <p:spPr>
          <a:xfrm>
            <a:off x="6752276" y="3450812"/>
            <a:ext cx="12586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3BD6D79-AE76-5F46-0B36-6FD146210F3A}"/>
              </a:ext>
            </a:extLst>
          </p:cNvPr>
          <p:cNvCxnSpPr>
            <a:cxnSpLocks/>
          </p:cNvCxnSpPr>
          <p:nvPr/>
        </p:nvCxnSpPr>
        <p:spPr>
          <a:xfrm flipV="1">
            <a:off x="7428120" y="339167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4623FC0-23A1-4C17-69AF-65E9D9EB664F}"/>
              </a:ext>
            </a:extLst>
          </p:cNvPr>
          <p:cNvSpPr txBox="1"/>
          <p:nvPr/>
        </p:nvSpPr>
        <p:spPr>
          <a:xfrm>
            <a:off x="7356791" y="344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05ECB-2059-3AC7-6C18-2E98A7A2BFAC}"/>
              </a:ext>
            </a:extLst>
          </p:cNvPr>
          <p:cNvSpPr txBox="1"/>
          <p:nvPr/>
        </p:nvSpPr>
        <p:spPr>
          <a:xfrm>
            <a:off x="6894800" y="2968836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out_sob_h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3D3350-D832-24C3-F085-650F56C7654A}"/>
              </a:ext>
            </a:extLst>
          </p:cNvPr>
          <p:cNvSpPr txBox="1"/>
          <p:nvPr/>
        </p:nvSpPr>
        <p:spPr>
          <a:xfrm>
            <a:off x="7012810" y="4774467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70C0"/>
                </a:solidFill>
              </a:rPr>
              <a:t>out_sob_h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088BCD-6635-BC4B-21DA-77D90B61B703}"/>
              </a:ext>
            </a:extLst>
          </p:cNvPr>
          <p:cNvSpPr txBox="1"/>
          <p:nvPr/>
        </p:nvSpPr>
        <p:spPr>
          <a:xfrm>
            <a:off x="3185380" y="5401809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p_9_sh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87FDB3-CA65-B891-770D-EB82EAAACACC}"/>
              </a:ext>
            </a:extLst>
          </p:cNvPr>
          <p:cNvSpPr txBox="1"/>
          <p:nvPr/>
        </p:nvSpPr>
        <p:spPr>
          <a:xfrm>
            <a:off x="3196147" y="4080953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p_3_sh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9E1D829-66E7-9285-D1F3-2DC8FACDC467}"/>
              </a:ext>
            </a:extLst>
          </p:cNvPr>
          <p:cNvSpPr txBox="1"/>
          <p:nvPr/>
        </p:nvSpPr>
        <p:spPr>
          <a:xfrm>
            <a:off x="3231931" y="4740695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p_6_sh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4083EC-BCF7-AB90-EF53-00C1ECF70808}"/>
              </a:ext>
            </a:extLst>
          </p:cNvPr>
          <p:cNvSpPr txBox="1"/>
          <p:nvPr/>
        </p:nvSpPr>
        <p:spPr>
          <a:xfrm>
            <a:off x="3157636" y="1426554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p_4_sh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10E667-6919-0192-31B5-AC13BA53925D}"/>
              </a:ext>
            </a:extLst>
          </p:cNvPr>
          <p:cNvSpPr txBox="1"/>
          <p:nvPr/>
        </p:nvSpPr>
        <p:spPr>
          <a:xfrm>
            <a:off x="3129161" y="2149717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p_7_sh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66938A-A748-2997-BE29-3AEC44CFC38A}"/>
              </a:ext>
            </a:extLst>
          </p:cNvPr>
          <p:cNvSpPr txBox="1"/>
          <p:nvPr/>
        </p:nvSpPr>
        <p:spPr>
          <a:xfrm>
            <a:off x="3103368" y="792768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p_1_sh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93AABE-EA24-E832-BEBD-FB25E3C90763}"/>
              </a:ext>
            </a:extLst>
          </p:cNvPr>
          <p:cNvCxnSpPr>
            <a:cxnSpLocks/>
          </p:cNvCxnSpPr>
          <p:nvPr/>
        </p:nvCxnSpPr>
        <p:spPr>
          <a:xfrm flipV="1">
            <a:off x="9583847" y="4235636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4B4F05-0B96-1408-19FB-D9DA9A0DB2EE}"/>
              </a:ext>
            </a:extLst>
          </p:cNvPr>
          <p:cNvCxnSpPr>
            <a:cxnSpLocks/>
          </p:cNvCxnSpPr>
          <p:nvPr/>
        </p:nvCxnSpPr>
        <p:spPr>
          <a:xfrm flipH="1" flipV="1">
            <a:off x="9212139" y="4030989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989A1C91-0FE3-7777-D8AF-1FC1CE55D7E3}"/>
              </a:ext>
            </a:extLst>
          </p:cNvPr>
          <p:cNvSpPr txBox="1"/>
          <p:nvPr/>
        </p:nvSpPr>
        <p:spPr>
          <a:xfrm>
            <a:off x="9241874" y="493869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AC7FB0-15AB-B9DA-10E3-5A14AB7A8358}"/>
              </a:ext>
            </a:extLst>
          </p:cNvPr>
          <p:cNvSpPr txBox="1"/>
          <p:nvPr/>
        </p:nvSpPr>
        <p:spPr>
          <a:xfrm>
            <a:off x="9206244" y="4239487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E675794-09EA-1934-29D7-CE1320235224}"/>
              </a:ext>
            </a:extLst>
          </p:cNvPr>
          <p:cNvCxnSpPr>
            <a:cxnSpLocks/>
          </p:cNvCxnSpPr>
          <p:nvPr/>
        </p:nvCxnSpPr>
        <p:spPr>
          <a:xfrm flipV="1">
            <a:off x="9213147" y="4030989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8F422E6-8C3D-CD6B-7A34-0D37DF3FA244}"/>
              </a:ext>
            </a:extLst>
          </p:cNvPr>
          <p:cNvCxnSpPr>
            <a:cxnSpLocks/>
          </p:cNvCxnSpPr>
          <p:nvPr/>
        </p:nvCxnSpPr>
        <p:spPr>
          <a:xfrm flipH="1">
            <a:off x="9205383" y="5411232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9F840EC-1640-E663-9848-BDA4EFED5C5B}"/>
              </a:ext>
            </a:extLst>
          </p:cNvPr>
          <p:cNvCxnSpPr>
            <a:cxnSpLocks/>
          </p:cNvCxnSpPr>
          <p:nvPr/>
        </p:nvCxnSpPr>
        <p:spPr>
          <a:xfrm flipV="1">
            <a:off x="9447323" y="5507538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2A51068-E237-3E03-DA12-8111F05F2B2E}"/>
              </a:ext>
            </a:extLst>
          </p:cNvPr>
          <p:cNvSpPr txBox="1"/>
          <p:nvPr/>
        </p:nvSpPr>
        <p:spPr>
          <a:xfrm>
            <a:off x="9380076" y="593669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BC52753-00AC-7AE4-0A0A-2FE20FD3E4B7}"/>
              </a:ext>
            </a:extLst>
          </p:cNvPr>
          <p:cNvCxnSpPr>
            <a:cxnSpLocks/>
          </p:cNvCxnSpPr>
          <p:nvPr/>
        </p:nvCxnSpPr>
        <p:spPr>
          <a:xfrm flipV="1">
            <a:off x="9380076" y="593669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400DAAE-73CD-5E38-C580-A53C7C250329}"/>
              </a:ext>
            </a:extLst>
          </p:cNvPr>
          <p:cNvSpPr txBox="1"/>
          <p:nvPr/>
        </p:nvSpPr>
        <p:spPr>
          <a:xfrm>
            <a:off x="10047879" y="4378684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out_filt_3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F39AC6-9FD2-40BB-18BA-6F8CA394C95E}"/>
              </a:ext>
            </a:extLst>
          </p:cNvPr>
          <p:cNvCxnSpPr>
            <a:cxnSpLocks/>
          </p:cNvCxnSpPr>
          <p:nvPr/>
        </p:nvCxnSpPr>
        <p:spPr>
          <a:xfrm flipV="1">
            <a:off x="10375890" y="47574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DF038C9C-2303-0473-BE68-45DD43A17F99}"/>
              </a:ext>
            </a:extLst>
          </p:cNvPr>
          <p:cNvSpPr txBox="1"/>
          <p:nvPr/>
        </p:nvSpPr>
        <p:spPr>
          <a:xfrm>
            <a:off x="10304561" y="4812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BBB06E2-1A4E-D85D-6F38-DDB0EB4BBADF}"/>
              </a:ext>
            </a:extLst>
          </p:cNvPr>
          <p:cNvCxnSpPr>
            <a:cxnSpLocks/>
          </p:cNvCxnSpPr>
          <p:nvPr/>
        </p:nvCxnSpPr>
        <p:spPr>
          <a:xfrm>
            <a:off x="9586651" y="4801660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C04C1829-72A6-8214-C85B-AFB641C8B2DD}"/>
              </a:ext>
            </a:extLst>
          </p:cNvPr>
          <p:cNvSpPr txBox="1"/>
          <p:nvPr/>
        </p:nvSpPr>
        <p:spPr>
          <a:xfrm>
            <a:off x="8788250" y="6371695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1E6C78F-1C6D-7D6D-AEB5-57BEC29831EE}"/>
              </a:ext>
            </a:extLst>
          </p:cNvPr>
          <p:cNvSpPr txBox="1"/>
          <p:nvPr/>
        </p:nvSpPr>
        <p:spPr>
          <a:xfrm>
            <a:off x="7007580" y="4098727"/>
            <a:ext cx="118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‘0000000’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CE6BC3-62B2-5261-5B96-FAC7E43044BC}"/>
              </a:ext>
            </a:extLst>
          </p:cNvPr>
          <p:cNvCxnSpPr>
            <a:cxnSpLocks/>
          </p:cNvCxnSpPr>
          <p:nvPr/>
        </p:nvCxnSpPr>
        <p:spPr>
          <a:xfrm flipV="1">
            <a:off x="8313911" y="44058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700CF5A-CD07-8850-6F83-CC575D5FF8A1}"/>
              </a:ext>
            </a:extLst>
          </p:cNvPr>
          <p:cNvSpPr txBox="1"/>
          <p:nvPr/>
        </p:nvSpPr>
        <p:spPr>
          <a:xfrm>
            <a:off x="8242582" y="4460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3D65-2FF1-A38D-ED8F-08B8BF39F297}"/>
              </a:ext>
            </a:extLst>
          </p:cNvPr>
          <p:cNvCxnSpPr>
            <a:cxnSpLocks/>
          </p:cNvCxnSpPr>
          <p:nvPr/>
        </p:nvCxnSpPr>
        <p:spPr>
          <a:xfrm>
            <a:off x="7524672" y="4449992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FADD216-C431-A419-C2D7-2C1F26F6EDD2}"/>
              </a:ext>
            </a:extLst>
          </p:cNvPr>
          <p:cNvCxnSpPr>
            <a:cxnSpLocks/>
          </p:cNvCxnSpPr>
          <p:nvPr/>
        </p:nvCxnSpPr>
        <p:spPr>
          <a:xfrm flipV="1">
            <a:off x="8310533" y="51011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F70038C-E5BD-42F6-4141-A1C70959DB3C}"/>
              </a:ext>
            </a:extLst>
          </p:cNvPr>
          <p:cNvCxnSpPr>
            <a:cxnSpLocks/>
          </p:cNvCxnSpPr>
          <p:nvPr/>
        </p:nvCxnSpPr>
        <p:spPr>
          <a:xfrm>
            <a:off x="7521294" y="5145309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023D2B-B53C-46D9-1699-DC42A7B2ECBB}"/>
              </a:ext>
            </a:extLst>
          </p:cNvPr>
          <p:cNvSpPr/>
          <p:nvPr/>
        </p:nvSpPr>
        <p:spPr>
          <a:xfrm>
            <a:off x="4032104" y="3761438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98B07-795F-DDE8-4CEA-B3D35E909DB9}"/>
              </a:ext>
            </a:extLst>
          </p:cNvPr>
          <p:cNvSpPr/>
          <p:nvPr/>
        </p:nvSpPr>
        <p:spPr>
          <a:xfrm>
            <a:off x="5747187" y="1339706"/>
            <a:ext cx="1015943" cy="41224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B42F323-7234-49D2-91F0-900B3EE2A3C8}"/>
              </a:ext>
            </a:extLst>
          </p:cNvPr>
          <p:cNvCxnSpPr>
            <a:cxnSpLocks/>
          </p:cNvCxnSpPr>
          <p:nvPr/>
        </p:nvCxnSpPr>
        <p:spPr>
          <a:xfrm>
            <a:off x="5077217" y="1832443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A480D6-1285-A9DA-0D87-5F2D7DAE23C5}"/>
              </a:ext>
            </a:extLst>
          </p:cNvPr>
          <p:cNvCxnSpPr>
            <a:cxnSpLocks/>
          </p:cNvCxnSpPr>
          <p:nvPr/>
        </p:nvCxnSpPr>
        <p:spPr>
          <a:xfrm flipV="1">
            <a:off x="5330711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58E78B8-5E49-1F88-943B-644F2E0434CC}"/>
              </a:ext>
            </a:extLst>
          </p:cNvPr>
          <p:cNvSpPr txBox="1"/>
          <p:nvPr/>
        </p:nvSpPr>
        <p:spPr>
          <a:xfrm>
            <a:off x="5259382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C073545-F6B2-13C9-7B25-EC937F8BC423}"/>
              </a:ext>
            </a:extLst>
          </p:cNvPr>
          <p:cNvCxnSpPr>
            <a:cxnSpLocks/>
          </p:cNvCxnSpPr>
          <p:nvPr/>
        </p:nvCxnSpPr>
        <p:spPr>
          <a:xfrm>
            <a:off x="5059308" y="5120440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B53BBAB-8F6C-339D-BE13-8D79CD6D56CB}"/>
              </a:ext>
            </a:extLst>
          </p:cNvPr>
          <p:cNvCxnSpPr>
            <a:cxnSpLocks/>
          </p:cNvCxnSpPr>
          <p:nvPr/>
        </p:nvCxnSpPr>
        <p:spPr>
          <a:xfrm flipV="1">
            <a:off x="5312802" y="50686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3BBDB2-4011-FD24-2274-EFCD289B7551}"/>
              </a:ext>
            </a:extLst>
          </p:cNvPr>
          <p:cNvSpPr txBox="1"/>
          <p:nvPr/>
        </p:nvSpPr>
        <p:spPr>
          <a:xfrm>
            <a:off x="5241473" y="5123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CCD0F4-50D6-1363-1F15-349E9E4EAC4E}"/>
              </a:ext>
            </a:extLst>
          </p:cNvPr>
          <p:cNvCxnSpPr>
            <a:cxnSpLocks/>
          </p:cNvCxnSpPr>
          <p:nvPr/>
        </p:nvCxnSpPr>
        <p:spPr>
          <a:xfrm>
            <a:off x="5059496" y="3437959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FCF430C-7017-41F1-B9C3-B173325C8E53}"/>
              </a:ext>
            </a:extLst>
          </p:cNvPr>
          <p:cNvCxnSpPr>
            <a:cxnSpLocks/>
          </p:cNvCxnSpPr>
          <p:nvPr/>
        </p:nvCxnSpPr>
        <p:spPr>
          <a:xfrm flipV="1">
            <a:off x="5312990" y="338614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789659-C1D1-A5F9-2511-70C81F9CC7AD}"/>
              </a:ext>
            </a:extLst>
          </p:cNvPr>
          <p:cNvSpPr txBox="1"/>
          <p:nvPr/>
        </p:nvSpPr>
        <p:spPr>
          <a:xfrm>
            <a:off x="5227485" y="3440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2C8D7A8-EFDD-769E-2178-E5AE7D24E6C4}"/>
              </a:ext>
            </a:extLst>
          </p:cNvPr>
          <p:cNvSpPr txBox="1"/>
          <p:nvPr/>
        </p:nvSpPr>
        <p:spPr>
          <a:xfrm>
            <a:off x="4518322" y="307009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SIXTY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3A3CC5-3364-3F73-34E2-F8053292A42A}"/>
              </a:ext>
            </a:extLst>
          </p:cNvPr>
          <p:cNvSpPr txBox="1"/>
          <p:nvPr/>
        </p:nvSpPr>
        <p:spPr>
          <a:xfrm>
            <a:off x="8443055" y="2474053"/>
            <a:ext cx="367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valeurs de sortie du filtre étant comprises entre -60 et +60, on normalise en ajoutant 60.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612E8C5-6D89-2F00-3ED2-8E9A71435451}"/>
              </a:ext>
            </a:extLst>
          </p:cNvPr>
          <p:cNvSpPr txBox="1"/>
          <p:nvPr/>
        </p:nvSpPr>
        <p:spPr>
          <a:xfrm>
            <a:off x="8266432" y="5159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840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162236" y="710080"/>
            <a:ext cx="14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315557" y="1148372"/>
            <a:ext cx="3707577" cy="19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794162" y="109205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722833" y="1146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184562" y="2098572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 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315557" y="2515555"/>
            <a:ext cx="3726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794162" y="245923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722833" y="2513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189419" y="1438067"/>
            <a:ext cx="142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p_2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369760" y="1847744"/>
            <a:ext cx="13873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848365" y="17914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777036" y="184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210151" y="4664150"/>
            <a:ext cx="139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p_8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341499" y="5094358"/>
            <a:ext cx="1376623" cy="12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820104" y="503803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748775" y="5092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242666" y="4041825"/>
            <a:ext cx="145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p_7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362182" y="4458371"/>
            <a:ext cx="3669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840787" y="44020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769458" y="4456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202558" y="5452193"/>
            <a:ext cx="14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‘000’ &amp; 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362182" y="5825554"/>
            <a:ext cx="3680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840787" y="576923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769458" y="5823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CF4C8E-8268-FF1A-86BA-2CAFD3856C7D}"/>
              </a:ext>
            </a:extLst>
          </p:cNvPr>
          <p:cNvSpPr/>
          <p:nvPr/>
        </p:nvSpPr>
        <p:spPr>
          <a:xfrm>
            <a:off x="8593727" y="301478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4 =&gt; </a:t>
            </a:r>
            <a:r>
              <a:rPr lang="fr-FR" dirty="0" err="1"/>
              <a:t>Sobel_vert</a:t>
            </a:r>
            <a:endParaRPr lang="fr-FR" dirty="0"/>
          </a:p>
          <a:p>
            <a:r>
              <a:rPr lang="fr-FR" dirty="0"/>
              <a:t>(Gradient vertical)</a:t>
            </a:r>
          </a:p>
        </p:txBody>
      </p:sp>
      <p:graphicFrame>
        <p:nvGraphicFramePr>
          <p:cNvPr id="7" name="Tableau 121">
            <a:extLst>
              <a:ext uri="{FF2B5EF4-FFF2-40B4-BE49-F238E27FC236}">
                <a16:creationId xmlns:a16="http://schemas.microsoft.com/office/drawing/2014/main" id="{1EB2E2D0-3377-A986-1872-9F759D79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67980"/>
              </p:ext>
            </p:extLst>
          </p:nvPr>
        </p:nvGraphicFramePr>
        <p:xfrm>
          <a:off x="10329754" y="5321543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D53AF62A-CA1B-B929-7A63-CF0403CCB785}"/>
              </a:ext>
            </a:extLst>
          </p:cNvPr>
          <p:cNvSpPr/>
          <p:nvPr/>
        </p:nvSpPr>
        <p:spPr>
          <a:xfrm>
            <a:off x="4042204" y="463827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A02098CC-CBCB-B7DB-6A3F-227AE7CB37C3}"/>
              </a:ext>
            </a:extLst>
          </p:cNvPr>
          <p:cNvSpPr/>
          <p:nvPr/>
        </p:nvSpPr>
        <p:spPr>
          <a:xfrm>
            <a:off x="1746383" y="1471418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6D082CE-F034-3543-1516-EEA299530DE4}"/>
              </a:ext>
            </a:extLst>
          </p:cNvPr>
          <p:cNvCxnSpPr>
            <a:cxnSpLocks/>
          </p:cNvCxnSpPr>
          <p:nvPr/>
        </p:nvCxnSpPr>
        <p:spPr>
          <a:xfrm flipV="1">
            <a:off x="2148006" y="2217988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ADF1761-6393-54BF-9D0A-9E9A15388CC5}"/>
              </a:ext>
            </a:extLst>
          </p:cNvPr>
          <p:cNvSpPr txBox="1"/>
          <p:nvPr/>
        </p:nvSpPr>
        <p:spPr>
          <a:xfrm>
            <a:off x="1852748" y="2148821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B574A14-071B-A626-437C-69DCF9725DE3}"/>
              </a:ext>
            </a:extLst>
          </p:cNvPr>
          <p:cNvCxnSpPr>
            <a:cxnSpLocks/>
          </p:cNvCxnSpPr>
          <p:nvPr/>
        </p:nvCxnSpPr>
        <p:spPr>
          <a:xfrm flipV="1">
            <a:off x="2092576" y="22779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606B7C00-7AD3-5C9E-D53A-7B7D930B25AA}"/>
              </a:ext>
            </a:extLst>
          </p:cNvPr>
          <p:cNvSpPr txBox="1"/>
          <p:nvPr/>
        </p:nvSpPr>
        <p:spPr>
          <a:xfrm>
            <a:off x="2126193" y="2183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F073B10-BEDA-EEAF-F142-4BA4BB86FCE2}"/>
              </a:ext>
            </a:extLst>
          </p:cNvPr>
          <p:cNvCxnSpPr>
            <a:cxnSpLocks/>
          </p:cNvCxnSpPr>
          <p:nvPr/>
        </p:nvCxnSpPr>
        <p:spPr>
          <a:xfrm>
            <a:off x="2493106" y="1840609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5F5E96FB-3EB0-940D-740F-AA6608D44637}"/>
              </a:ext>
            </a:extLst>
          </p:cNvPr>
          <p:cNvCxnSpPr>
            <a:cxnSpLocks/>
          </p:cNvCxnSpPr>
          <p:nvPr/>
        </p:nvCxnSpPr>
        <p:spPr>
          <a:xfrm flipV="1">
            <a:off x="3085593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4B6E4E-A324-AEBF-355E-5BB9DE3C738B}"/>
              </a:ext>
            </a:extLst>
          </p:cNvPr>
          <p:cNvSpPr txBox="1"/>
          <p:nvPr/>
        </p:nvSpPr>
        <p:spPr>
          <a:xfrm>
            <a:off x="3014264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50238FC-CEA2-623B-CC5A-5367BCFED212}"/>
              </a:ext>
            </a:extLst>
          </p:cNvPr>
          <p:cNvSpPr/>
          <p:nvPr/>
        </p:nvSpPr>
        <p:spPr>
          <a:xfrm>
            <a:off x="1718122" y="4733273"/>
            <a:ext cx="746723" cy="7467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&lt;&lt;1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6BB299C-C2DE-43E6-18D7-BDB51472AAEC}"/>
              </a:ext>
            </a:extLst>
          </p:cNvPr>
          <p:cNvCxnSpPr>
            <a:cxnSpLocks/>
          </p:cNvCxnSpPr>
          <p:nvPr/>
        </p:nvCxnSpPr>
        <p:spPr>
          <a:xfrm flipV="1">
            <a:off x="2119745" y="5479843"/>
            <a:ext cx="0" cy="2309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CE4A62D-F5C5-7466-47D8-0ECA228056EB}"/>
              </a:ext>
            </a:extLst>
          </p:cNvPr>
          <p:cNvSpPr txBox="1"/>
          <p:nvPr/>
        </p:nvSpPr>
        <p:spPr>
          <a:xfrm>
            <a:off x="1824487" y="5410676"/>
            <a:ext cx="3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1290018-B922-7B1C-8A77-8B8E8EBD5093}"/>
              </a:ext>
            </a:extLst>
          </p:cNvPr>
          <p:cNvCxnSpPr>
            <a:cxnSpLocks/>
          </p:cNvCxnSpPr>
          <p:nvPr/>
        </p:nvCxnSpPr>
        <p:spPr>
          <a:xfrm flipV="1">
            <a:off x="2064315" y="55398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B9CED158-E09B-8638-1BC1-0CD404C6CAF9}"/>
              </a:ext>
            </a:extLst>
          </p:cNvPr>
          <p:cNvCxnSpPr>
            <a:cxnSpLocks/>
          </p:cNvCxnSpPr>
          <p:nvPr/>
        </p:nvCxnSpPr>
        <p:spPr>
          <a:xfrm>
            <a:off x="2464845" y="5102464"/>
            <a:ext cx="1545953" cy="80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8D30B8E2-ADB9-47C3-6AB6-D8F82B8F6EBA}"/>
              </a:ext>
            </a:extLst>
          </p:cNvPr>
          <p:cNvCxnSpPr>
            <a:cxnSpLocks/>
          </p:cNvCxnSpPr>
          <p:nvPr/>
        </p:nvCxnSpPr>
        <p:spPr>
          <a:xfrm flipV="1">
            <a:off x="3057332" y="504247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41E36C2-C761-91CC-9A10-40BFD16A4FD1}"/>
              </a:ext>
            </a:extLst>
          </p:cNvPr>
          <p:cNvSpPr txBox="1"/>
          <p:nvPr/>
        </p:nvSpPr>
        <p:spPr>
          <a:xfrm>
            <a:off x="2986003" y="5097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0AAF0E44-ED3B-D90C-1047-88443F7431D6}"/>
              </a:ext>
            </a:extLst>
          </p:cNvPr>
          <p:cNvCxnSpPr>
            <a:cxnSpLocks/>
          </p:cNvCxnSpPr>
          <p:nvPr/>
        </p:nvCxnSpPr>
        <p:spPr>
          <a:xfrm>
            <a:off x="6752276" y="3450812"/>
            <a:ext cx="12586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3BD6D79-AE76-5F46-0B36-6FD146210F3A}"/>
              </a:ext>
            </a:extLst>
          </p:cNvPr>
          <p:cNvCxnSpPr>
            <a:cxnSpLocks/>
          </p:cNvCxnSpPr>
          <p:nvPr/>
        </p:nvCxnSpPr>
        <p:spPr>
          <a:xfrm flipV="1">
            <a:off x="7428120" y="339167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4623FC0-23A1-4C17-69AF-65E9D9EB664F}"/>
              </a:ext>
            </a:extLst>
          </p:cNvPr>
          <p:cNvSpPr txBox="1"/>
          <p:nvPr/>
        </p:nvSpPr>
        <p:spPr>
          <a:xfrm>
            <a:off x="7356791" y="3446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05ECB-2059-3AC7-6C18-2E98A7A2BFAC}"/>
              </a:ext>
            </a:extLst>
          </p:cNvPr>
          <p:cNvSpPr txBox="1"/>
          <p:nvPr/>
        </p:nvSpPr>
        <p:spPr>
          <a:xfrm>
            <a:off x="6894800" y="2968836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out_sob_v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088BCD-6635-BC4B-21DA-77D90B61B703}"/>
              </a:ext>
            </a:extLst>
          </p:cNvPr>
          <p:cNvSpPr txBox="1"/>
          <p:nvPr/>
        </p:nvSpPr>
        <p:spPr>
          <a:xfrm>
            <a:off x="3185380" y="5401809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p_9_sh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87FDB3-CA65-B891-770D-EB82EAAACACC}"/>
              </a:ext>
            </a:extLst>
          </p:cNvPr>
          <p:cNvSpPr txBox="1"/>
          <p:nvPr/>
        </p:nvSpPr>
        <p:spPr>
          <a:xfrm>
            <a:off x="3196147" y="4080953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p_7_sh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9E1D829-66E7-9285-D1F3-2DC8FACDC467}"/>
              </a:ext>
            </a:extLst>
          </p:cNvPr>
          <p:cNvSpPr txBox="1"/>
          <p:nvPr/>
        </p:nvSpPr>
        <p:spPr>
          <a:xfrm>
            <a:off x="3231931" y="4740695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p_8_sh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E4083EC-BCF7-AB90-EF53-00C1ECF70808}"/>
              </a:ext>
            </a:extLst>
          </p:cNvPr>
          <p:cNvSpPr txBox="1"/>
          <p:nvPr/>
        </p:nvSpPr>
        <p:spPr>
          <a:xfrm>
            <a:off x="3157636" y="1426554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p_2_sh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910E667-6919-0192-31B5-AC13BA53925D}"/>
              </a:ext>
            </a:extLst>
          </p:cNvPr>
          <p:cNvSpPr txBox="1"/>
          <p:nvPr/>
        </p:nvSpPr>
        <p:spPr>
          <a:xfrm>
            <a:off x="3129161" y="2149717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p_3_sh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766938A-A748-2997-BE29-3AEC44CFC38A}"/>
              </a:ext>
            </a:extLst>
          </p:cNvPr>
          <p:cNvSpPr txBox="1"/>
          <p:nvPr/>
        </p:nvSpPr>
        <p:spPr>
          <a:xfrm>
            <a:off x="3103368" y="792768"/>
            <a:ext cx="10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p_1_sh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293AABE-EA24-E832-BEBD-FB25E3C90763}"/>
              </a:ext>
            </a:extLst>
          </p:cNvPr>
          <p:cNvCxnSpPr>
            <a:cxnSpLocks/>
          </p:cNvCxnSpPr>
          <p:nvPr/>
        </p:nvCxnSpPr>
        <p:spPr>
          <a:xfrm flipV="1">
            <a:off x="9583847" y="4235636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4B4F05-0B96-1408-19FB-D9DA9A0DB2EE}"/>
              </a:ext>
            </a:extLst>
          </p:cNvPr>
          <p:cNvCxnSpPr>
            <a:cxnSpLocks/>
          </p:cNvCxnSpPr>
          <p:nvPr/>
        </p:nvCxnSpPr>
        <p:spPr>
          <a:xfrm flipH="1" flipV="1">
            <a:off x="9212139" y="4030989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989A1C91-0FE3-7777-D8AF-1FC1CE55D7E3}"/>
              </a:ext>
            </a:extLst>
          </p:cNvPr>
          <p:cNvSpPr txBox="1"/>
          <p:nvPr/>
        </p:nvSpPr>
        <p:spPr>
          <a:xfrm>
            <a:off x="9241874" y="493869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AC7FB0-15AB-B9DA-10E3-5A14AB7A8358}"/>
              </a:ext>
            </a:extLst>
          </p:cNvPr>
          <p:cNvSpPr txBox="1"/>
          <p:nvPr/>
        </p:nvSpPr>
        <p:spPr>
          <a:xfrm>
            <a:off x="9206244" y="4239487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E675794-09EA-1934-29D7-CE1320235224}"/>
              </a:ext>
            </a:extLst>
          </p:cNvPr>
          <p:cNvCxnSpPr>
            <a:cxnSpLocks/>
          </p:cNvCxnSpPr>
          <p:nvPr/>
        </p:nvCxnSpPr>
        <p:spPr>
          <a:xfrm flipV="1">
            <a:off x="9213147" y="4030989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8F422E6-8C3D-CD6B-7A34-0D37DF3FA244}"/>
              </a:ext>
            </a:extLst>
          </p:cNvPr>
          <p:cNvCxnSpPr>
            <a:cxnSpLocks/>
          </p:cNvCxnSpPr>
          <p:nvPr/>
        </p:nvCxnSpPr>
        <p:spPr>
          <a:xfrm flipH="1">
            <a:off x="9205383" y="5411232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9F840EC-1640-E663-9848-BDA4EFED5C5B}"/>
              </a:ext>
            </a:extLst>
          </p:cNvPr>
          <p:cNvCxnSpPr>
            <a:cxnSpLocks/>
          </p:cNvCxnSpPr>
          <p:nvPr/>
        </p:nvCxnSpPr>
        <p:spPr>
          <a:xfrm flipV="1">
            <a:off x="9447323" y="5507538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2A51068-E237-3E03-DA12-8111F05F2B2E}"/>
              </a:ext>
            </a:extLst>
          </p:cNvPr>
          <p:cNvSpPr txBox="1"/>
          <p:nvPr/>
        </p:nvSpPr>
        <p:spPr>
          <a:xfrm>
            <a:off x="9380076" y="593669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BC52753-00AC-7AE4-0A0A-2FE20FD3E4B7}"/>
              </a:ext>
            </a:extLst>
          </p:cNvPr>
          <p:cNvCxnSpPr>
            <a:cxnSpLocks/>
          </p:cNvCxnSpPr>
          <p:nvPr/>
        </p:nvCxnSpPr>
        <p:spPr>
          <a:xfrm flipV="1">
            <a:off x="9380076" y="593669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400DAAE-73CD-5E38-C580-A53C7C250329}"/>
              </a:ext>
            </a:extLst>
          </p:cNvPr>
          <p:cNvSpPr txBox="1"/>
          <p:nvPr/>
        </p:nvSpPr>
        <p:spPr>
          <a:xfrm>
            <a:off x="9932180" y="4399067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out_filt_4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F39AC6-9FD2-40BB-18BA-6F8CA394C95E}"/>
              </a:ext>
            </a:extLst>
          </p:cNvPr>
          <p:cNvCxnSpPr>
            <a:cxnSpLocks/>
          </p:cNvCxnSpPr>
          <p:nvPr/>
        </p:nvCxnSpPr>
        <p:spPr>
          <a:xfrm flipV="1">
            <a:off x="10375890" y="47574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DF038C9C-2303-0473-BE68-45DD43A17F99}"/>
              </a:ext>
            </a:extLst>
          </p:cNvPr>
          <p:cNvSpPr txBox="1"/>
          <p:nvPr/>
        </p:nvSpPr>
        <p:spPr>
          <a:xfrm>
            <a:off x="10304561" y="4812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BBB06E2-1A4E-D85D-6F38-DDB0EB4BBADF}"/>
              </a:ext>
            </a:extLst>
          </p:cNvPr>
          <p:cNvCxnSpPr>
            <a:cxnSpLocks/>
          </p:cNvCxnSpPr>
          <p:nvPr/>
        </p:nvCxnSpPr>
        <p:spPr>
          <a:xfrm>
            <a:off x="9586651" y="4801660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C04C1829-72A6-8214-C85B-AFB641C8B2DD}"/>
              </a:ext>
            </a:extLst>
          </p:cNvPr>
          <p:cNvSpPr txBox="1"/>
          <p:nvPr/>
        </p:nvSpPr>
        <p:spPr>
          <a:xfrm>
            <a:off x="8788250" y="6371695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1E6C78F-1C6D-7D6D-AEB5-57BEC29831EE}"/>
              </a:ext>
            </a:extLst>
          </p:cNvPr>
          <p:cNvSpPr txBox="1"/>
          <p:nvPr/>
        </p:nvSpPr>
        <p:spPr>
          <a:xfrm>
            <a:off x="7165555" y="4111199"/>
            <a:ext cx="118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‘0000000’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CE6BC3-62B2-5261-5B96-FAC7E43044BC}"/>
              </a:ext>
            </a:extLst>
          </p:cNvPr>
          <p:cNvCxnSpPr>
            <a:cxnSpLocks/>
          </p:cNvCxnSpPr>
          <p:nvPr/>
        </p:nvCxnSpPr>
        <p:spPr>
          <a:xfrm flipV="1">
            <a:off x="8313911" y="44058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700CF5A-CD07-8850-6F83-CC575D5FF8A1}"/>
              </a:ext>
            </a:extLst>
          </p:cNvPr>
          <p:cNvSpPr txBox="1"/>
          <p:nvPr/>
        </p:nvSpPr>
        <p:spPr>
          <a:xfrm>
            <a:off x="8242582" y="4460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3D65-2FF1-A38D-ED8F-08B8BF39F297}"/>
              </a:ext>
            </a:extLst>
          </p:cNvPr>
          <p:cNvCxnSpPr>
            <a:cxnSpLocks/>
          </p:cNvCxnSpPr>
          <p:nvPr/>
        </p:nvCxnSpPr>
        <p:spPr>
          <a:xfrm>
            <a:off x="7524672" y="4449992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FADD216-C431-A419-C2D7-2C1F26F6EDD2}"/>
              </a:ext>
            </a:extLst>
          </p:cNvPr>
          <p:cNvCxnSpPr>
            <a:cxnSpLocks/>
          </p:cNvCxnSpPr>
          <p:nvPr/>
        </p:nvCxnSpPr>
        <p:spPr>
          <a:xfrm flipV="1">
            <a:off x="8310533" y="51011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F70038C-E5BD-42F6-4141-A1C70959DB3C}"/>
              </a:ext>
            </a:extLst>
          </p:cNvPr>
          <p:cNvCxnSpPr>
            <a:cxnSpLocks/>
          </p:cNvCxnSpPr>
          <p:nvPr/>
        </p:nvCxnSpPr>
        <p:spPr>
          <a:xfrm>
            <a:off x="7521294" y="5145309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023D2B-B53C-46D9-1699-DC42A7B2ECBB}"/>
              </a:ext>
            </a:extLst>
          </p:cNvPr>
          <p:cNvSpPr/>
          <p:nvPr/>
        </p:nvSpPr>
        <p:spPr>
          <a:xfrm>
            <a:off x="4032104" y="3761438"/>
            <a:ext cx="1015943" cy="26393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98B07-795F-DDE8-4CEA-B3D35E909DB9}"/>
              </a:ext>
            </a:extLst>
          </p:cNvPr>
          <p:cNvSpPr/>
          <p:nvPr/>
        </p:nvSpPr>
        <p:spPr>
          <a:xfrm>
            <a:off x="5747187" y="1339706"/>
            <a:ext cx="1015943" cy="41224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B42F323-7234-49D2-91F0-900B3EE2A3C8}"/>
              </a:ext>
            </a:extLst>
          </p:cNvPr>
          <p:cNvCxnSpPr>
            <a:cxnSpLocks/>
          </p:cNvCxnSpPr>
          <p:nvPr/>
        </p:nvCxnSpPr>
        <p:spPr>
          <a:xfrm>
            <a:off x="5077217" y="1832443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A480D6-1285-A9DA-0D87-5F2D7DAE23C5}"/>
              </a:ext>
            </a:extLst>
          </p:cNvPr>
          <p:cNvCxnSpPr>
            <a:cxnSpLocks/>
          </p:cNvCxnSpPr>
          <p:nvPr/>
        </p:nvCxnSpPr>
        <p:spPr>
          <a:xfrm flipV="1">
            <a:off x="5330711" y="17806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58E78B8-5E49-1F88-943B-644F2E0434CC}"/>
              </a:ext>
            </a:extLst>
          </p:cNvPr>
          <p:cNvSpPr txBox="1"/>
          <p:nvPr/>
        </p:nvSpPr>
        <p:spPr>
          <a:xfrm>
            <a:off x="5259382" y="183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C073545-F6B2-13C9-7B25-EC937F8BC423}"/>
              </a:ext>
            </a:extLst>
          </p:cNvPr>
          <p:cNvCxnSpPr>
            <a:cxnSpLocks/>
          </p:cNvCxnSpPr>
          <p:nvPr/>
        </p:nvCxnSpPr>
        <p:spPr>
          <a:xfrm>
            <a:off x="5059308" y="5120440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B53BBAB-8F6C-339D-BE13-8D79CD6D56CB}"/>
              </a:ext>
            </a:extLst>
          </p:cNvPr>
          <p:cNvCxnSpPr>
            <a:cxnSpLocks/>
          </p:cNvCxnSpPr>
          <p:nvPr/>
        </p:nvCxnSpPr>
        <p:spPr>
          <a:xfrm flipV="1">
            <a:off x="5312802" y="50686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3BBDB2-4011-FD24-2274-EFCD289B7551}"/>
              </a:ext>
            </a:extLst>
          </p:cNvPr>
          <p:cNvSpPr txBox="1"/>
          <p:nvPr/>
        </p:nvSpPr>
        <p:spPr>
          <a:xfrm>
            <a:off x="5241473" y="5123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CCD0F4-50D6-1363-1F15-349E9E4EAC4E}"/>
              </a:ext>
            </a:extLst>
          </p:cNvPr>
          <p:cNvCxnSpPr>
            <a:cxnSpLocks/>
          </p:cNvCxnSpPr>
          <p:nvPr/>
        </p:nvCxnSpPr>
        <p:spPr>
          <a:xfrm>
            <a:off x="5059496" y="3437959"/>
            <a:ext cx="68007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FCF430C-7017-41F1-B9C3-B173325C8E53}"/>
              </a:ext>
            </a:extLst>
          </p:cNvPr>
          <p:cNvCxnSpPr>
            <a:cxnSpLocks/>
          </p:cNvCxnSpPr>
          <p:nvPr/>
        </p:nvCxnSpPr>
        <p:spPr>
          <a:xfrm flipV="1">
            <a:off x="5312990" y="338614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789659-C1D1-A5F9-2511-70C81F9CC7AD}"/>
              </a:ext>
            </a:extLst>
          </p:cNvPr>
          <p:cNvSpPr txBox="1"/>
          <p:nvPr/>
        </p:nvSpPr>
        <p:spPr>
          <a:xfrm>
            <a:off x="5227485" y="3440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2C8D7A8-EFDD-769E-2178-E5AE7D24E6C4}"/>
              </a:ext>
            </a:extLst>
          </p:cNvPr>
          <p:cNvSpPr txBox="1"/>
          <p:nvPr/>
        </p:nvSpPr>
        <p:spPr>
          <a:xfrm>
            <a:off x="4518322" y="3070090"/>
            <a:ext cx="8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SIXTY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23A3CC5-3364-3F73-34E2-F8053292A42A}"/>
              </a:ext>
            </a:extLst>
          </p:cNvPr>
          <p:cNvSpPr txBox="1"/>
          <p:nvPr/>
        </p:nvSpPr>
        <p:spPr>
          <a:xfrm>
            <a:off x="8443055" y="2474053"/>
            <a:ext cx="367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Les valeurs de sortie du filtre étant comprises entre -60 et +60, on normalise en ajoutant 60.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49AB3B-3754-FCD3-772C-5DB34659DD06}"/>
              </a:ext>
            </a:extLst>
          </p:cNvPr>
          <p:cNvSpPr txBox="1"/>
          <p:nvPr/>
        </p:nvSpPr>
        <p:spPr>
          <a:xfrm>
            <a:off x="7163597" y="4807772"/>
            <a:ext cx="111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70C0"/>
                </a:solidFill>
              </a:rPr>
              <a:t>out_sob_v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C13BCC-D982-B587-63A1-73EFF7D2F87D}"/>
              </a:ext>
            </a:extLst>
          </p:cNvPr>
          <p:cNvSpPr txBox="1"/>
          <p:nvPr/>
        </p:nvSpPr>
        <p:spPr>
          <a:xfrm>
            <a:off x="8248681" y="5176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09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FDBC5E2-157F-0D67-699D-27C347D27187}"/>
              </a:ext>
            </a:extLst>
          </p:cNvPr>
          <p:cNvSpPr txBox="1"/>
          <p:nvPr/>
        </p:nvSpPr>
        <p:spPr>
          <a:xfrm>
            <a:off x="1975103" y="1828121"/>
            <a:ext cx="891314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PART 3 :</a:t>
            </a:r>
          </a:p>
          <a:p>
            <a:r>
              <a:rPr lang="fr-FR" sz="2400" dirty="0"/>
              <a:t>Description: Corner </a:t>
            </a:r>
            <a:r>
              <a:rPr lang="fr-FR" sz="2400" dirty="0" err="1"/>
              <a:t>detection</a:t>
            </a:r>
            <a:r>
              <a:rPr lang="fr-FR" sz="2400" dirty="0"/>
              <a:t> of an image in format 640x480.</a:t>
            </a:r>
          </a:p>
          <a:p>
            <a:endParaRPr lang="fr-FR" sz="2400" dirty="0"/>
          </a:p>
          <a:p>
            <a:r>
              <a:rPr lang="fr-FR" sz="2400" dirty="0"/>
              <a:t>Input    : Image in format 640x480 or VGA format 800x525 (txt format)</a:t>
            </a:r>
          </a:p>
          <a:p>
            <a:r>
              <a:rPr lang="fr-FR" sz="2400" dirty="0"/>
              <a:t>Output : Image in format 640x480 (txt format)</a:t>
            </a:r>
          </a:p>
          <a:p>
            <a:endParaRPr lang="fr-FR" sz="2400" dirty="0"/>
          </a:p>
          <a:p>
            <a:r>
              <a:rPr lang="fr-FR" sz="2400" dirty="0"/>
              <a:t>For </a:t>
            </a:r>
            <a:r>
              <a:rPr lang="fr-FR" sz="2400" dirty="0" err="1"/>
              <a:t>this</a:t>
            </a:r>
            <a:r>
              <a:rPr lang="fr-FR" sz="2400" dirty="0"/>
              <a:t> part, </a:t>
            </a:r>
            <a:r>
              <a:rPr lang="fr-FR" sz="2400" dirty="0" err="1"/>
              <a:t>only</a:t>
            </a:r>
            <a:r>
              <a:rPr lang="fr-FR" sz="2400" dirty="0"/>
              <a:t> the </a:t>
            </a:r>
            <a:r>
              <a:rPr lang="fr-FR" sz="2400" dirty="0" err="1"/>
              <a:t>testbench</a:t>
            </a:r>
            <a:r>
              <a:rPr lang="fr-FR" sz="2400" dirty="0"/>
              <a:t> has been </a:t>
            </a:r>
            <a:r>
              <a:rPr lang="fr-FR" sz="2400" dirty="0" err="1"/>
              <a:t>modified</a:t>
            </a:r>
            <a:r>
              <a:rPr lang="fr-FR" sz="2400" dirty="0"/>
              <a:t>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057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8D3AFC3-8CC3-F3D5-5B8B-DE3954EB16E6}"/>
              </a:ext>
            </a:extLst>
          </p:cNvPr>
          <p:cNvSpPr/>
          <p:nvPr/>
        </p:nvSpPr>
        <p:spPr>
          <a:xfrm>
            <a:off x="960284" y="196760"/>
            <a:ext cx="9616869" cy="64346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335EB-7359-4EE7-FD0E-DC4A4AAD3A2D}"/>
              </a:ext>
            </a:extLst>
          </p:cNvPr>
          <p:cNvSpPr/>
          <p:nvPr/>
        </p:nvSpPr>
        <p:spPr>
          <a:xfrm>
            <a:off x="1045638" y="4114233"/>
            <a:ext cx="742184" cy="118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9280AB-1F5C-5887-D2D9-6B83EB78A5C6}"/>
              </a:ext>
            </a:extLst>
          </p:cNvPr>
          <p:cNvSpPr/>
          <p:nvPr/>
        </p:nvSpPr>
        <p:spPr>
          <a:xfrm>
            <a:off x="3828485" y="963677"/>
            <a:ext cx="1249075" cy="4784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VGA_sync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EF7852A-0D8C-64A2-10A3-A1789070DBDA}"/>
              </a:ext>
            </a:extLst>
          </p:cNvPr>
          <p:cNvSpPr/>
          <p:nvPr/>
        </p:nvSpPr>
        <p:spPr>
          <a:xfrm>
            <a:off x="6462980" y="4110865"/>
            <a:ext cx="1199320" cy="20282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gen_MIR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5F4DA6-104B-A0EB-93AF-2EC029B455EB}"/>
              </a:ext>
            </a:extLst>
          </p:cNvPr>
          <p:cNvCxnSpPr>
            <a:cxnSpLocks/>
          </p:cNvCxnSpPr>
          <p:nvPr/>
        </p:nvCxnSpPr>
        <p:spPr>
          <a:xfrm>
            <a:off x="307645" y="4366265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54EFDA2-581C-6232-A054-6E65FECF3AB9}"/>
              </a:ext>
            </a:extLst>
          </p:cNvPr>
          <p:cNvCxnSpPr>
            <a:cxnSpLocks/>
          </p:cNvCxnSpPr>
          <p:nvPr/>
        </p:nvCxnSpPr>
        <p:spPr>
          <a:xfrm>
            <a:off x="1790986" y="5018791"/>
            <a:ext cx="7304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FD74B93-0D65-435B-3284-F2D43B2801C3}"/>
              </a:ext>
            </a:extLst>
          </p:cNvPr>
          <p:cNvCxnSpPr>
            <a:cxnSpLocks/>
          </p:cNvCxnSpPr>
          <p:nvPr/>
        </p:nvCxnSpPr>
        <p:spPr>
          <a:xfrm>
            <a:off x="1790986" y="4462200"/>
            <a:ext cx="2027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500810-9A95-DED3-0DB4-355ED36D1A3A}"/>
              </a:ext>
            </a:extLst>
          </p:cNvPr>
          <p:cNvCxnSpPr>
            <a:cxnSpLocks/>
          </p:cNvCxnSpPr>
          <p:nvPr/>
        </p:nvCxnSpPr>
        <p:spPr>
          <a:xfrm>
            <a:off x="300555" y="4995743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E8DA86E-C7DB-DA85-7A6F-44F86AF5178D}"/>
              </a:ext>
            </a:extLst>
          </p:cNvPr>
          <p:cNvCxnSpPr>
            <a:cxnSpLocks/>
          </p:cNvCxnSpPr>
          <p:nvPr/>
        </p:nvCxnSpPr>
        <p:spPr>
          <a:xfrm flipV="1">
            <a:off x="512827" y="430994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D56607C-65E2-33A9-2D0D-EFD31F50DA39}"/>
              </a:ext>
            </a:extLst>
          </p:cNvPr>
          <p:cNvCxnSpPr>
            <a:cxnSpLocks/>
          </p:cNvCxnSpPr>
          <p:nvPr/>
        </p:nvCxnSpPr>
        <p:spPr>
          <a:xfrm flipV="1">
            <a:off x="532705" y="49394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98C3050-BE10-1C2F-BC90-279BE7727C49}"/>
              </a:ext>
            </a:extLst>
          </p:cNvPr>
          <p:cNvCxnSpPr>
            <a:cxnSpLocks/>
          </p:cNvCxnSpPr>
          <p:nvPr/>
        </p:nvCxnSpPr>
        <p:spPr>
          <a:xfrm flipV="1">
            <a:off x="5844832" y="54977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986B634-1CBD-A6AC-A917-99E72E53DA45}"/>
              </a:ext>
            </a:extLst>
          </p:cNvPr>
          <p:cNvCxnSpPr>
            <a:cxnSpLocks/>
          </p:cNvCxnSpPr>
          <p:nvPr/>
        </p:nvCxnSpPr>
        <p:spPr>
          <a:xfrm flipV="1">
            <a:off x="5798451" y="51001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873E5EB-CF0F-BA7F-EC5C-73516216E82F}"/>
              </a:ext>
            </a:extLst>
          </p:cNvPr>
          <p:cNvCxnSpPr>
            <a:cxnSpLocks/>
          </p:cNvCxnSpPr>
          <p:nvPr/>
        </p:nvCxnSpPr>
        <p:spPr>
          <a:xfrm flipV="1">
            <a:off x="5801761" y="475563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E9A97D-E76E-61AB-77F4-73117C66E43E}"/>
              </a:ext>
            </a:extLst>
          </p:cNvPr>
          <p:cNvCxnSpPr>
            <a:cxnSpLocks/>
          </p:cNvCxnSpPr>
          <p:nvPr/>
        </p:nvCxnSpPr>
        <p:spPr>
          <a:xfrm flipV="1">
            <a:off x="2201810" y="497240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86CFD56-9BCB-B698-6713-90FD3A434B10}"/>
              </a:ext>
            </a:extLst>
          </p:cNvPr>
          <p:cNvCxnSpPr>
            <a:cxnSpLocks/>
          </p:cNvCxnSpPr>
          <p:nvPr/>
        </p:nvCxnSpPr>
        <p:spPr>
          <a:xfrm flipV="1">
            <a:off x="2639126" y="44058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4581266-9822-6D69-7085-D249B0D8C993}"/>
              </a:ext>
            </a:extLst>
          </p:cNvPr>
          <p:cNvCxnSpPr>
            <a:cxnSpLocks/>
          </p:cNvCxnSpPr>
          <p:nvPr/>
        </p:nvCxnSpPr>
        <p:spPr>
          <a:xfrm>
            <a:off x="5089459" y="4795395"/>
            <a:ext cx="13735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CA624D1-D987-5A19-915A-1AE438F16272}"/>
              </a:ext>
            </a:extLst>
          </p:cNvPr>
          <p:cNvCxnSpPr>
            <a:cxnSpLocks/>
          </p:cNvCxnSpPr>
          <p:nvPr/>
        </p:nvCxnSpPr>
        <p:spPr>
          <a:xfrm>
            <a:off x="5076206" y="5153202"/>
            <a:ext cx="1386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1E38656-EAC4-FC8D-3C4A-C7AE74CDEB3B}"/>
              </a:ext>
            </a:extLst>
          </p:cNvPr>
          <p:cNvCxnSpPr>
            <a:cxnSpLocks/>
          </p:cNvCxnSpPr>
          <p:nvPr/>
        </p:nvCxnSpPr>
        <p:spPr>
          <a:xfrm>
            <a:off x="5076206" y="5557395"/>
            <a:ext cx="1386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186129A-76D6-909F-C55E-B700D3BE1D9E}"/>
              </a:ext>
            </a:extLst>
          </p:cNvPr>
          <p:cNvSpPr txBox="1"/>
          <p:nvPr/>
        </p:nvSpPr>
        <p:spPr>
          <a:xfrm>
            <a:off x="460530" y="433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665AC2-F544-F4D3-601B-0145AC3ADA9D}"/>
              </a:ext>
            </a:extLst>
          </p:cNvPr>
          <p:cNvSpPr txBox="1"/>
          <p:nvPr/>
        </p:nvSpPr>
        <p:spPr>
          <a:xfrm>
            <a:off x="5760250" y="5519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6237118-D48E-1BB1-D98D-F6AE1FCDF24C}"/>
              </a:ext>
            </a:extLst>
          </p:cNvPr>
          <p:cNvSpPr txBox="1"/>
          <p:nvPr/>
        </p:nvSpPr>
        <p:spPr>
          <a:xfrm>
            <a:off x="471572" y="497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BE7718E-A620-D35F-E961-62D833D7876C}"/>
              </a:ext>
            </a:extLst>
          </p:cNvPr>
          <p:cNvSpPr txBox="1"/>
          <p:nvPr/>
        </p:nvSpPr>
        <p:spPr>
          <a:xfrm>
            <a:off x="2145685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CFCB2BD-7644-C067-3519-78B070EDB6F5}"/>
              </a:ext>
            </a:extLst>
          </p:cNvPr>
          <p:cNvSpPr txBox="1"/>
          <p:nvPr/>
        </p:nvSpPr>
        <p:spPr>
          <a:xfrm>
            <a:off x="2585616" y="442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BFCC358-E1C9-73A3-F485-24C90EC558A8}"/>
              </a:ext>
            </a:extLst>
          </p:cNvPr>
          <p:cNvSpPr txBox="1"/>
          <p:nvPr/>
        </p:nvSpPr>
        <p:spPr>
          <a:xfrm>
            <a:off x="5615219" y="4836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16EC97-27B6-50BF-05BA-35F430B2A107}"/>
              </a:ext>
            </a:extLst>
          </p:cNvPr>
          <p:cNvSpPr txBox="1"/>
          <p:nvPr/>
        </p:nvSpPr>
        <p:spPr>
          <a:xfrm>
            <a:off x="5610959" y="445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35B71AE-3433-6DA1-876A-506A0496E086}"/>
              </a:ext>
            </a:extLst>
          </p:cNvPr>
          <p:cNvSpPr txBox="1"/>
          <p:nvPr/>
        </p:nvSpPr>
        <p:spPr>
          <a:xfrm>
            <a:off x="42522" y="3957185"/>
            <a:ext cx="97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clk_125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298358F-B0D0-FA6F-A58F-276DEE9DC732}"/>
              </a:ext>
            </a:extLst>
          </p:cNvPr>
          <p:cNvSpPr txBox="1"/>
          <p:nvPr/>
        </p:nvSpPr>
        <p:spPr>
          <a:xfrm>
            <a:off x="53026" y="4586663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B8A689-4025-B934-B021-BE3FF297978B}"/>
              </a:ext>
            </a:extLst>
          </p:cNvPr>
          <p:cNvSpPr txBox="1"/>
          <p:nvPr/>
        </p:nvSpPr>
        <p:spPr>
          <a:xfrm>
            <a:off x="1768822" y="4622955"/>
            <a:ext cx="8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99F6B85-0D95-C411-7518-E72B47C28BEE}"/>
              </a:ext>
            </a:extLst>
          </p:cNvPr>
          <p:cNvSpPr txBox="1"/>
          <p:nvPr/>
        </p:nvSpPr>
        <p:spPr>
          <a:xfrm>
            <a:off x="2311517" y="4055912"/>
            <a:ext cx="9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4D635CA-8D62-F16C-59D3-DF363A62B89E}"/>
              </a:ext>
            </a:extLst>
          </p:cNvPr>
          <p:cNvSpPr txBox="1"/>
          <p:nvPr/>
        </p:nvSpPr>
        <p:spPr>
          <a:xfrm>
            <a:off x="5256416" y="4452280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B8D3E26-031A-07FD-1EFD-B47C5838BA11}"/>
              </a:ext>
            </a:extLst>
          </p:cNvPr>
          <p:cNvSpPr txBox="1"/>
          <p:nvPr/>
        </p:nvSpPr>
        <p:spPr>
          <a:xfrm>
            <a:off x="5264103" y="4790644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8594B25-AE49-853A-59E0-6FDAF33BB814}"/>
              </a:ext>
            </a:extLst>
          </p:cNvPr>
          <p:cNvSpPr txBox="1"/>
          <p:nvPr/>
        </p:nvSpPr>
        <p:spPr>
          <a:xfrm>
            <a:off x="5063384" y="5224219"/>
            <a:ext cx="14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in_display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D6A251E-E403-E1DA-206F-10140E28140B}"/>
              </a:ext>
            </a:extLst>
          </p:cNvPr>
          <p:cNvCxnSpPr>
            <a:cxnSpLocks/>
          </p:cNvCxnSpPr>
          <p:nvPr/>
        </p:nvCxnSpPr>
        <p:spPr>
          <a:xfrm>
            <a:off x="7652222" y="4678971"/>
            <a:ext cx="11727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B5D912D-B9B0-8348-A461-10393958B4B8}"/>
              </a:ext>
            </a:extLst>
          </p:cNvPr>
          <p:cNvCxnSpPr>
            <a:cxnSpLocks/>
          </p:cNvCxnSpPr>
          <p:nvPr/>
        </p:nvCxnSpPr>
        <p:spPr>
          <a:xfrm flipV="1">
            <a:off x="8066351" y="46226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615E3C45-4417-624C-DF14-0AF0A7815F10}"/>
              </a:ext>
            </a:extLst>
          </p:cNvPr>
          <p:cNvSpPr txBox="1"/>
          <p:nvPr/>
        </p:nvSpPr>
        <p:spPr>
          <a:xfrm>
            <a:off x="8015761" y="4631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71D86A3-E150-70BD-05F1-C741E443754F}"/>
              </a:ext>
            </a:extLst>
          </p:cNvPr>
          <p:cNvCxnSpPr>
            <a:cxnSpLocks/>
          </p:cNvCxnSpPr>
          <p:nvPr/>
        </p:nvCxnSpPr>
        <p:spPr>
          <a:xfrm>
            <a:off x="7666525" y="5163439"/>
            <a:ext cx="8024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34776C6-855C-3787-F46B-7A034652A591}"/>
              </a:ext>
            </a:extLst>
          </p:cNvPr>
          <p:cNvCxnSpPr>
            <a:cxnSpLocks/>
          </p:cNvCxnSpPr>
          <p:nvPr/>
        </p:nvCxnSpPr>
        <p:spPr>
          <a:xfrm flipV="1">
            <a:off x="8080654" y="510711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D5A6B9D-713A-F9DB-74CA-63BEF02329FB}"/>
              </a:ext>
            </a:extLst>
          </p:cNvPr>
          <p:cNvSpPr txBox="1"/>
          <p:nvPr/>
        </p:nvSpPr>
        <p:spPr>
          <a:xfrm>
            <a:off x="8037927" y="515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0547A24-7778-C92F-3F19-3C9EFAC5F762}"/>
              </a:ext>
            </a:extLst>
          </p:cNvPr>
          <p:cNvCxnSpPr>
            <a:cxnSpLocks/>
          </p:cNvCxnSpPr>
          <p:nvPr/>
        </p:nvCxnSpPr>
        <p:spPr>
          <a:xfrm>
            <a:off x="7672961" y="5691889"/>
            <a:ext cx="7959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83532E-C106-EDA6-22E2-B05D1DDF7876}"/>
              </a:ext>
            </a:extLst>
          </p:cNvPr>
          <p:cNvCxnSpPr>
            <a:cxnSpLocks/>
          </p:cNvCxnSpPr>
          <p:nvPr/>
        </p:nvCxnSpPr>
        <p:spPr>
          <a:xfrm flipV="1">
            <a:off x="8087090" y="56355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11DBFFB7-FC12-C4B4-5876-AEDAB7123AB0}"/>
              </a:ext>
            </a:extLst>
          </p:cNvPr>
          <p:cNvSpPr txBox="1"/>
          <p:nvPr/>
        </p:nvSpPr>
        <p:spPr>
          <a:xfrm>
            <a:off x="8026665" y="5682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C2548D4-44D3-5AB5-EC3F-35C0BACD393D}"/>
              </a:ext>
            </a:extLst>
          </p:cNvPr>
          <p:cNvSpPr txBox="1"/>
          <p:nvPr/>
        </p:nvSpPr>
        <p:spPr>
          <a:xfrm>
            <a:off x="7672961" y="4771829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out_pix_G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8997678-9CF3-A614-3610-A61C7A1217BB}"/>
              </a:ext>
            </a:extLst>
          </p:cNvPr>
          <p:cNvSpPr txBox="1"/>
          <p:nvPr/>
        </p:nvSpPr>
        <p:spPr>
          <a:xfrm>
            <a:off x="7656395" y="4277534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A57F770-DD70-9A75-976A-99569777191A}"/>
              </a:ext>
            </a:extLst>
          </p:cNvPr>
          <p:cNvSpPr txBox="1"/>
          <p:nvPr/>
        </p:nvSpPr>
        <p:spPr>
          <a:xfrm>
            <a:off x="7672961" y="5293941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out_pix_B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8690519-537E-65C9-5AD9-C1C1BD868275}"/>
              </a:ext>
            </a:extLst>
          </p:cNvPr>
          <p:cNvCxnSpPr>
            <a:cxnSpLocks/>
          </p:cNvCxnSpPr>
          <p:nvPr/>
        </p:nvCxnSpPr>
        <p:spPr>
          <a:xfrm>
            <a:off x="6565712" y="141509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F7282C4-E28F-D634-7354-9960C87777BF}"/>
              </a:ext>
            </a:extLst>
          </p:cNvPr>
          <p:cNvSpPr txBox="1"/>
          <p:nvPr/>
        </p:nvSpPr>
        <p:spPr>
          <a:xfrm>
            <a:off x="6196001" y="1098447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C732BC-A7E2-08B3-F400-41FC2BB794FB}"/>
              </a:ext>
            </a:extLst>
          </p:cNvPr>
          <p:cNvCxnSpPr>
            <a:cxnSpLocks/>
          </p:cNvCxnSpPr>
          <p:nvPr/>
        </p:nvCxnSpPr>
        <p:spPr>
          <a:xfrm flipV="1">
            <a:off x="7043719" y="135667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A2B8354A-4AEC-C022-AB44-33D87EAAE129}"/>
              </a:ext>
            </a:extLst>
          </p:cNvPr>
          <p:cNvSpPr txBox="1"/>
          <p:nvPr/>
        </p:nvSpPr>
        <p:spPr>
          <a:xfrm>
            <a:off x="6986838" y="1372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A5EADC4-C9C9-4E88-4F7F-E8E10608C33C}"/>
              </a:ext>
            </a:extLst>
          </p:cNvPr>
          <p:cNvSpPr/>
          <p:nvPr/>
        </p:nvSpPr>
        <p:spPr>
          <a:xfrm>
            <a:off x="1714758" y="449552"/>
            <a:ext cx="1993129" cy="8748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topVGA_filtre</a:t>
            </a:r>
            <a:endParaRPr lang="fr-FR" dirty="0"/>
          </a:p>
          <a:p>
            <a:pPr algn="ctr"/>
            <a:r>
              <a:rPr lang="fr-FR" dirty="0"/>
              <a:t>V2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9BCB8C3-FA3C-8DA7-A383-0647A1AE2D57}"/>
              </a:ext>
            </a:extLst>
          </p:cNvPr>
          <p:cNvCxnSpPr>
            <a:cxnSpLocks/>
          </p:cNvCxnSpPr>
          <p:nvPr/>
        </p:nvCxnSpPr>
        <p:spPr>
          <a:xfrm flipV="1">
            <a:off x="2536138" y="4834323"/>
            <a:ext cx="0" cy="3522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F666A8-C4D0-2012-E178-E60549F57D6D}"/>
              </a:ext>
            </a:extLst>
          </p:cNvPr>
          <p:cNvCxnSpPr>
            <a:cxnSpLocks/>
          </p:cNvCxnSpPr>
          <p:nvPr/>
        </p:nvCxnSpPr>
        <p:spPr>
          <a:xfrm flipH="1" flipV="1">
            <a:off x="2529512" y="4834323"/>
            <a:ext cx="319920" cy="198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797C1A-17C4-846E-96B7-10FB089E292F}"/>
              </a:ext>
            </a:extLst>
          </p:cNvPr>
          <p:cNvCxnSpPr>
            <a:cxnSpLocks/>
          </p:cNvCxnSpPr>
          <p:nvPr/>
        </p:nvCxnSpPr>
        <p:spPr>
          <a:xfrm flipH="1">
            <a:off x="2542765" y="5018791"/>
            <a:ext cx="308389" cy="16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94068F9E-D0FA-1C62-8F58-0927E9CB82B3}"/>
              </a:ext>
            </a:extLst>
          </p:cNvPr>
          <p:cNvSpPr/>
          <p:nvPr/>
        </p:nvSpPr>
        <p:spPr>
          <a:xfrm>
            <a:off x="2826213" y="4950800"/>
            <a:ext cx="119270" cy="11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A17A58-584D-793F-E42A-0A6132F53828}"/>
              </a:ext>
            </a:extLst>
          </p:cNvPr>
          <p:cNvCxnSpPr>
            <a:cxnSpLocks/>
          </p:cNvCxnSpPr>
          <p:nvPr/>
        </p:nvCxnSpPr>
        <p:spPr>
          <a:xfrm>
            <a:off x="2945483" y="5018791"/>
            <a:ext cx="8730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3009AC8-7351-3094-FD77-EB6E09168860}"/>
              </a:ext>
            </a:extLst>
          </p:cNvPr>
          <p:cNvSpPr txBox="1"/>
          <p:nvPr/>
        </p:nvSpPr>
        <p:spPr>
          <a:xfrm>
            <a:off x="2893183" y="4622955"/>
            <a:ext cx="9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A3043CDF-8AC7-197C-E246-7E0575E9009F}"/>
              </a:ext>
            </a:extLst>
          </p:cNvPr>
          <p:cNvCxnSpPr>
            <a:cxnSpLocks/>
          </p:cNvCxnSpPr>
          <p:nvPr/>
        </p:nvCxnSpPr>
        <p:spPr>
          <a:xfrm flipV="1">
            <a:off x="3320723" y="49641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6B7A2FD-83AC-97F2-2066-41B43A1AC4A4}"/>
              </a:ext>
            </a:extLst>
          </p:cNvPr>
          <p:cNvSpPr txBox="1"/>
          <p:nvPr/>
        </p:nvSpPr>
        <p:spPr>
          <a:xfrm>
            <a:off x="3264969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9EE6068-FACD-DE70-F387-E32DFF29C5F3}"/>
              </a:ext>
            </a:extLst>
          </p:cNvPr>
          <p:cNvSpPr/>
          <p:nvPr/>
        </p:nvSpPr>
        <p:spPr>
          <a:xfrm>
            <a:off x="8824930" y="2872800"/>
            <a:ext cx="1606461" cy="31786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system_conv</a:t>
            </a:r>
            <a:endParaRPr lang="fr-FR" dirty="0"/>
          </a:p>
          <a:p>
            <a:pPr algn="ctr"/>
            <a:r>
              <a:rPr lang="fr-FR" dirty="0"/>
              <a:t>V3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9318068-BADC-AE95-8033-E0F4A6DC1B6F}"/>
              </a:ext>
            </a:extLst>
          </p:cNvPr>
          <p:cNvCxnSpPr>
            <a:cxnSpLocks/>
          </p:cNvCxnSpPr>
          <p:nvPr/>
        </p:nvCxnSpPr>
        <p:spPr>
          <a:xfrm>
            <a:off x="6551235" y="58625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5A835115-4BD3-B67E-8D59-5B14A4AC3440}"/>
              </a:ext>
            </a:extLst>
          </p:cNvPr>
          <p:cNvCxnSpPr>
            <a:cxnSpLocks/>
          </p:cNvCxnSpPr>
          <p:nvPr/>
        </p:nvCxnSpPr>
        <p:spPr>
          <a:xfrm flipV="1">
            <a:off x="7045650" y="5299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0D5B6D1-A8D6-267C-71E3-EA0EA70EC13D}"/>
              </a:ext>
            </a:extLst>
          </p:cNvPr>
          <p:cNvSpPr txBox="1"/>
          <p:nvPr/>
        </p:nvSpPr>
        <p:spPr>
          <a:xfrm>
            <a:off x="6992413" y="525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64302EA-99E9-270C-1E43-FBFE3C172514}"/>
              </a:ext>
            </a:extLst>
          </p:cNvPr>
          <p:cNvSpPr txBox="1"/>
          <p:nvPr/>
        </p:nvSpPr>
        <p:spPr>
          <a:xfrm>
            <a:off x="6162587" y="658701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F12E38C-A1FE-6B75-C10F-ECAF6883A0CF}"/>
              </a:ext>
            </a:extLst>
          </p:cNvPr>
          <p:cNvCxnSpPr>
            <a:cxnSpLocks/>
          </p:cNvCxnSpPr>
          <p:nvPr/>
        </p:nvCxnSpPr>
        <p:spPr>
          <a:xfrm>
            <a:off x="6565712" y="997944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2764F56C-547C-E63E-F528-AB379F21564C}"/>
              </a:ext>
            </a:extLst>
          </p:cNvPr>
          <p:cNvCxnSpPr>
            <a:cxnSpLocks/>
          </p:cNvCxnSpPr>
          <p:nvPr/>
        </p:nvCxnSpPr>
        <p:spPr>
          <a:xfrm flipV="1">
            <a:off x="7053035" y="9416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F47C436-3047-6D8E-5A60-533556A0A6B3}"/>
              </a:ext>
            </a:extLst>
          </p:cNvPr>
          <p:cNvSpPr txBox="1"/>
          <p:nvPr/>
        </p:nvSpPr>
        <p:spPr>
          <a:xfrm>
            <a:off x="7004469" y="955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54A110E-2E41-0C1A-E404-6F07D903E04B}"/>
              </a:ext>
            </a:extLst>
          </p:cNvPr>
          <p:cNvSpPr txBox="1"/>
          <p:nvPr/>
        </p:nvSpPr>
        <p:spPr>
          <a:xfrm>
            <a:off x="6162917" y="249442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28B588B-989E-9878-6822-898CABB270FB}"/>
              </a:ext>
            </a:extLst>
          </p:cNvPr>
          <p:cNvCxnSpPr>
            <a:cxnSpLocks/>
          </p:cNvCxnSpPr>
          <p:nvPr/>
        </p:nvCxnSpPr>
        <p:spPr>
          <a:xfrm>
            <a:off x="10428299" y="4186086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C9A8163-285D-AB98-4608-231AC27C01C4}"/>
              </a:ext>
            </a:extLst>
          </p:cNvPr>
          <p:cNvCxnSpPr>
            <a:cxnSpLocks/>
          </p:cNvCxnSpPr>
          <p:nvPr/>
        </p:nvCxnSpPr>
        <p:spPr>
          <a:xfrm>
            <a:off x="10428299" y="5199009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7AA2A33-3DA0-D7F6-A2BA-D5BDECA340EF}"/>
              </a:ext>
            </a:extLst>
          </p:cNvPr>
          <p:cNvCxnSpPr>
            <a:cxnSpLocks/>
          </p:cNvCxnSpPr>
          <p:nvPr/>
        </p:nvCxnSpPr>
        <p:spPr>
          <a:xfrm flipV="1">
            <a:off x="11043373" y="41333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DA70B5D-4858-1975-5B6D-900B6AED5B1D}"/>
              </a:ext>
            </a:extLst>
          </p:cNvPr>
          <p:cNvSpPr txBox="1"/>
          <p:nvPr/>
        </p:nvSpPr>
        <p:spPr>
          <a:xfrm>
            <a:off x="10970959" y="4180552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E0FE9EC-CE81-C28C-AD02-9EA7D60B8109}"/>
              </a:ext>
            </a:extLst>
          </p:cNvPr>
          <p:cNvSpPr txBox="1"/>
          <p:nvPr/>
        </p:nvSpPr>
        <p:spPr>
          <a:xfrm>
            <a:off x="10564183" y="3784206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E4E63BFA-5902-C79C-CC37-ED920F73B373}"/>
              </a:ext>
            </a:extLst>
          </p:cNvPr>
          <p:cNvCxnSpPr>
            <a:cxnSpLocks/>
          </p:cNvCxnSpPr>
          <p:nvPr/>
        </p:nvCxnSpPr>
        <p:spPr>
          <a:xfrm flipV="1">
            <a:off x="11043373" y="51517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E8AED9B-1FA6-F7FF-47E0-60CC9E652C44}"/>
              </a:ext>
            </a:extLst>
          </p:cNvPr>
          <p:cNvSpPr txBox="1"/>
          <p:nvPr/>
        </p:nvSpPr>
        <p:spPr>
          <a:xfrm>
            <a:off x="10970959" y="519900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96D716C9-333D-2EF2-0537-71F620332E81}"/>
              </a:ext>
            </a:extLst>
          </p:cNvPr>
          <p:cNvCxnSpPr>
            <a:cxnSpLocks/>
          </p:cNvCxnSpPr>
          <p:nvPr/>
        </p:nvCxnSpPr>
        <p:spPr>
          <a:xfrm flipV="1">
            <a:off x="11043373" y="46283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A74968-8A14-8FAC-7DAB-A0FA6C4745D3}"/>
              </a:ext>
            </a:extLst>
          </p:cNvPr>
          <p:cNvSpPr txBox="1"/>
          <p:nvPr/>
        </p:nvSpPr>
        <p:spPr>
          <a:xfrm>
            <a:off x="10970959" y="467564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89C7FF2-3266-206B-92D8-D5C628453AFA}"/>
              </a:ext>
            </a:extLst>
          </p:cNvPr>
          <p:cNvSpPr txBox="1"/>
          <p:nvPr/>
        </p:nvSpPr>
        <p:spPr>
          <a:xfrm>
            <a:off x="10580884" y="4306286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7980C84F-8D3C-88D8-C0B5-D7B53D630AEC}"/>
              </a:ext>
            </a:extLst>
          </p:cNvPr>
          <p:cNvSpPr txBox="1"/>
          <p:nvPr/>
        </p:nvSpPr>
        <p:spPr>
          <a:xfrm>
            <a:off x="10598577" y="4838747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527DDBE6-3CBE-5313-F873-48D3385EBED4}"/>
              </a:ext>
            </a:extLst>
          </p:cNvPr>
          <p:cNvCxnSpPr>
            <a:cxnSpLocks/>
          </p:cNvCxnSpPr>
          <p:nvPr/>
        </p:nvCxnSpPr>
        <p:spPr>
          <a:xfrm>
            <a:off x="10428299" y="4682345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C33538BE-5D1F-2681-0AF5-44BDE0D10F12}"/>
              </a:ext>
            </a:extLst>
          </p:cNvPr>
          <p:cNvCxnSpPr>
            <a:cxnSpLocks/>
          </p:cNvCxnSpPr>
          <p:nvPr/>
        </p:nvCxnSpPr>
        <p:spPr>
          <a:xfrm>
            <a:off x="9155026" y="1240504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714E82E3-CFB5-D1E4-3FBC-6E067900AF7D}"/>
              </a:ext>
            </a:extLst>
          </p:cNvPr>
          <p:cNvCxnSpPr>
            <a:cxnSpLocks/>
          </p:cNvCxnSpPr>
          <p:nvPr/>
        </p:nvCxnSpPr>
        <p:spPr>
          <a:xfrm flipV="1">
            <a:off x="11052846" y="11932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6BC4BDE7-14D0-89FE-4F77-CE8895406F6C}"/>
              </a:ext>
            </a:extLst>
          </p:cNvPr>
          <p:cNvSpPr txBox="1"/>
          <p:nvPr/>
        </p:nvSpPr>
        <p:spPr>
          <a:xfrm>
            <a:off x="10980432" y="124050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6A342C7F-EBFC-46CB-76E3-BDA8E4F7D490}"/>
              </a:ext>
            </a:extLst>
          </p:cNvPr>
          <p:cNvCxnSpPr>
            <a:cxnSpLocks/>
          </p:cNvCxnSpPr>
          <p:nvPr/>
        </p:nvCxnSpPr>
        <p:spPr>
          <a:xfrm flipV="1">
            <a:off x="11052846" y="66988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8483A5B7-2634-6D26-96EC-7E3FD09AC455}"/>
              </a:ext>
            </a:extLst>
          </p:cNvPr>
          <p:cNvSpPr txBox="1"/>
          <p:nvPr/>
        </p:nvSpPr>
        <p:spPr>
          <a:xfrm>
            <a:off x="10980432" y="71713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8D190DA-E2F7-B1CC-7B6B-67EA0A1E6FF5}"/>
              </a:ext>
            </a:extLst>
          </p:cNvPr>
          <p:cNvSpPr txBox="1"/>
          <p:nvPr/>
        </p:nvSpPr>
        <p:spPr>
          <a:xfrm>
            <a:off x="10582254" y="351145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hsync_shifted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932E4694-291A-A87B-CB5C-F91AB1223A0C}"/>
              </a:ext>
            </a:extLst>
          </p:cNvPr>
          <p:cNvSpPr txBox="1"/>
          <p:nvPr/>
        </p:nvSpPr>
        <p:spPr>
          <a:xfrm>
            <a:off x="10577153" y="873938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vsync_shifted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B4422695-21F0-6A99-00D2-2F7C80F50F50}"/>
              </a:ext>
            </a:extLst>
          </p:cNvPr>
          <p:cNvCxnSpPr>
            <a:cxnSpLocks/>
          </p:cNvCxnSpPr>
          <p:nvPr/>
        </p:nvCxnSpPr>
        <p:spPr>
          <a:xfrm>
            <a:off x="9155026" y="723840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95418B6-DA4C-C497-15D8-031685A2883F}"/>
              </a:ext>
            </a:extLst>
          </p:cNvPr>
          <p:cNvCxnSpPr>
            <a:cxnSpLocks/>
          </p:cNvCxnSpPr>
          <p:nvPr/>
        </p:nvCxnSpPr>
        <p:spPr>
          <a:xfrm>
            <a:off x="7823742" y="3566231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6CE5C40-F0BF-0041-E37C-2516F27FB422}"/>
              </a:ext>
            </a:extLst>
          </p:cNvPr>
          <p:cNvCxnSpPr>
            <a:cxnSpLocks/>
          </p:cNvCxnSpPr>
          <p:nvPr/>
        </p:nvCxnSpPr>
        <p:spPr>
          <a:xfrm flipV="1">
            <a:off x="8204742" y="35099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B18D1B9-FA56-D83C-F4A2-13E1E89AFE42}"/>
              </a:ext>
            </a:extLst>
          </p:cNvPr>
          <p:cNvSpPr txBox="1"/>
          <p:nvPr/>
        </p:nvSpPr>
        <p:spPr>
          <a:xfrm>
            <a:off x="8151505" y="3505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61C470-91F0-6BD7-5F48-DA740C0BE489}"/>
              </a:ext>
            </a:extLst>
          </p:cNvPr>
          <p:cNvSpPr txBox="1"/>
          <p:nvPr/>
        </p:nvSpPr>
        <p:spPr>
          <a:xfrm>
            <a:off x="7321679" y="3709560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1F9B13E-E041-3C2C-C15E-CD45630FAE55}"/>
              </a:ext>
            </a:extLst>
          </p:cNvPr>
          <p:cNvCxnSpPr>
            <a:cxnSpLocks/>
          </p:cNvCxnSpPr>
          <p:nvPr/>
        </p:nvCxnSpPr>
        <p:spPr>
          <a:xfrm>
            <a:off x="7831127" y="404880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9475E19-DB41-1EA4-B643-C07689946E70}"/>
              </a:ext>
            </a:extLst>
          </p:cNvPr>
          <p:cNvCxnSpPr>
            <a:cxnSpLocks/>
          </p:cNvCxnSpPr>
          <p:nvPr/>
        </p:nvCxnSpPr>
        <p:spPr>
          <a:xfrm flipV="1">
            <a:off x="8212127" y="399248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1E79971-C87A-1D9C-9909-02B909327035}"/>
              </a:ext>
            </a:extLst>
          </p:cNvPr>
          <p:cNvSpPr txBox="1"/>
          <p:nvPr/>
        </p:nvSpPr>
        <p:spPr>
          <a:xfrm>
            <a:off x="8182889" y="3998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2812036-7332-9D8A-49BF-C7D776F989BA}"/>
              </a:ext>
            </a:extLst>
          </p:cNvPr>
          <p:cNvSpPr txBox="1"/>
          <p:nvPr/>
        </p:nvSpPr>
        <p:spPr>
          <a:xfrm>
            <a:off x="7322009" y="3229420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FE0F3B4-E0E3-5580-1A34-B81282E04EB3}"/>
              </a:ext>
            </a:extLst>
          </p:cNvPr>
          <p:cNvSpPr/>
          <p:nvPr/>
        </p:nvSpPr>
        <p:spPr>
          <a:xfrm>
            <a:off x="7538822" y="323724"/>
            <a:ext cx="1616204" cy="22823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99EA873-719C-651F-4E5F-FDA99DE18CB3}"/>
              </a:ext>
            </a:extLst>
          </p:cNvPr>
          <p:cNvSpPr txBox="1"/>
          <p:nvPr/>
        </p:nvSpPr>
        <p:spPr>
          <a:xfrm>
            <a:off x="5140738" y="1998346"/>
            <a:ext cx="14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end_count_x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9E9AB09-5DB2-487E-44C9-7F3260616E5F}"/>
              </a:ext>
            </a:extLst>
          </p:cNvPr>
          <p:cNvCxnSpPr>
            <a:cxnSpLocks/>
          </p:cNvCxnSpPr>
          <p:nvPr/>
        </p:nvCxnSpPr>
        <p:spPr>
          <a:xfrm>
            <a:off x="5063384" y="2340684"/>
            <a:ext cx="24896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6292528F-D2E1-13C5-D130-FA7C10E44858}"/>
              </a:ext>
            </a:extLst>
          </p:cNvPr>
          <p:cNvCxnSpPr>
            <a:cxnSpLocks/>
          </p:cNvCxnSpPr>
          <p:nvPr/>
        </p:nvCxnSpPr>
        <p:spPr>
          <a:xfrm flipV="1">
            <a:off x="5600469" y="227775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692279B1-0826-C019-398E-5896D594C3C2}"/>
              </a:ext>
            </a:extLst>
          </p:cNvPr>
          <p:cNvSpPr txBox="1"/>
          <p:nvPr/>
        </p:nvSpPr>
        <p:spPr>
          <a:xfrm>
            <a:off x="5563026" y="2357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077B736-BD38-6957-A414-EA5E905DD0BC}"/>
              </a:ext>
            </a:extLst>
          </p:cNvPr>
          <p:cNvCxnSpPr>
            <a:cxnSpLocks/>
          </p:cNvCxnSpPr>
          <p:nvPr/>
        </p:nvCxnSpPr>
        <p:spPr>
          <a:xfrm flipV="1">
            <a:off x="9631637" y="20615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FFB55C4C-45A5-5327-19A3-CD804B8E0123}"/>
              </a:ext>
            </a:extLst>
          </p:cNvPr>
          <p:cNvSpPr txBox="1"/>
          <p:nvPr/>
        </p:nvSpPr>
        <p:spPr>
          <a:xfrm>
            <a:off x="9559223" y="2108828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AA59C04-D38B-ED9B-EFA3-A9B2AC001876}"/>
              </a:ext>
            </a:extLst>
          </p:cNvPr>
          <p:cNvSpPr txBox="1"/>
          <p:nvPr/>
        </p:nvSpPr>
        <p:spPr>
          <a:xfrm>
            <a:off x="9155945" y="1742262"/>
            <a:ext cx="11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FB86093-D875-0D54-D7B8-9DB8C53814C4}"/>
              </a:ext>
            </a:extLst>
          </p:cNvPr>
          <p:cNvCxnSpPr>
            <a:cxnSpLocks/>
          </p:cNvCxnSpPr>
          <p:nvPr/>
        </p:nvCxnSpPr>
        <p:spPr>
          <a:xfrm>
            <a:off x="9144394" y="2112411"/>
            <a:ext cx="11550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C4D498C3-0538-F841-EDE5-44E6435A7EDD}"/>
              </a:ext>
            </a:extLst>
          </p:cNvPr>
          <p:cNvCxnSpPr>
            <a:cxnSpLocks/>
          </p:cNvCxnSpPr>
          <p:nvPr/>
        </p:nvCxnSpPr>
        <p:spPr>
          <a:xfrm>
            <a:off x="8015761" y="3136681"/>
            <a:ext cx="812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A40F931-565C-0DB3-3B16-85D79CE23BD7}"/>
              </a:ext>
            </a:extLst>
          </p:cNvPr>
          <p:cNvCxnSpPr>
            <a:cxnSpLocks/>
          </p:cNvCxnSpPr>
          <p:nvPr/>
        </p:nvCxnSpPr>
        <p:spPr>
          <a:xfrm>
            <a:off x="10299401" y="2108828"/>
            <a:ext cx="0" cy="631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819FAA3-879D-9E72-4364-AB31C26A771E}"/>
              </a:ext>
            </a:extLst>
          </p:cNvPr>
          <p:cNvCxnSpPr>
            <a:cxnSpLocks/>
          </p:cNvCxnSpPr>
          <p:nvPr/>
        </p:nvCxnSpPr>
        <p:spPr>
          <a:xfrm>
            <a:off x="8015761" y="2740802"/>
            <a:ext cx="22836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161A64C-535B-C1A1-9554-6EAC40BFE887}"/>
              </a:ext>
            </a:extLst>
          </p:cNvPr>
          <p:cNvCxnSpPr>
            <a:cxnSpLocks/>
          </p:cNvCxnSpPr>
          <p:nvPr/>
        </p:nvCxnSpPr>
        <p:spPr>
          <a:xfrm>
            <a:off x="8037927" y="2740802"/>
            <a:ext cx="0" cy="395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6110B5A-8AAF-5C85-550B-09439C1AED13}"/>
              </a:ext>
            </a:extLst>
          </p:cNvPr>
          <p:cNvCxnSpPr>
            <a:cxnSpLocks/>
          </p:cNvCxnSpPr>
          <p:nvPr/>
        </p:nvCxnSpPr>
        <p:spPr>
          <a:xfrm flipV="1">
            <a:off x="8233894" y="30885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1FFFCCF-F79B-C40A-752C-75029F05DBE6}"/>
              </a:ext>
            </a:extLst>
          </p:cNvPr>
          <p:cNvSpPr txBox="1"/>
          <p:nvPr/>
        </p:nvSpPr>
        <p:spPr>
          <a:xfrm>
            <a:off x="8161480" y="313578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9003D6-46E9-0FB2-0332-67DF8AC3FFA1}"/>
              </a:ext>
            </a:extLst>
          </p:cNvPr>
          <p:cNvCxnSpPr>
            <a:cxnSpLocks/>
          </p:cNvCxnSpPr>
          <p:nvPr/>
        </p:nvCxnSpPr>
        <p:spPr>
          <a:xfrm>
            <a:off x="6542289" y="190097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2B8F1359-16BC-2CED-0B21-418EAAD45B44}"/>
              </a:ext>
            </a:extLst>
          </p:cNvPr>
          <p:cNvSpPr txBox="1"/>
          <p:nvPr/>
        </p:nvSpPr>
        <p:spPr>
          <a:xfrm>
            <a:off x="6172578" y="1584329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8E58ACD-7161-C866-EAD0-1BE4412EAA78}"/>
              </a:ext>
            </a:extLst>
          </p:cNvPr>
          <p:cNvCxnSpPr>
            <a:cxnSpLocks/>
          </p:cNvCxnSpPr>
          <p:nvPr/>
        </p:nvCxnSpPr>
        <p:spPr>
          <a:xfrm flipV="1">
            <a:off x="7020296" y="184255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20FDFBB-A0F0-1285-2C40-229087083180}"/>
              </a:ext>
            </a:extLst>
          </p:cNvPr>
          <p:cNvSpPr txBox="1"/>
          <p:nvPr/>
        </p:nvSpPr>
        <p:spPr>
          <a:xfrm>
            <a:off x="6963415" y="1858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21C902A-D8EB-16CE-E4C3-BA829E674C52}"/>
              </a:ext>
            </a:extLst>
          </p:cNvPr>
          <p:cNvCxnSpPr>
            <a:cxnSpLocks/>
          </p:cNvCxnSpPr>
          <p:nvPr/>
        </p:nvCxnSpPr>
        <p:spPr>
          <a:xfrm>
            <a:off x="5084076" y="3660285"/>
            <a:ext cx="11120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B912C4DD-E6D5-FB45-60C3-3CCDA8C6CE70}"/>
              </a:ext>
            </a:extLst>
          </p:cNvPr>
          <p:cNvCxnSpPr>
            <a:cxnSpLocks/>
          </p:cNvCxnSpPr>
          <p:nvPr/>
        </p:nvCxnSpPr>
        <p:spPr>
          <a:xfrm flipV="1">
            <a:off x="5642909" y="361303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F524B441-3F38-EC2B-EE14-E75A13498566}"/>
              </a:ext>
            </a:extLst>
          </p:cNvPr>
          <p:cNvCxnSpPr>
            <a:cxnSpLocks/>
          </p:cNvCxnSpPr>
          <p:nvPr/>
        </p:nvCxnSpPr>
        <p:spPr>
          <a:xfrm flipV="1">
            <a:off x="5642909" y="308966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B50B304-206F-9106-A10A-87E09643A173}"/>
              </a:ext>
            </a:extLst>
          </p:cNvPr>
          <p:cNvSpPr txBox="1"/>
          <p:nvPr/>
        </p:nvSpPr>
        <p:spPr>
          <a:xfrm>
            <a:off x="5570495" y="3136920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CA75FF8-C44E-31AB-2B1B-F25E902F1F41}"/>
              </a:ext>
            </a:extLst>
          </p:cNvPr>
          <p:cNvSpPr txBox="1"/>
          <p:nvPr/>
        </p:nvSpPr>
        <p:spPr>
          <a:xfrm>
            <a:off x="5172318" y="2770926"/>
            <a:ext cx="75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E154439-FF71-DC6C-C9FC-4A19EFEC6B97}"/>
              </a:ext>
            </a:extLst>
          </p:cNvPr>
          <p:cNvSpPr txBox="1"/>
          <p:nvPr/>
        </p:nvSpPr>
        <p:spPr>
          <a:xfrm>
            <a:off x="5167216" y="3293719"/>
            <a:ext cx="7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F9D081F7-F4B8-BE49-6CBF-CC90689B4281}"/>
              </a:ext>
            </a:extLst>
          </p:cNvPr>
          <p:cNvCxnSpPr>
            <a:cxnSpLocks/>
          </p:cNvCxnSpPr>
          <p:nvPr/>
        </p:nvCxnSpPr>
        <p:spPr>
          <a:xfrm>
            <a:off x="5075189" y="3143621"/>
            <a:ext cx="11209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3EB4B25E-B1F2-5814-07EA-6478236D3CAB}"/>
              </a:ext>
            </a:extLst>
          </p:cNvPr>
          <p:cNvSpPr/>
          <p:nvPr/>
        </p:nvSpPr>
        <p:spPr>
          <a:xfrm>
            <a:off x="1560094" y="307834"/>
            <a:ext cx="8768490" cy="636362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04250F0-BFD8-C2EA-310B-52F635C363E4}"/>
              </a:ext>
            </a:extLst>
          </p:cNvPr>
          <p:cNvSpPr/>
          <p:nvPr/>
        </p:nvSpPr>
        <p:spPr>
          <a:xfrm>
            <a:off x="2998448" y="519379"/>
            <a:ext cx="1854841" cy="78574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system_conv</a:t>
            </a:r>
            <a:endParaRPr lang="fr-FR" dirty="0"/>
          </a:p>
          <a:p>
            <a:pPr algn="ctr"/>
            <a:r>
              <a:rPr lang="fr-FR" dirty="0"/>
              <a:t>V3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3FF9FF4-A817-A494-BC24-C77319A4EED1}"/>
              </a:ext>
            </a:extLst>
          </p:cNvPr>
          <p:cNvCxnSpPr>
            <a:cxnSpLocks/>
          </p:cNvCxnSpPr>
          <p:nvPr/>
        </p:nvCxnSpPr>
        <p:spPr>
          <a:xfrm flipV="1">
            <a:off x="1132034" y="428517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FE9E429-947A-926E-F967-86F0586DA45A}"/>
              </a:ext>
            </a:extLst>
          </p:cNvPr>
          <p:cNvSpPr txBox="1"/>
          <p:nvPr/>
        </p:nvSpPr>
        <p:spPr>
          <a:xfrm>
            <a:off x="1067251" y="4312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642CDB-5E33-CFF9-0247-AD49F24C8C41}"/>
              </a:ext>
            </a:extLst>
          </p:cNvPr>
          <p:cNvSpPr txBox="1"/>
          <p:nvPr/>
        </p:nvSpPr>
        <p:spPr>
          <a:xfrm>
            <a:off x="393422" y="3939067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data_read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D80D89-2926-7890-4BDB-94D269406F2B}"/>
              </a:ext>
            </a:extLst>
          </p:cNvPr>
          <p:cNvCxnSpPr>
            <a:cxnSpLocks/>
          </p:cNvCxnSpPr>
          <p:nvPr/>
        </p:nvCxnSpPr>
        <p:spPr>
          <a:xfrm>
            <a:off x="7175483" y="2048421"/>
            <a:ext cx="10109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7F3D7AD-7875-999E-71D7-88A28106627C}"/>
              </a:ext>
            </a:extLst>
          </p:cNvPr>
          <p:cNvCxnSpPr>
            <a:cxnSpLocks/>
          </p:cNvCxnSpPr>
          <p:nvPr/>
        </p:nvCxnSpPr>
        <p:spPr>
          <a:xfrm flipV="1">
            <a:off x="7534992" y="200116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4706D6D-45FA-0952-F690-57D1FC753BA8}"/>
              </a:ext>
            </a:extLst>
          </p:cNvPr>
          <p:cNvSpPr txBox="1"/>
          <p:nvPr/>
        </p:nvSpPr>
        <p:spPr>
          <a:xfrm>
            <a:off x="7462578" y="2048421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8E5801E-D233-2722-524D-57986F9F37C7}"/>
              </a:ext>
            </a:extLst>
          </p:cNvPr>
          <p:cNvSpPr/>
          <p:nvPr/>
        </p:nvSpPr>
        <p:spPr>
          <a:xfrm>
            <a:off x="2789223" y="2815783"/>
            <a:ext cx="1767271" cy="24391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buffer_module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image_width</a:t>
            </a:r>
            <a:r>
              <a:rPr lang="fr-FR" dirty="0"/>
              <a:t> = 800)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38D05FD-B7CD-E3EE-A1C4-83421E81DADA}"/>
              </a:ext>
            </a:extLst>
          </p:cNvPr>
          <p:cNvCxnSpPr>
            <a:cxnSpLocks/>
          </p:cNvCxnSpPr>
          <p:nvPr/>
        </p:nvCxnSpPr>
        <p:spPr>
          <a:xfrm>
            <a:off x="690605" y="4337677"/>
            <a:ext cx="20986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015A550B-EA3B-3363-0549-5D3506D60064}"/>
              </a:ext>
            </a:extLst>
          </p:cNvPr>
          <p:cNvSpPr txBox="1"/>
          <p:nvPr/>
        </p:nvSpPr>
        <p:spPr>
          <a:xfrm>
            <a:off x="4803611" y="305733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5DCFC92-3968-F2A9-6F37-F064219AF534}"/>
              </a:ext>
            </a:extLst>
          </p:cNvPr>
          <p:cNvCxnSpPr>
            <a:cxnSpLocks/>
          </p:cNvCxnSpPr>
          <p:nvPr/>
        </p:nvCxnSpPr>
        <p:spPr>
          <a:xfrm>
            <a:off x="4540192" y="3487544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A1434E7-BE9E-295E-5AC2-395FA0573296}"/>
              </a:ext>
            </a:extLst>
          </p:cNvPr>
          <p:cNvCxnSpPr>
            <a:cxnSpLocks/>
          </p:cNvCxnSpPr>
          <p:nvPr/>
        </p:nvCxnSpPr>
        <p:spPr>
          <a:xfrm flipV="1">
            <a:off x="5018797" y="34312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D3722ABB-2FF2-20A5-C912-A3F2AC38B4AF}"/>
              </a:ext>
            </a:extLst>
          </p:cNvPr>
          <p:cNvSpPr txBox="1"/>
          <p:nvPr/>
        </p:nvSpPr>
        <p:spPr>
          <a:xfrm>
            <a:off x="4947468" y="3485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F86D180C-5F6D-D9F1-0688-03E97581C0EC}"/>
              </a:ext>
            </a:extLst>
          </p:cNvPr>
          <p:cNvSpPr txBox="1"/>
          <p:nvPr/>
        </p:nvSpPr>
        <p:spPr>
          <a:xfrm>
            <a:off x="4813775" y="434925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BC89C5F-BA02-0303-0C19-06CE22E4E8F8}"/>
              </a:ext>
            </a:extLst>
          </p:cNvPr>
          <p:cNvCxnSpPr>
            <a:cxnSpLocks/>
          </p:cNvCxnSpPr>
          <p:nvPr/>
        </p:nvCxnSpPr>
        <p:spPr>
          <a:xfrm>
            <a:off x="4540192" y="4795648"/>
            <a:ext cx="11355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1076A30-5A7D-5502-9DF3-ACF31E9C075B}"/>
              </a:ext>
            </a:extLst>
          </p:cNvPr>
          <p:cNvCxnSpPr>
            <a:cxnSpLocks/>
          </p:cNvCxnSpPr>
          <p:nvPr/>
        </p:nvCxnSpPr>
        <p:spPr>
          <a:xfrm flipV="1">
            <a:off x="5048597" y="473932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EB210DFE-908F-6D21-3C92-D5DA23DA0522}"/>
              </a:ext>
            </a:extLst>
          </p:cNvPr>
          <p:cNvSpPr txBox="1"/>
          <p:nvPr/>
        </p:nvSpPr>
        <p:spPr>
          <a:xfrm>
            <a:off x="4977268" y="4794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781854D-8803-733F-3D49-7AC1B6840AEA}"/>
              </a:ext>
            </a:extLst>
          </p:cNvPr>
          <p:cNvSpPr txBox="1"/>
          <p:nvPr/>
        </p:nvSpPr>
        <p:spPr>
          <a:xfrm>
            <a:off x="4898496" y="3759938"/>
            <a:ext cx="39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003CDAD3-2C2B-B651-6848-0C88B28FC163}"/>
              </a:ext>
            </a:extLst>
          </p:cNvPr>
          <p:cNvSpPr/>
          <p:nvPr/>
        </p:nvSpPr>
        <p:spPr>
          <a:xfrm>
            <a:off x="5680219" y="1120461"/>
            <a:ext cx="1503801" cy="43454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r>
              <a:rPr lang="fr-FR" sz="1400" dirty="0"/>
              <a:t>1 =&gt; Id matrix</a:t>
            </a:r>
          </a:p>
          <a:p>
            <a:pPr algn="ctr"/>
            <a:endParaRPr lang="fr-FR" sz="1400" dirty="0"/>
          </a:p>
          <a:p>
            <a:r>
              <a:rPr lang="fr-FR" sz="1400" dirty="0"/>
              <a:t>2 =&gt; </a:t>
            </a:r>
            <a:r>
              <a:rPr lang="fr-FR" sz="1400" dirty="0" err="1"/>
              <a:t>Gaussian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3 =&gt; </a:t>
            </a:r>
            <a:r>
              <a:rPr lang="fr-FR" sz="1400" dirty="0" err="1"/>
              <a:t>Sobel</a:t>
            </a:r>
            <a:r>
              <a:rPr lang="fr-FR" sz="1400" dirty="0"/>
              <a:t> horizontal</a:t>
            </a:r>
          </a:p>
          <a:p>
            <a:endParaRPr lang="fr-FR" sz="1400" dirty="0"/>
          </a:p>
          <a:p>
            <a:r>
              <a:rPr lang="fr-FR" sz="1400" dirty="0"/>
              <a:t>4 =&gt; </a:t>
            </a:r>
            <a:r>
              <a:rPr lang="fr-FR" sz="1400" dirty="0" err="1"/>
              <a:t>Sobel</a:t>
            </a:r>
            <a:r>
              <a:rPr lang="fr-FR" sz="1400" dirty="0"/>
              <a:t> vertical</a:t>
            </a:r>
          </a:p>
          <a:p>
            <a:endParaRPr lang="fr-FR" sz="1400" dirty="0"/>
          </a:p>
          <a:p>
            <a:r>
              <a:rPr lang="fr-FR" sz="1400" dirty="0"/>
              <a:t>5 =&gt; Edge </a:t>
            </a:r>
            <a:r>
              <a:rPr lang="fr-FR" sz="1400" dirty="0" err="1"/>
              <a:t>detection</a:t>
            </a:r>
            <a:endParaRPr lang="fr-FR" sz="1400" dirty="0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6C82CF01-DE58-810E-953A-75421DE337BB}"/>
              </a:ext>
            </a:extLst>
          </p:cNvPr>
          <p:cNvCxnSpPr>
            <a:cxnSpLocks/>
          </p:cNvCxnSpPr>
          <p:nvPr/>
        </p:nvCxnSpPr>
        <p:spPr>
          <a:xfrm>
            <a:off x="647412" y="3289620"/>
            <a:ext cx="21418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5140F20-658D-A05B-C686-088CED508851}"/>
              </a:ext>
            </a:extLst>
          </p:cNvPr>
          <p:cNvCxnSpPr>
            <a:cxnSpLocks/>
          </p:cNvCxnSpPr>
          <p:nvPr/>
        </p:nvCxnSpPr>
        <p:spPr>
          <a:xfrm flipV="1">
            <a:off x="1028412" y="32332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F43FE396-2A95-AAA9-3959-553972AE31B1}"/>
              </a:ext>
            </a:extLst>
          </p:cNvPr>
          <p:cNvSpPr txBox="1"/>
          <p:nvPr/>
        </p:nvSpPr>
        <p:spPr>
          <a:xfrm>
            <a:off x="975175" y="3228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15DFDA9-CCF5-B5A2-5659-AD67401A0603}"/>
              </a:ext>
            </a:extLst>
          </p:cNvPr>
          <p:cNvSpPr txBox="1"/>
          <p:nvPr/>
        </p:nvSpPr>
        <p:spPr>
          <a:xfrm>
            <a:off x="430395" y="2964670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19EF42BB-A6F4-8528-2A98-D074091DE116}"/>
              </a:ext>
            </a:extLst>
          </p:cNvPr>
          <p:cNvCxnSpPr>
            <a:cxnSpLocks/>
          </p:cNvCxnSpPr>
          <p:nvPr/>
        </p:nvCxnSpPr>
        <p:spPr>
          <a:xfrm>
            <a:off x="654797" y="3772192"/>
            <a:ext cx="21344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811EDE22-46E8-E72E-5EA2-BCC6DD322895}"/>
              </a:ext>
            </a:extLst>
          </p:cNvPr>
          <p:cNvCxnSpPr>
            <a:cxnSpLocks/>
          </p:cNvCxnSpPr>
          <p:nvPr/>
        </p:nvCxnSpPr>
        <p:spPr>
          <a:xfrm flipV="1">
            <a:off x="1035797" y="371587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665371F1-60D5-A370-8DF1-6D8223AB09F4}"/>
              </a:ext>
            </a:extLst>
          </p:cNvPr>
          <p:cNvSpPr txBox="1"/>
          <p:nvPr/>
        </p:nvSpPr>
        <p:spPr>
          <a:xfrm>
            <a:off x="1006559" y="372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3905F55-A092-83E2-27B3-C814A795F48A}"/>
              </a:ext>
            </a:extLst>
          </p:cNvPr>
          <p:cNvSpPr txBox="1"/>
          <p:nvPr/>
        </p:nvSpPr>
        <p:spPr>
          <a:xfrm>
            <a:off x="430998" y="3405240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DC88FBA-C781-E1F1-0E81-83C4E475B799}"/>
              </a:ext>
            </a:extLst>
          </p:cNvPr>
          <p:cNvCxnSpPr>
            <a:cxnSpLocks/>
          </p:cNvCxnSpPr>
          <p:nvPr/>
        </p:nvCxnSpPr>
        <p:spPr>
          <a:xfrm>
            <a:off x="9704467" y="2841776"/>
            <a:ext cx="20766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886BD62-F475-2269-67D6-E556D3795E00}"/>
              </a:ext>
            </a:extLst>
          </p:cNvPr>
          <p:cNvCxnSpPr>
            <a:cxnSpLocks/>
          </p:cNvCxnSpPr>
          <p:nvPr/>
        </p:nvCxnSpPr>
        <p:spPr>
          <a:xfrm>
            <a:off x="9704467" y="3854699"/>
            <a:ext cx="20766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AB708BE8-6AB4-5C53-359D-8F8D1EF14082}"/>
              </a:ext>
            </a:extLst>
          </p:cNvPr>
          <p:cNvCxnSpPr>
            <a:cxnSpLocks/>
          </p:cNvCxnSpPr>
          <p:nvPr/>
        </p:nvCxnSpPr>
        <p:spPr>
          <a:xfrm flipV="1">
            <a:off x="11227928" y="278899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68B8F23-0CC1-4B2E-9FEE-86840B7BC899}"/>
              </a:ext>
            </a:extLst>
          </p:cNvPr>
          <p:cNvSpPr txBox="1"/>
          <p:nvPr/>
        </p:nvSpPr>
        <p:spPr>
          <a:xfrm>
            <a:off x="11155514" y="2836242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A6584F3-2A21-5B59-DBF1-BDCB6DABB133}"/>
              </a:ext>
            </a:extLst>
          </p:cNvPr>
          <p:cNvSpPr txBox="1"/>
          <p:nvPr/>
        </p:nvSpPr>
        <p:spPr>
          <a:xfrm>
            <a:off x="10706210" y="2439896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55E73A5-2232-5B2B-6554-11E3C8696666}"/>
              </a:ext>
            </a:extLst>
          </p:cNvPr>
          <p:cNvCxnSpPr>
            <a:cxnSpLocks/>
          </p:cNvCxnSpPr>
          <p:nvPr/>
        </p:nvCxnSpPr>
        <p:spPr>
          <a:xfrm flipV="1">
            <a:off x="11227928" y="380744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D89874D9-F3B5-5C77-ECB0-936A2D490D5E}"/>
              </a:ext>
            </a:extLst>
          </p:cNvPr>
          <p:cNvSpPr txBox="1"/>
          <p:nvPr/>
        </p:nvSpPr>
        <p:spPr>
          <a:xfrm>
            <a:off x="11155514" y="385469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EE84D82A-8AB3-6807-24FC-128CC7FFC348}"/>
              </a:ext>
            </a:extLst>
          </p:cNvPr>
          <p:cNvCxnSpPr>
            <a:cxnSpLocks/>
          </p:cNvCxnSpPr>
          <p:nvPr/>
        </p:nvCxnSpPr>
        <p:spPr>
          <a:xfrm flipV="1">
            <a:off x="11227928" y="328408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0BADF02-703E-359D-E10A-3E3CDB94DB9E}"/>
              </a:ext>
            </a:extLst>
          </p:cNvPr>
          <p:cNvSpPr txBox="1"/>
          <p:nvPr/>
        </p:nvSpPr>
        <p:spPr>
          <a:xfrm>
            <a:off x="11155514" y="333133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9C0BFE40-56C6-3417-7A80-CD8B49393581}"/>
              </a:ext>
            </a:extLst>
          </p:cNvPr>
          <p:cNvSpPr txBox="1"/>
          <p:nvPr/>
        </p:nvSpPr>
        <p:spPr>
          <a:xfrm>
            <a:off x="10715822" y="2961976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262A05BE-DD7D-D2BC-FFEC-046FDAEA374D}"/>
              </a:ext>
            </a:extLst>
          </p:cNvPr>
          <p:cNvSpPr txBox="1"/>
          <p:nvPr/>
        </p:nvSpPr>
        <p:spPr>
          <a:xfrm>
            <a:off x="10726425" y="3494437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0576061-EE9F-10E4-47D4-2B6656D2D854}"/>
              </a:ext>
            </a:extLst>
          </p:cNvPr>
          <p:cNvCxnSpPr>
            <a:cxnSpLocks/>
          </p:cNvCxnSpPr>
          <p:nvPr/>
        </p:nvCxnSpPr>
        <p:spPr>
          <a:xfrm>
            <a:off x="7188076" y="2852917"/>
            <a:ext cx="8074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4FB2AB7-D2A8-F75B-CD39-D93143DE38C8}"/>
              </a:ext>
            </a:extLst>
          </p:cNvPr>
          <p:cNvCxnSpPr>
            <a:cxnSpLocks/>
          </p:cNvCxnSpPr>
          <p:nvPr/>
        </p:nvCxnSpPr>
        <p:spPr>
          <a:xfrm flipV="1">
            <a:off x="7547585" y="280566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E00ED1C3-F625-C80D-DC88-1D5EAB398223}"/>
              </a:ext>
            </a:extLst>
          </p:cNvPr>
          <p:cNvSpPr txBox="1"/>
          <p:nvPr/>
        </p:nvSpPr>
        <p:spPr>
          <a:xfrm>
            <a:off x="7475171" y="285291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BC399D-849D-BB9D-B14B-437FD1CC7682}"/>
              </a:ext>
            </a:extLst>
          </p:cNvPr>
          <p:cNvSpPr txBox="1"/>
          <p:nvPr/>
        </p:nvSpPr>
        <p:spPr>
          <a:xfrm>
            <a:off x="7128691" y="2467263"/>
            <a:ext cx="100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out_filt2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09561A86-0F53-2954-866E-18BAC7968563}"/>
              </a:ext>
            </a:extLst>
          </p:cNvPr>
          <p:cNvCxnSpPr>
            <a:cxnSpLocks/>
          </p:cNvCxnSpPr>
          <p:nvPr/>
        </p:nvCxnSpPr>
        <p:spPr>
          <a:xfrm>
            <a:off x="7165286" y="3617210"/>
            <a:ext cx="10211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4E6FF3D-4301-8B95-EA92-11CEDBBA5F7E}"/>
              </a:ext>
            </a:extLst>
          </p:cNvPr>
          <p:cNvCxnSpPr>
            <a:cxnSpLocks/>
          </p:cNvCxnSpPr>
          <p:nvPr/>
        </p:nvCxnSpPr>
        <p:spPr>
          <a:xfrm flipV="1">
            <a:off x="7634523" y="356995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CDC2E0F-E7ED-9E30-28DE-7E1EC5E7796F}"/>
              </a:ext>
            </a:extLst>
          </p:cNvPr>
          <p:cNvSpPr txBox="1"/>
          <p:nvPr/>
        </p:nvSpPr>
        <p:spPr>
          <a:xfrm>
            <a:off x="7562109" y="3617210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6087D7FA-74F2-051B-25AC-357B35D14B9A}"/>
              </a:ext>
            </a:extLst>
          </p:cNvPr>
          <p:cNvCxnSpPr>
            <a:cxnSpLocks/>
          </p:cNvCxnSpPr>
          <p:nvPr/>
        </p:nvCxnSpPr>
        <p:spPr>
          <a:xfrm>
            <a:off x="7177879" y="4421706"/>
            <a:ext cx="10227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7FE4BA3F-F127-E0B1-FFFB-914CE162408B}"/>
              </a:ext>
            </a:extLst>
          </p:cNvPr>
          <p:cNvCxnSpPr>
            <a:cxnSpLocks/>
          </p:cNvCxnSpPr>
          <p:nvPr/>
        </p:nvCxnSpPr>
        <p:spPr>
          <a:xfrm flipV="1">
            <a:off x="7647116" y="437445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21C697D-63C8-F797-B68B-B618DE53ABF7}"/>
              </a:ext>
            </a:extLst>
          </p:cNvPr>
          <p:cNvSpPr txBox="1"/>
          <p:nvPr/>
        </p:nvSpPr>
        <p:spPr>
          <a:xfrm>
            <a:off x="7574702" y="4421706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F8D0A38-74CC-AB43-F59A-E63BC2391294}"/>
              </a:ext>
            </a:extLst>
          </p:cNvPr>
          <p:cNvSpPr txBox="1"/>
          <p:nvPr/>
        </p:nvSpPr>
        <p:spPr>
          <a:xfrm>
            <a:off x="7128691" y="3220574"/>
            <a:ext cx="100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out_filt3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BA489A1-370F-8E69-008C-5FFFF9478929}"/>
              </a:ext>
            </a:extLst>
          </p:cNvPr>
          <p:cNvSpPr txBox="1"/>
          <p:nvPr/>
        </p:nvSpPr>
        <p:spPr>
          <a:xfrm>
            <a:off x="7142514" y="4041644"/>
            <a:ext cx="9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out_filt4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6A51C80-E287-95B8-1FA3-8BFCDA5D6141}"/>
              </a:ext>
            </a:extLst>
          </p:cNvPr>
          <p:cNvSpPr txBox="1"/>
          <p:nvPr/>
        </p:nvSpPr>
        <p:spPr>
          <a:xfrm>
            <a:off x="7135389" y="1654472"/>
            <a:ext cx="107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out_filt1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A657D90-9E3F-0D3E-908C-62B042EDFCFA}"/>
              </a:ext>
            </a:extLst>
          </p:cNvPr>
          <p:cNvCxnSpPr>
            <a:cxnSpLocks/>
          </p:cNvCxnSpPr>
          <p:nvPr/>
        </p:nvCxnSpPr>
        <p:spPr>
          <a:xfrm>
            <a:off x="9704467" y="3355933"/>
            <a:ext cx="20478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0BE24027-9B40-F338-1CB4-D44ED7139974}"/>
              </a:ext>
            </a:extLst>
          </p:cNvPr>
          <p:cNvCxnSpPr>
            <a:cxnSpLocks/>
          </p:cNvCxnSpPr>
          <p:nvPr/>
        </p:nvCxnSpPr>
        <p:spPr>
          <a:xfrm flipV="1">
            <a:off x="1126081" y="485847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1FBDC1B-FC95-4E10-25EC-58150C550B7D}"/>
              </a:ext>
            </a:extLst>
          </p:cNvPr>
          <p:cNvSpPr txBox="1"/>
          <p:nvPr/>
        </p:nvSpPr>
        <p:spPr>
          <a:xfrm>
            <a:off x="1061298" y="4885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F077CE-0998-7B3E-3D62-FEC93F8E3A25}"/>
              </a:ext>
            </a:extLst>
          </p:cNvPr>
          <p:cNvSpPr txBox="1"/>
          <p:nvPr/>
        </p:nvSpPr>
        <p:spPr>
          <a:xfrm>
            <a:off x="526673" y="4512362"/>
            <a:ext cx="4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4F9CA1A-A1EF-5EE5-F0E7-FF600A68753D}"/>
              </a:ext>
            </a:extLst>
          </p:cNvPr>
          <p:cNvCxnSpPr>
            <a:cxnSpLocks/>
          </p:cNvCxnSpPr>
          <p:nvPr/>
        </p:nvCxnSpPr>
        <p:spPr>
          <a:xfrm>
            <a:off x="690605" y="4910973"/>
            <a:ext cx="20986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933470-634F-14FD-C773-133AB5B4D79D}"/>
              </a:ext>
            </a:extLst>
          </p:cNvPr>
          <p:cNvCxnSpPr>
            <a:cxnSpLocks/>
          </p:cNvCxnSpPr>
          <p:nvPr/>
        </p:nvCxnSpPr>
        <p:spPr>
          <a:xfrm flipV="1">
            <a:off x="1086134" y="14782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A07A2BED-E884-2C56-7DCB-68A0AFC449F1}"/>
              </a:ext>
            </a:extLst>
          </p:cNvPr>
          <p:cNvSpPr txBox="1"/>
          <p:nvPr/>
        </p:nvSpPr>
        <p:spPr>
          <a:xfrm>
            <a:off x="1021351" y="1505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FDC1464-66A6-F722-E830-0B94C9388A79}"/>
              </a:ext>
            </a:extLst>
          </p:cNvPr>
          <p:cNvSpPr txBox="1"/>
          <p:nvPr/>
        </p:nvSpPr>
        <p:spPr>
          <a:xfrm>
            <a:off x="367610" y="1120461"/>
            <a:ext cx="136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04417D2-0782-687E-ECE6-77CE871BC7B0}"/>
              </a:ext>
            </a:extLst>
          </p:cNvPr>
          <p:cNvCxnSpPr>
            <a:cxnSpLocks/>
          </p:cNvCxnSpPr>
          <p:nvPr/>
        </p:nvCxnSpPr>
        <p:spPr>
          <a:xfrm>
            <a:off x="855481" y="1530794"/>
            <a:ext cx="48202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0523A45-A646-EAF1-E150-E42E0B88ED11}"/>
              </a:ext>
            </a:extLst>
          </p:cNvPr>
          <p:cNvSpPr/>
          <p:nvPr/>
        </p:nvSpPr>
        <p:spPr>
          <a:xfrm>
            <a:off x="8200666" y="1505418"/>
            <a:ext cx="1503801" cy="34867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Corner </a:t>
            </a:r>
            <a:r>
              <a:rPr lang="fr-FR" dirty="0" err="1"/>
              <a:t>Detection</a:t>
            </a:r>
            <a:endParaRPr lang="fr-FR" dirty="0"/>
          </a:p>
          <a:p>
            <a:pPr algn="ctr"/>
            <a:r>
              <a:rPr lang="fr-FR" dirty="0"/>
              <a:t>V2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61DB539-2FDF-ECA5-6773-CF2B69FB1CDF}"/>
              </a:ext>
            </a:extLst>
          </p:cNvPr>
          <p:cNvCxnSpPr>
            <a:cxnSpLocks/>
          </p:cNvCxnSpPr>
          <p:nvPr/>
        </p:nvCxnSpPr>
        <p:spPr>
          <a:xfrm>
            <a:off x="7181582" y="5017173"/>
            <a:ext cx="8200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AA6AE68-C864-D00B-FAAE-E1B1B0F69230}"/>
              </a:ext>
            </a:extLst>
          </p:cNvPr>
          <p:cNvCxnSpPr>
            <a:cxnSpLocks/>
          </p:cNvCxnSpPr>
          <p:nvPr/>
        </p:nvCxnSpPr>
        <p:spPr>
          <a:xfrm flipV="1">
            <a:off x="7541091" y="49699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9A4BFD46-9B86-9392-1C8E-E0D0B33BAA1D}"/>
              </a:ext>
            </a:extLst>
          </p:cNvPr>
          <p:cNvSpPr txBox="1"/>
          <p:nvPr/>
        </p:nvSpPr>
        <p:spPr>
          <a:xfrm>
            <a:off x="7468677" y="5017173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D0BECDF-FD24-EF53-AC7B-5DC0A0B1658E}"/>
              </a:ext>
            </a:extLst>
          </p:cNvPr>
          <p:cNvSpPr txBox="1"/>
          <p:nvPr/>
        </p:nvSpPr>
        <p:spPr>
          <a:xfrm>
            <a:off x="7142514" y="4645976"/>
            <a:ext cx="107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out_filt5</a:t>
            </a:r>
          </a:p>
        </p:txBody>
      </p:sp>
    </p:spTree>
    <p:extLst>
      <p:ext uri="{BB962C8B-B14F-4D97-AF65-F5344CB8AC3E}">
        <p14:creationId xmlns:p14="http://schemas.microsoft.com/office/powerpoint/2010/main" val="9774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AED01C3-777C-CE3A-498D-4D2E88A60C6F}"/>
              </a:ext>
            </a:extLst>
          </p:cNvPr>
          <p:cNvSpPr/>
          <p:nvPr/>
        </p:nvSpPr>
        <p:spPr>
          <a:xfrm>
            <a:off x="819630" y="864428"/>
            <a:ext cx="1503801" cy="100694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Corner </a:t>
            </a:r>
            <a:r>
              <a:rPr lang="fr-FR" dirty="0" err="1"/>
              <a:t>Detection</a:t>
            </a:r>
            <a:endParaRPr lang="fr-FR" dirty="0"/>
          </a:p>
          <a:p>
            <a:pPr algn="ctr"/>
            <a:r>
              <a:rPr lang="fr-FR" dirty="0"/>
              <a:t>V2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C3562FE-0672-19D2-8798-FABEAA0E5AF7}"/>
              </a:ext>
            </a:extLst>
          </p:cNvPr>
          <p:cNvCxnSpPr>
            <a:cxnSpLocks/>
          </p:cNvCxnSpPr>
          <p:nvPr/>
        </p:nvCxnSpPr>
        <p:spPr>
          <a:xfrm>
            <a:off x="1086356" y="5131458"/>
            <a:ext cx="102114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B1EBE45-2F18-5C13-45B3-FFFA88C942EE}"/>
              </a:ext>
            </a:extLst>
          </p:cNvPr>
          <p:cNvCxnSpPr>
            <a:cxnSpLocks/>
          </p:cNvCxnSpPr>
          <p:nvPr/>
        </p:nvCxnSpPr>
        <p:spPr>
          <a:xfrm flipV="1">
            <a:off x="1555593" y="508420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5A9EAF1-AD3D-1147-DE20-51C8E76BB397}"/>
              </a:ext>
            </a:extLst>
          </p:cNvPr>
          <p:cNvSpPr txBox="1"/>
          <p:nvPr/>
        </p:nvSpPr>
        <p:spPr>
          <a:xfrm>
            <a:off x="1483179" y="5131458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3ABE94B-09E1-7B24-1FB0-8F3012B851A2}"/>
              </a:ext>
            </a:extLst>
          </p:cNvPr>
          <p:cNvCxnSpPr>
            <a:cxnSpLocks/>
          </p:cNvCxnSpPr>
          <p:nvPr/>
        </p:nvCxnSpPr>
        <p:spPr>
          <a:xfrm>
            <a:off x="1098949" y="5935954"/>
            <a:ext cx="10227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BD4B845-A6FB-7671-8BC5-9A8B9741D09F}"/>
              </a:ext>
            </a:extLst>
          </p:cNvPr>
          <p:cNvCxnSpPr>
            <a:cxnSpLocks/>
          </p:cNvCxnSpPr>
          <p:nvPr/>
        </p:nvCxnSpPr>
        <p:spPr>
          <a:xfrm flipV="1">
            <a:off x="1568186" y="588870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7B388D0-6039-4305-7C31-A73D37D3015D}"/>
              </a:ext>
            </a:extLst>
          </p:cNvPr>
          <p:cNvSpPr txBox="1"/>
          <p:nvPr/>
        </p:nvSpPr>
        <p:spPr>
          <a:xfrm>
            <a:off x="1495772" y="593595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9BD5A0-8429-5A8B-6BFB-A9ED64A39170}"/>
              </a:ext>
            </a:extLst>
          </p:cNvPr>
          <p:cNvSpPr txBox="1"/>
          <p:nvPr/>
        </p:nvSpPr>
        <p:spPr>
          <a:xfrm>
            <a:off x="113640" y="4760062"/>
            <a:ext cx="16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‘0’ &amp; </a:t>
            </a:r>
            <a:r>
              <a:rPr lang="fr-FR" dirty="0" err="1">
                <a:solidFill>
                  <a:srgbClr val="0070C0"/>
                </a:solidFill>
              </a:rPr>
              <a:t>sob_h_in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241344-A7B7-F2E2-B19B-5FE7BEDE9035}"/>
              </a:ext>
            </a:extLst>
          </p:cNvPr>
          <p:cNvSpPr txBox="1"/>
          <p:nvPr/>
        </p:nvSpPr>
        <p:spPr>
          <a:xfrm>
            <a:off x="108734" y="5526556"/>
            <a:ext cx="16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‘0’ &amp; </a:t>
            </a:r>
            <a:r>
              <a:rPr lang="fr-FR" dirty="0" err="1">
                <a:solidFill>
                  <a:srgbClr val="0070C0"/>
                </a:solidFill>
              </a:rPr>
              <a:t>sob_v_in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980EF5B-0E57-DDAA-45C9-8B80023A3B85}"/>
              </a:ext>
            </a:extLst>
          </p:cNvPr>
          <p:cNvSpPr/>
          <p:nvPr/>
        </p:nvSpPr>
        <p:spPr>
          <a:xfrm>
            <a:off x="1958753" y="4968695"/>
            <a:ext cx="1108336" cy="111572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71B5BB9-F1FE-14C4-F6A9-5FF6EFE2E93A}"/>
              </a:ext>
            </a:extLst>
          </p:cNvPr>
          <p:cNvSpPr/>
          <p:nvPr/>
        </p:nvSpPr>
        <p:spPr>
          <a:xfrm>
            <a:off x="4100889" y="4968694"/>
            <a:ext cx="1108336" cy="111572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C20F805-B1EF-6E0F-1DEC-AA34256F4F08}"/>
              </a:ext>
            </a:extLst>
          </p:cNvPr>
          <p:cNvCxnSpPr>
            <a:cxnSpLocks/>
          </p:cNvCxnSpPr>
          <p:nvPr/>
        </p:nvCxnSpPr>
        <p:spPr>
          <a:xfrm>
            <a:off x="3067089" y="5550607"/>
            <a:ext cx="10227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56CAC54-CFFC-C32F-51B5-B9B99211DCE8}"/>
              </a:ext>
            </a:extLst>
          </p:cNvPr>
          <p:cNvSpPr txBox="1"/>
          <p:nvPr/>
        </p:nvSpPr>
        <p:spPr>
          <a:xfrm>
            <a:off x="3520124" y="6343600"/>
            <a:ext cx="1316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THRESHOLD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DDCCEB8-A7D9-96FD-2A47-14B9C7E09DFD}"/>
              </a:ext>
            </a:extLst>
          </p:cNvPr>
          <p:cNvCxnSpPr>
            <a:cxnSpLocks/>
          </p:cNvCxnSpPr>
          <p:nvPr/>
        </p:nvCxnSpPr>
        <p:spPr>
          <a:xfrm flipV="1">
            <a:off x="4670400" y="6122063"/>
            <a:ext cx="0" cy="321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1E3427C-3DAE-71B2-9D1D-92C5972DB0F8}"/>
              </a:ext>
            </a:extLst>
          </p:cNvPr>
          <p:cNvSpPr txBox="1"/>
          <p:nvPr/>
        </p:nvSpPr>
        <p:spPr>
          <a:xfrm>
            <a:off x="4617171" y="616871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79C42BD-B0D7-3BF4-F274-8DD5C28A8F89}"/>
              </a:ext>
            </a:extLst>
          </p:cNvPr>
          <p:cNvCxnSpPr>
            <a:cxnSpLocks/>
          </p:cNvCxnSpPr>
          <p:nvPr/>
        </p:nvCxnSpPr>
        <p:spPr>
          <a:xfrm flipV="1">
            <a:off x="4566717" y="622657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5F2B1DD-827A-9DEB-E838-D38B9A4DF2C3}"/>
              </a:ext>
            </a:extLst>
          </p:cNvPr>
          <p:cNvCxnSpPr>
            <a:cxnSpLocks/>
          </p:cNvCxnSpPr>
          <p:nvPr/>
        </p:nvCxnSpPr>
        <p:spPr>
          <a:xfrm flipV="1">
            <a:off x="3520124" y="549246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8BA0653-6A81-FC4E-851D-2EA5E1005DA7}"/>
              </a:ext>
            </a:extLst>
          </p:cNvPr>
          <p:cNvSpPr txBox="1"/>
          <p:nvPr/>
        </p:nvSpPr>
        <p:spPr>
          <a:xfrm>
            <a:off x="3447710" y="5539715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D46915A-B165-40CF-6625-45F66AEB8C8F}"/>
              </a:ext>
            </a:extLst>
          </p:cNvPr>
          <p:cNvCxnSpPr>
            <a:cxnSpLocks/>
          </p:cNvCxnSpPr>
          <p:nvPr/>
        </p:nvCxnSpPr>
        <p:spPr>
          <a:xfrm flipH="1">
            <a:off x="1086356" y="3128233"/>
            <a:ext cx="59108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8BA96232-28AE-434E-8604-C02B445D9F2E}"/>
              </a:ext>
            </a:extLst>
          </p:cNvPr>
          <p:cNvCxnSpPr>
            <a:cxnSpLocks/>
          </p:cNvCxnSpPr>
          <p:nvPr/>
        </p:nvCxnSpPr>
        <p:spPr>
          <a:xfrm flipV="1">
            <a:off x="7376743" y="2890415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803BC9C-97F3-BBD1-4227-B81FA222CF42}"/>
              </a:ext>
            </a:extLst>
          </p:cNvPr>
          <p:cNvCxnSpPr>
            <a:cxnSpLocks/>
          </p:cNvCxnSpPr>
          <p:nvPr/>
        </p:nvCxnSpPr>
        <p:spPr>
          <a:xfrm flipH="1" flipV="1">
            <a:off x="7005035" y="2685768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2935B87F-AC59-E253-527D-436B337B557C}"/>
              </a:ext>
            </a:extLst>
          </p:cNvPr>
          <p:cNvSpPr txBox="1"/>
          <p:nvPr/>
        </p:nvSpPr>
        <p:spPr>
          <a:xfrm>
            <a:off x="7000118" y="3593477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11314C8-3B4E-4051-44A9-8E2002D861BD}"/>
              </a:ext>
            </a:extLst>
          </p:cNvPr>
          <p:cNvSpPr txBox="1"/>
          <p:nvPr/>
        </p:nvSpPr>
        <p:spPr>
          <a:xfrm>
            <a:off x="7019376" y="2939672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5BE15F1-021B-D4F3-8ED0-24F8405E1991}"/>
              </a:ext>
            </a:extLst>
          </p:cNvPr>
          <p:cNvCxnSpPr>
            <a:cxnSpLocks/>
          </p:cNvCxnSpPr>
          <p:nvPr/>
        </p:nvCxnSpPr>
        <p:spPr>
          <a:xfrm flipV="1">
            <a:off x="7006043" y="2685768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493E2A7-B8F9-63C5-0680-24CA6B9CACC2}"/>
              </a:ext>
            </a:extLst>
          </p:cNvPr>
          <p:cNvCxnSpPr>
            <a:cxnSpLocks/>
          </p:cNvCxnSpPr>
          <p:nvPr/>
        </p:nvCxnSpPr>
        <p:spPr>
          <a:xfrm flipH="1">
            <a:off x="6998279" y="4066011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D541CCAD-8FCB-BD35-B365-2530EBA5723E}"/>
              </a:ext>
            </a:extLst>
          </p:cNvPr>
          <p:cNvCxnSpPr>
            <a:cxnSpLocks/>
          </p:cNvCxnSpPr>
          <p:nvPr/>
        </p:nvCxnSpPr>
        <p:spPr>
          <a:xfrm flipV="1">
            <a:off x="7240219" y="4162317"/>
            <a:ext cx="0" cy="138829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B38AF081-E353-5853-D0A4-04E0302BB75F}"/>
              </a:ext>
            </a:extLst>
          </p:cNvPr>
          <p:cNvSpPr txBox="1"/>
          <p:nvPr/>
        </p:nvSpPr>
        <p:spPr>
          <a:xfrm>
            <a:off x="7172972" y="459147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97BE163-A439-38BC-9FC7-0881CE9B8B32}"/>
              </a:ext>
            </a:extLst>
          </p:cNvPr>
          <p:cNvCxnSpPr>
            <a:cxnSpLocks/>
          </p:cNvCxnSpPr>
          <p:nvPr/>
        </p:nvCxnSpPr>
        <p:spPr>
          <a:xfrm flipV="1">
            <a:off x="7172972" y="45914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21E745DD-124A-B598-E500-E4192113351A}"/>
              </a:ext>
            </a:extLst>
          </p:cNvPr>
          <p:cNvCxnSpPr>
            <a:cxnSpLocks/>
          </p:cNvCxnSpPr>
          <p:nvPr/>
        </p:nvCxnSpPr>
        <p:spPr>
          <a:xfrm>
            <a:off x="5209225" y="5550607"/>
            <a:ext cx="529113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5AF4F36-5DCE-AFBF-39FC-2E6F5D8ED282}"/>
              </a:ext>
            </a:extLst>
          </p:cNvPr>
          <p:cNvCxnSpPr>
            <a:cxnSpLocks/>
          </p:cNvCxnSpPr>
          <p:nvPr/>
        </p:nvCxnSpPr>
        <p:spPr>
          <a:xfrm>
            <a:off x="6144770" y="3826325"/>
            <a:ext cx="8535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4D06425-4C0E-F13D-486E-B32AB942A05D}"/>
              </a:ext>
            </a:extLst>
          </p:cNvPr>
          <p:cNvSpPr txBox="1"/>
          <p:nvPr/>
        </p:nvSpPr>
        <p:spPr>
          <a:xfrm>
            <a:off x="5793874" y="3468670"/>
            <a:ext cx="13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CORNER_R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C80A4A-A509-EF6B-8151-B1198ED39CDE}"/>
              </a:ext>
            </a:extLst>
          </p:cNvPr>
          <p:cNvSpPr txBox="1"/>
          <p:nvPr/>
        </p:nvSpPr>
        <p:spPr>
          <a:xfrm>
            <a:off x="6403236" y="376173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4300BC3-7AB0-11EE-8EFE-CCE9A708855F}"/>
              </a:ext>
            </a:extLst>
          </p:cNvPr>
          <p:cNvCxnSpPr>
            <a:cxnSpLocks/>
          </p:cNvCxnSpPr>
          <p:nvPr/>
        </p:nvCxnSpPr>
        <p:spPr>
          <a:xfrm flipV="1">
            <a:off x="6494755" y="372004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AF59DF0-88F4-D0E0-A68D-9F20638B103A}"/>
              </a:ext>
            </a:extLst>
          </p:cNvPr>
          <p:cNvCxnSpPr>
            <a:cxnSpLocks/>
          </p:cNvCxnSpPr>
          <p:nvPr/>
        </p:nvCxnSpPr>
        <p:spPr>
          <a:xfrm>
            <a:off x="7377799" y="3465345"/>
            <a:ext cx="1074924" cy="5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351F9B6-E5C5-9913-FB8A-9FF27030B8B6}"/>
              </a:ext>
            </a:extLst>
          </p:cNvPr>
          <p:cNvCxnSpPr>
            <a:cxnSpLocks/>
          </p:cNvCxnSpPr>
          <p:nvPr/>
        </p:nvCxnSpPr>
        <p:spPr>
          <a:xfrm flipV="1">
            <a:off x="7899517" y="341809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DD483C8-0C44-3928-49A8-11841ED0BAE6}"/>
              </a:ext>
            </a:extLst>
          </p:cNvPr>
          <p:cNvSpPr txBox="1"/>
          <p:nvPr/>
        </p:nvSpPr>
        <p:spPr>
          <a:xfrm>
            <a:off x="7827103" y="3465345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EE70AB7-9445-C978-1025-215AE53EF7ED}"/>
              </a:ext>
            </a:extLst>
          </p:cNvPr>
          <p:cNvSpPr txBox="1"/>
          <p:nvPr/>
        </p:nvSpPr>
        <p:spPr>
          <a:xfrm>
            <a:off x="7487305" y="3068851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F11F65F-3014-ADDB-3D86-2C5FF25114EA}"/>
              </a:ext>
            </a:extLst>
          </p:cNvPr>
          <p:cNvCxnSpPr>
            <a:cxnSpLocks/>
          </p:cNvCxnSpPr>
          <p:nvPr/>
        </p:nvCxnSpPr>
        <p:spPr>
          <a:xfrm flipH="1">
            <a:off x="6751930" y="1824907"/>
            <a:ext cx="176560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52FAE37D-F473-5294-B822-F84A54905DDC}"/>
              </a:ext>
            </a:extLst>
          </p:cNvPr>
          <p:cNvSpPr txBox="1"/>
          <p:nvPr/>
        </p:nvSpPr>
        <p:spPr>
          <a:xfrm>
            <a:off x="7741918" y="177200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3542E9F-E436-2FF6-77C8-B90CC0F42FB4}"/>
              </a:ext>
            </a:extLst>
          </p:cNvPr>
          <p:cNvCxnSpPr>
            <a:cxnSpLocks/>
          </p:cNvCxnSpPr>
          <p:nvPr/>
        </p:nvCxnSpPr>
        <p:spPr>
          <a:xfrm flipV="1">
            <a:off x="7833437" y="173031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BB3FF6D-C7FC-57C6-8179-F5C3551B0638}"/>
              </a:ext>
            </a:extLst>
          </p:cNvPr>
          <p:cNvCxnSpPr>
            <a:cxnSpLocks/>
          </p:cNvCxnSpPr>
          <p:nvPr/>
        </p:nvCxnSpPr>
        <p:spPr>
          <a:xfrm flipV="1">
            <a:off x="8897085" y="1587089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A8D99B7-A5F1-B40C-B8FE-EE3457BDEEF2}"/>
              </a:ext>
            </a:extLst>
          </p:cNvPr>
          <p:cNvCxnSpPr>
            <a:cxnSpLocks/>
          </p:cNvCxnSpPr>
          <p:nvPr/>
        </p:nvCxnSpPr>
        <p:spPr>
          <a:xfrm flipH="1" flipV="1">
            <a:off x="8525377" y="1382442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53C7E985-85D6-9043-ED1E-D02199E49E8C}"/>
              </a:ext>
            </a:extLst>
          </p:cNvPr>
          <p:cNvSpPr txBox="1"/>
          <p:nvPr/>
        </p:nvSpPr>
        <p:spPr>
          <a:xfrm>
            <a:off x="8520460" y="2290151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DAC952-5D0C-DB39-04F6-B424AA2F1D4E}"/>
              </a:ext>
            </a:extLst>
          </p:cNvPr>
          <p:cNvSpPr txBox="1"/>
          <p:nvPr/>
        </p:nvSpPr>
        <p:spPr>
          <a:xfrm>
            <a:off x="8539718" y="1636346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BDE05F9-3A3E-A075-B0E8-69F34AF29806}"/>
              </a:ext>
            </a:extLst>
          </p:cNvPr>
          <p:cNvCxnSpPr>
            <a:cxnSpLocks/>
          </p:cNvCxnSpPr>
          <p:nvPr/>
        </p:nvCxnSpPr>
        <p:spPr>
          <a:xfrm flipV="1">
            <a:off x="8526385" y="1382442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DD93EAB-550F-222D-D89A-6AB97C911E0B}"/>
              </a:ext>
            </a:extLst>
          </p:cNvPr>
          <p:cNvCxnSpPr>
            <a:cxnSpLocks/>
          </p:cNvCxnSpPr>
          <p:nvPr/>
        </p:nvCxnSpPr>
        <p:spPr>
          <a:xfrm flipH="1">
            <a:off x="8518621" y="2762685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1630A61-C445-D505-1E23-277368F70613}"/>
              </a:ext>
            </a:extLst>
          </p:cNvPr>
          <p:cNvCxnSpPr>
            <a:cxnSpLocks/>
          </p:cNvCxnSpPr>
          <p:nvPr/>
        </p:nvCxnSpPr>
        <p:spPr>
          <a:xfrm flipV="1">
            <a:off x="8760561" y="2858991"/>
            <a:ext cx="0" cy="26897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9409CF58-AA2E-3467-DA72-1AA863D46F17}"/>
              </a:ext>
            </a:extLst>
          </p:cNvPr>
          <p:cNvSpPr txBox="1"/>
          <p:nvPr/>
        </p:nvSpPr>
        <p:spPr>
          <a:xfrm>
            <a:off x="8693314" y="300285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386C839-FE0D-745F-88D7-B8059C9455BF}"/>
              </a:ext>
            </a:extLst>
          </p:cNvPr>
          <p:cNvCxnSpPr>
            <a:cxnSpLocks/>
          </p:cNvCxnSpPr>
          <p:nvPr/>
        </p:nvCxnSpPr>
        <p:spPr>
          <a:xfrm flipV="1">
            <a:off x="8693314" y="300285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BE29F5D5-DE3E-231E-96D2-543EE14C1FA4}"/>
              </a:ext>
            </a:extLst>
          </p:cNvPr>
          <p:cNvCxnSpPr>
            <a:cxnSpLocks/>
          </p:cNvCxnSpPr>
          <p:nvPr/>
        </p:nvCxnSpPr>
        <p:spPr>
          <a:xfrm>
            <a:off x="7665112" y="2522999"/>
            <a:ext cx="8535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1A00C818-6126-65C4-3A8F-37F9ED4DC8FE}"/>
              </a:ext>
            </a:extLst>
          </p:cNvPr>
          <p:cNvSpPr txBox="1"/>
          <p:nvPr/>
        </p:nvSpPr>
        <p:spPr>
          <a:xfrm>
            <a:off x="7322700" y="2131733"/>
            <a:ext cx="127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CORNER_B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07F20F9-DB75-E60E-022E-35869EDE67D2}"/>
              </a:ext>
            </a:extLst>
          </p:cNvPr>
          <p:cNvSpPr txBox="1"/>
          <p:nvPr/>
        </p:nvSpPr>
        <p:spPr>
          <a:xfrm>
            <a:off x="7923578" y="245841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FB9499A-DCBC-D8C1-C196-F0B79A9F1F44}"/>
              </a:ext>
            </a:extLst>
          </p:cNvPr>
          <p:cNvCxnSpPr>
            <a:cxnSpLocks/>
          </p:cNvCxnSpPr>
          <p:nvPr/>
        </p:nvCxnSpPr>
        <p:spPr>
          <a:xfrm flipV="1">
            <a:off x="8015097" y="241672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B29D7A2F-A63E-5DFD-A3B1-09517B6DA38F}"/>
              </a:ext>
            </a:extLst>
          </p:cNvPr>
          <p:cNvCxnSpPr>
            <a:cxnSpLocks/>
          </p:cNvCxnSpPr>
          <p:nvPr/>
        </p:nvCxnSpPr>
        <p:spPr>
          <a:xfrm>
            <a:off x="8898141" y="2162019"/>
            <a:ext cx="1074924" cy="5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BAF22BB5-755F-ACF4-22EE-27611B1A74F8}"/>
              </a:ext>
            </a:extLst>
          </p:cNvPr>
          <p:cNvCxnSpPr>
            <a:cxnSpLocks/>
          </p:cNvCxnSpPr>
          <p:nvPr/>
        </p:nvCxnSpPr>
        <p:spPr>
          <a:xfrm flipV="1">
            <a:off x="9419859" y="21147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818E7B97-BCC0-110E-5BFE-4FB17856FEA0}"/>
              </a:ext>
            </a:extLst>
          </p:cNvPr>
          <p:cNvSpPr txBox="1"/>
          <p:nvPr/>
        </p:nvSpPr>
        <p:spPr>
          <a:xfrm>
            <a:off x="9007647" y="1765525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B9871ECC-57DB-349E-2CD2-E001F93817DF}"/>
              </a:ext>
            </a:extLst>
          </p:cNvPr>
          <p:cNvCxnSpPr>
            <a:cxnSpLocks/>
          </p:cNvCxnSpPr>
          <p:nvPr/>
        </p:nvCxnSpPr>
        <p:spPr>
          <a:xfrm flipV="1">
            <a:off x="6749489" y="586958"/>
            <a:ext cx="0" cy="25213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83D45D-E351-867A-DC12-B4FC2B704B82}"/>
              </a:ext>
            </a:extLst>
          </p:cNvPr>
          <p:cNvSpPr txBox="1"/>
          <p:nvPr/>
        </p:nvSpPr>
        <p:spPr>
          <a:xfrm>
            <a:off x="5898908" y="546808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B8C64C-A075-8835-EF55-8F7CAFEFC2C9}"/>
              </a:ext>
            </a:extLst>
          </p:cNvPr>
          <p:cNvCxnSpPr>
            <a:cxnSpLocks/>
          </p:cNvCxnSpPr>
          <p:nvPr/>
        </p:nvCxnSpPr>
        <p:spPr>
          <a:xfrm flipV="1">
            <a:off x="5898908" y="546808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E4281315-264D-5E99-CD0B-EC53509DAD82}"/>
              </a:ext>
            </a:extLst>
          </p:cNvPr>
          <p:cNvSpPr txBox="1"/>
          <p:nvPr/>
        </p:nvSpPr>
        <p:spPr>
          <a:xfrm>
            <a:off x="9354758" y="214929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364D57C-82A4-94B8-BB88-7C1C5D4E10C7}"/>
              </a:ext>
            </a:extLst>
          </p:cNvPr>
          <p:cNvSpPr txBox="1"/>
          <p:nvPr/>
        </p:nvSpPr>
        <p:spPr>
          <a:xfrm>
            <a:off x="9481718" y="55646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124BAEF-FC92-7596-4532-99CAB2813664}"/>
              </a:ext>
            </a:extLst>
          </p:cNvPr>
          <p:cNvCxnSpPr>
            <a:cxnSpLocks/>
          </p:cNvCxnSpPr>
          <p:nvPr/>
        </p:nvCxnSpPr>
        <p:spPr>
          <a:xfrm flipV="1">
            <a:off x="9573237" y="51477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F138F8C-11E1-B072-AFFB-B100FF7B5B6A}"/>
              </a:ext>
            </a:extLst>
          </p:cNvPr>
          <p:cNvCxnSpPr>
            <a:cxnSpLocks/>
          </p:cNvCxnSpPr>
          <p:nvPr/>
        </p:nvCxnSpPr>
        <p:spPr>
          <a:xfrm flipV="1">
            <a:off x="10636885" y="371547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F5BA7265-5F72-055A-8247-358A46580803}"/>
              </a:ext>
            </a:extLst>
          </p:cNvPr>
          <p:cNvCxnSpPr>
            <a:cxnSpLocks/>
          </p:cNvCxnSpPr>
          <p:nvPr/>
        </p:nvCxnSpPr>
        <p:spPr>
          <a:xfrm flipH="1" flipV="1">
            <a:off x="10265177" y="166900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BE88D5CC-AE73-30DC-DCC2-8FA26C9568A6}"/>
              </a:ext>
            </a:extLst>
          </p:cNvPr>
          <p:cNvSpPr txBox="1"/>
          <p:nvPr/>
        </p:nvSpPr>
        <p:spPr>
          <a:xfrm>
            <a:off x="10260260" y="107460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61DD25D-4C82-8D61-F7F6-2114B43E01FE}"/>
              </a:ext>
            </a:extLst>
          </p:cNvPr>
          <p:cNvSpPr txBox="1"/>
          <p:nvPr/>
        </p:nvSpPr>
        <p:spPr>
          <a:xfrm>
            <a:off x="10279518" y="420804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25568CC5-FC58-EF97-86B8-DA3B52FCEB71}"/>
              </a:ext>
            </a:extLst>
          </p:cNvPr>
          <p:cNvCxnSpPr>
            <a:cxnSpLocks/>
          </p:cNvCxnSpPr>
          <p:nvPr/>
        </p:nvCxnSpPr>
        <p:spPr>
          <a:xfrm flipV="1">
            <a:off x="10266185" y="166900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12354DE-773B-FCA9-F90F-91DF25912DCA}"/>
              </a:ext>
            </a:extLst>
          </p:cNvPr>
          <p:cNvCxnSpPr>
            <a:cxnSpLocks/>
          </p:cNvCxnSpPr>
          <p:nvPr/>
        </p:nvCxnSpPr>
        <p:spPr>
          <a:xfrm flipH="1">
            <a:off x="10258421" y="1547143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7A2022E5-A8E5-97A0-7C52-B93BF8CCC0FA}"/>
              </a:ext>
            </a:extLst>
          </p:cNvPr>
          <p:cNvCxnSpPr>
            <a:cxnSpLocks/>
          </p:cNvCxnSpPr>
          <p:nvPr/>
        </p:nvCxnSpPr>
        <p:spPr>
          <a:xfrm flipV="1">
            <a:off x="10500361" y="1643449"/>
            <a:ext cx="0" cy="38831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658D1EC-DE54-BA03-D50A-7574BE3C1EEF}"/>
              </a:ext>
            </a:extLst>
          </p:cNvPr>
          <p:cNvSpPr txBox="1"/>
          <p:nvPr/>
        </p:nvSpPr>
        <p:spPr>
          <a:xfrm>
            <a:off x="10433114" y="177268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B1C8944-AC49-066A-0883-4925FA68D11A}"/>
              </a:ext>
            </a:extLst>
          </p:cNvPr>
          <p:cNvCxnSpPr>
            <a:cxnSpLocks/>
          </p:cNvCxnSpPr>
          <p:nvPr/>
        </p:nvCxnSpPr>
        <p:spPr>
          <a:xfrm flipV="1">
            <a:off x="10433114" y="177268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92C9BC66-AB5D-F68F-FCDC-578BF157EE17}"/>
              </a:ext>
            </a:extLst>
          </p:cNvPr>
          <p:cNvCxnSpPr>
            <a:cxnSpLocks/>
          </p:cNvCxnSpPr>
          <p:nvPr/>
        </p:nvCxnSpPr>
        <p:spPr>
          <a:xfrm>
            <a:off x="9404912" y="1307457"/>
            <a:ext cx="8535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A1AE325-F0CF-CE37-C6C9-4A62828336D6}"/>
              </a:ext>
            </a:extLst>
          </p:cNvPr>
          <p:cNvSpPr txBox="1"/>
          <p:nvPr/>
        </p:nvSpPr>
        <p:spPr>
          <a:xfrm>
            <a:off x="9663378" y="124286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36A18C46-A0AF-2EFF-8C2C-F5B5A2989A19}"/>
              </a:ext>
            </a:extLst>
          </p:cNvPr>
          <p:cNvCxnSpPr>
            <a:cxnSpLocks/>
          </p:cNvCxnSpPr>
          <p:nvPr/>
        </p:nvCxnSpPr>
        <p:spPr>
          <a:xfrm flipV="1">
            <a:off x="9754897" y="12011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2242ABBD-0764-004B-C371-021CDFEF5099}"/>
              </a:ext>
            </a:extLst>
          </p:cNvPr>
          <p:cNvCxnSpPr>
            <a:cxnSpLocks/>
          </p:cNvCxnSpPr>
          <p:nvPr/>
        </p:nvCxnSpPr>
        <p:spPr>
          <a:xfrm>
            <a:off x="10637941" y="946477"/>
            <a:ext cx="1074924" cy="5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95C6F435-8234-4082-6097-A91C3EDFE719}"/>
              </a:ext>
            </a:extLst>
          </p:cNvPr>
          <p:cNvCxnSpPr>
            <a:cxnSpLocks/>
          </p:cNvCxnSpPr>
          <p:nvPr/>
        </p:nvCxnSpPr>
        <p:spPr>
          <a:xfrm flipV="1">
            <a:off x="11159659" y="89922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01F5017-06B4-1E17-99EC-D3D030087667}"/>
              </a:ext>
            </a:extLst>
          </p:cNvPr>
          <p:cNvSpPr txBox="1"/>
          <p:nvPr/>
        </p:nvSpPr>
        <p:spPr>
          <a:xfrm>
            <a:off x="11087245" y="94647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35D50433-ED8E-6F7D-4C7D-0E008CA3C130}"/>
              </a:ext>
            </a:extLst>
          </p:cNvPr>
          <p:cNvSpPr txBox="1"/>
          <p:nvPr/>
        </p:nvSpPr>
        <p:spPr>
          <a:xfrm>
            <a:off x="10747447" y="549983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01FC440-33E1-E2E7-5638-8860E50E04BA}"/>
              </a:ext>
            </a:extLst>
          </p:cNvPr>
          <p:cNvSpPr txBox="1"/>
          <p:nvPr/>
        </p:nvSpPr>
        <p:spPr>
          <a:xfrm>
            <a:off x="9011975" y="931959"/>
            <a:ext cx="127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CORNER_G</a:t>
            </a:r>
          </a:p>
        </p:txBody>
      </p: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C1FD139E-5247-6461-D7BC-1D4F5BD23A97}"/>
              </a:ext>
            </a:extLst>
          </p:cNvPr>
          <p:cNvCxnSpPr>
            <a:cxnSpLocks/>
          </p:cNvCxnSpPr>
          <p:nvPr/>
        </p:nvCxnSpPr>
        <p:spPr>
          <a:xfrm flipH="1">
            <a:off x="6749489" y="586958"/>
            <a:ext cx="352655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C0CEFA4C-57BF-066F-1FE5-4FF1F0C4D7A8}"/>
              </a:ext>
            </a:extLst>
          </p:cNvPr>
          <p:cNvSpPr/>
          <p:nvPr/>
        </p:nvSpPr>
        <p:spPr>
          <a:xfrm>
            <a:off x="7203642" y="5500790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77A5069C-8460-EE39-D2F2-C415623E8C29}"/>
              </a:ext>
            </a:extLst>
          </p:cNvPr>
          <p:cNvSpPr/>
          <p:nvPr/>
        </p:nvSpPr>
        <p:spPr>
          <a:xfrm>
            <a:off x="8726430" y="5505817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C9277613-E54A-A3F6-3758-FE8E20C6A470}"/>
              </a:ext>
            </a:extLst>
          </p:cNvPr>
          <p:cNvSpPr/>
          <p:nvPr/>
        </p:nvSpPr>
        <p:spPr>
          <a:xfrm>
            <a:off x="6704890" y="3095930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8BEAEA5-4EEF-360A-4600-6BAA6E11307C}"/>
              </a:ext>
            </a:extLst>
          </p:cNvPr>
          <p:cNvSpPr/>
          <p:nvPr/>
        </p:nvSpPr>
        <p:spPr>
          <a:xfrm>
            <a:off x="6704890" y="1785434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69F8E4-6DE3-3E44-6A62-915CA2CC8D0A}"/>
              </a:ext>
            </a:extLst>
          </p:cNvPr>
          <p:cNvSpPr txBox="1"/>
          <p:nvPr/>
        </p:nvSpPr>
        <p:spPr>
          <a:xfrm>
            <a:off x="274440" y="2738868"/>
            <a:ext cx="16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mat_id_in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442AFB7-C018-BD0C-BDCF-E3C69D708DAA}"/>
              </a:ext>
            </a:extLst>
          </p:cNvPr>
          <p:cNvCxnSpPr>
            <a:cxnSpLocks/>
          </p:cNvCxnSpPr>
          <p:nvPr/>
        </p:nvCxnSpPr>
        <p:spPr>
          <a:xfrm flipV="1">
            <a:off x="1571298" y="30553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B0CB29D-F72D-2FA5-F571-ED031752275A}"/>
              </a:ext>
            </a:extLst>
          </p:cNvPr>
          <p:cNvSpPr txBox="1"/>
          <p:nvPr/>
        </p:nvSpPr>
        <p:spPr>
          <a:xfrm>
            <a:off x="1498884" y="3102561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0A3E48-7F5E-3D6C-B2FF-9993B0A11DF2}"/>
              </a:ext>
            </a:extLst>
          </p:cNvPr>
          <p:cNvSpPr txBox="1"/>
          <p:nvPr/>
        </p:nvSpPr>
        <p:spPr>
          <a:xfrm>
            <a:off x="3069473" y="5137773"/>
            <a:ext cx="113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sob_sum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73BAC9-5A32-7BE0-711B-255BD44D51B0}"/>
              </a:ext>
            </a:extLst>
          </p:cNvPr>
          <p:cNvSpPr txBox="1"/>
          <p:nvPr/>
        </p:nvSpPr>
        <p:spPr>
          <a:xfrm>
            <a:off x="10249186" y="6224843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649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AED01C3-777C-CE3A-498D-4D2E88A60C6F}"/>
              </a:ext>
            </a:extLst>
          </p:cNvPr>
          <p:cNvSpPr/>
          <p:nvPr/>
        </p:nvSpPr>
        <p:spPr>
          <a:xfrm>
            <a:off x="819630" y="864428"/>
            <a:ext cx="1503801" cy="9392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Corner </a:t>
            </a:r>
            <a:r>
              <a:rPr lang="fr-FR" dirty="0" err="1"/>
              <a:t>Detection</a:t>
            </a:r>
            <a:endParaRPr lang="fr-FR" dirty="0"/>
          </a:p>
          <a:p>
            <a:pPr algn="ctr"/>
            <a:r>
              <a:rPr lang="fr-FR" dirty="0"/>
              <a:t>V2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9BD5A0-8429-5A8B-6BFB-A9ED64A39170}"/>
              </a:ext>
            </a:extLst>
          </p:cNvPr>
          <p:cNvSpPr txBox="1"/>
          <p:nvPr/>
        </p:nvSpPr>
        <p:spPr>
          <a:xfrm>
            <a:off x="800689" y="3932893"/>
            <a:ext cx="16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‘0’ &amp; </a:t>
            </a:r>
            <a:r>
              <a:rPr lang="fr-FR" dirty="0" err="1">
                <a:solidFill>
                  <a:srgbClr val="0070C0"/>
                </a:solidFill>
              </a:rPr>
              <a:t>sob_h_in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241344-A7B7-F2E2-B19B-5FE7BEDE9035}"/>
              </a:ext>
            </a:extLst>
          </p:cNvPr>
          <p:cNvSpPr txBox="1"/>
          <p:nvPr/>
        </p:nvSpPr>
        <p:spPr>
          <a:xfrm>
            <a:off x="786959" y="5393879"/>
            <a:ext cx="165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‘0’ &amp; </a:t>
            </a:r>
            <a:r>
              <a:rPr lang="fr-FR" dirty="0" err="1">
                <a:solidFill>
                  <a:srgbClr val="0070C0"/>
                </a:solidFill>
              </a:rPr>
              <a:t>sob_v_in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71B5BB9-F1FE-14C4-F6A9-5FF6EFE2E93A}"/>
              </a:ext>
            </a:extLst>
          </p:cNvPr>
          <p:cNvSpPr/>
          <p:nvPr/>
        </p:nvSpPr>
        <p:spPr>
          <a:xfrm>
            <a:off x="2864439" y="5277258"/>
            <a:ext cx="918323" cy="92444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C20F805-B1EF-6E0F-1DEC-AA34256F4F08}"/>
              </a:ext>
            </a:extLst>
          </p:cNvPr>
          <p:cNvCxnSpPr>
            <a:cxnSpLocks/>
          </p:cNvCxnSpPr>
          <p:nvPr/>
        </p:nvCxnSpPr>
        <p:spPr>
          <a:xfrm>
            <a:off x="1830817" y="5770060"/>
            <a:ext cx="10227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56CAC54-CFFC-C32F-51B5-B9B99211DCE8}"/>
              </a:ext>
            </a:extLst>
          </p:cNvPr>
          <p:cNvSpPr txBox="1"/>
          <p:nvPr/>
        </p:nvSpPr>
        <p:spPr>
          <a:xfrm>
            <a:off x="2174130" y="6424068"/>
            <a:ext cx="1316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THRESHOLD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DDCCEB8-A7D9-96FD-2A47-14B9C7E09DFD}"/>
              </a:ext>
            </a:extLst>
          </p:cNvPr>
          <p:cNvCxnSpPr>
            <a:cxnSpLocks/>
          </p:cNvCxnSpPr>
          <p:nvPr/>
        </p:nvCxnSpPr>
        <p:spPr>
          <a:xfrm flipV="1">
            <a:off x="3324406" y="6202531"/>
            <a:ext cx="0" cy="321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1E3427C-3DAE-71B2-9D1D-92C5972DB0F8}"/>
              </a:ext>
            </a:extLst>
          </p:cNvPr>
          <p:cNvSpPr txBox="1"/>
          <p:nvPr/>
        </p:nvSpPr>
        <p:spPr>
          <a:xfrm>
            <a:off x="3271177" y="624918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79C42BD-B0D7-3BF4-F274-8DD5C28A8F89}"/>
              </a:ext>
            </a:extLst>
          </p:cNvPr>
          <p:cNvCxnSpPr>
            <a:cxnSpLocks/>
          </p:cNvCxnSpPr>
          <p:nvPr/>
        </p:nvCxnSpPr>
        <p:spPr>
          <a:xfrm flipV="1">
            <a:off x="3220723" y="630704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5F2B1DD-827A-9DEB-E838-D38B9A4DF2C3}"/>
              </a:ext>
            </a:extLst>
          </p:cNvPr>
          <p:cNvCxnSpPr>
            <a:cxnSpLocks/>
          </p:cNvCxnSpPr>
          <p:nvPr/>
        </p:nvCxnSpPr>
        <p:spPr>
          <a:xfrm flipV="1">
            <a:off x="2283852" y="571191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8BA0653-6A81-FC4E-851D-2EA5E1005DA7}"/>
              </a:ext>
            </a:extLst>
          </p:cNvPr>
          <p:cNvSpPr txBox="1"/>
          <p:nvPr/>
        </p:nvSpPr>
        <p:spPr>
          <a:xfrm>
            <a:off x="2211438" y="5759168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D46915A-B165-40CF-6625-45F66AEB8C8F}"/>
              </a:ext>
            </a:extLst>
          </p:cNvPr>
          <p:cNvCxnSpPr>
            <a:cxnSpLocks/>
          </p:cNvCxnSpPr>
          <p:nvPr/>
        </p:nvCxnSpPr>
        <p:spPr>
          <a:xfrm flipH="1">
            <a:off x="1086356" y="3128233"/>
            <a:ext cx="59108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8BA96232-28AE-434E-8604-C02B445D9F2E}"/>
              </a:ext>
            </a:extLst>
          </p:cNvPr>
          <p:cNvCxnSpPr>
            <a:cxnSpLocks/>
          </p:cNvCxnSpPr>
          <p:nvPr/>
        </p:nvCxnSpPr>
        <p:spPr>
          <a:xfrm flipV="1">
            <a:off x="7376743" y="2890415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803BC9C-97F3-BBD1-4227-B81FA222CF42}"/>
              </a:ext>
            </a:extLst>
          </p:cNvPr>
          <p:cNvCxnSpPr>
            <a:cxnSpLocks/>
          </p:cNvCxnSpPr>
          <p:nvPr/>
        </p:nvCxnSpPr>
        <p:spPr>
          <a:xfrm flipH="1" flipV="1">
            <a:off x="7005035" y="2685768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2935B87F-AC59-E253-527D-436B337B557C}"/>
              </a:ext>
            </a:extLst>
          </p:cNvPr>
          <p:cNvSpPr txBox="1"/>
          <p:nvPr/>
        </p:nvSpPr>
        <p:spPr>
          <a:xfrm>
            <a:off x="7000118" y="3593477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11314C8-3B4E-4051-44A9-8E2002D861BD}"/>
              </a:ext>
            </a:extLst>
          </p:cNvPr>
          <p:cNvSpPr txBox="1"/>
          <p:nvPr/>
        </p:nvSpPr>
        <p:spPr>
          <a:xfrm>
            <a:off x="7019376" y="2939672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5BE15F1-021B-D4F3-8ED0-24F8405E1991}"/>
              </a:ext>
            </a:extLst>
          </p:cNvPr>
          <p:cNvCxnSpPr>
            <a:cxnSpLocks/>
          </p:cNvCxnSpPr>
          <p:nvPr/>
        </p:nvCxnSpPr>
        <p:spPr>
          <a:xfrm flipV="1">
            <a:off x="7006043" y="2685768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493E2A7-B8F9-63C5-0680-24CA6B9CACC2}"/>
              </a:ext>
            </a:extLst>
          </p:cNvPr>
          <p:cNvCxnSpPr>
            <a:cxnSpLocks/>
          </p:cNvCxnSpPr>
          <p:nvPr/>
        </p:nvCxnSpPr>
        <p:spPr>
          <a:xfrm flipH="1">
            <a:off x="6998279" y="4066011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D541CCAD-8FCB-BD35-B365-2530EBA5723E}"/>
              </a:ext>
            </a:extLst>
          </p:cNvPr>
          <p:cNvCxnSpPr>
            <a:cxnSpLocks/>
            <a:stCxn id="142" idx="4"/>
          </p:cNvCxnSpPr>
          <p:nvPr/>
        </p:nvCxnSpPr>
        <p:spPr>
          <a:xfrm flipH="1" flipV="1">
            <a:off x="7240219" y="4162317"/>
            <a:ext cx="6391" cy="94892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B38AF081-E353-5853-D0A4-04E0302BB75F}"/>
              </a:ext>
            </a:extLst>
          </p:cNvPr>
          <p:cNvSpPr txBox="1"/>
          <p:nvPr/>
        </p:nvSpPr>
        <p:spPr>
          <a:xfrm>
            <a:off x="7165657" y="447443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97BE163-A439-38BC-9FC7-0881CE9B8B32}"/>
              </a:ext>
            </a:extLst>
          </p:cNvPr>
          <p:cNvCxnSpPr>
            <a:cxnSpLocks/>
          </p:cNvCxnSpPr>
          <p:nvPr/>
        </p:nvCxnSpPr>
        <p:spPr>
          <a:xfrm flipV="1">
            <a:off x="7165657" y="447443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21E745DD-124A-B598-E500-E4192113351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830587" y="5061290"/>
            <a:ext cx="4669774" cy="138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5AF4F36-5DCE-AFBF-39FC-2E6F5D8ED282}"/>
              </a:ext>
            </a:extLst>
          </p:cNvPr>
          <p:cNvCxnSpPr>
            <a:cxnSpLocks/>
          </p:cNvCxnSpPr>
          <p:nvPr/>
        </p:nvCxnSpPr>
        <p:spPr>
          <a:xfrm>
            <a:off x="6144770" y="3826325"/>
            <a:ext cx="8535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4D06425-4C0E-F13D-486E-B32AB942A05D}"/>
              </a:ext>
            </a:extLst>
          </p:cNvPr>
          <p:cNvSpPr txBox="1"/>
          <p:nvPr/>
        </p:nvSpPr>
        <p:spPr>
          <a:xfrm>
            <a:off x="5793874" y="3468670"/>
            <a:ext cx="132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CORNER_R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C80A4A-A509-EF6B-8151-B1198ED39CDE}"/>
              </a:ext>
            </a:extLst>
          </p:cNvPr>
          <p:cNvSpPr txBox="1"/>
          <p:nvPr/>
        </p:nvSpPr>
        <p:spPr>
          <a:xfrm>
            <a:off x="6403236" y="376173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4300BC3-7AB0-11EE-8EFE-CCE9A708855F}"/>
              </a:ext>
            </a:extLst>
          </p:cNvPr>
          <p:cNvCxnSpPr>
            <a:cxnSpLocks/>
          </p:cNvCxnSpPr>
          <p:nvPr/>
        </p:nvCxnSpPr>
        <p:spPr>
          <a:xfrm flipV="1">
            <a:off x="6494755" y="372004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AF59DF0-88F4-D0E0-A68D-9F20638B103A}"/>
              </a:ext>
            </a:extLst>
          </p:cNvPr>
          <p:cNvCxnSpPr>
            <a:cxnSpLocks/>
          </p:cNvCxnSpPr>
          <p:nvPr/>
        </p:nvCxnSpPr>
        <p:spPr>
          <a:xfrm>
            <a:off x="7377799" y="3465345"/>
            <a:ext cx="1074924" cy="5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351F9B6-E5C5-9913-FB8A-9FF27030B8B6}"/>
              </a:ext>
            </a:extLst>
          </p:cNvPr>
          <p:cNvCxnSpPr>
            <a:cxnSpLocks/>
          </p:cNvCxnSpPr>
          <p:nvPr/>
        </p:nvCxnSpPr>
        <p:spPr>
          <a:xfrm flipV="1">
            <a:off x="7899517" y="341809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DD483C8-0C44-3928-49A8-11841ED0BAE6}"/>
              </a:ext>
            </a:extLst>
          </p:cNvPr>
          <p:cNvSpPr txBox="1"/>
          <p:nvPr/>
        </p:nvSpPr>
        <p:spPr>
          <a:xfrm>
            <a:off x="7827103" y="3465345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EE70AB7-9445-C978-1025-215AE53EF7ED}"/>
              </a:ext>
            </a:extLst>
          </p:cNvPr>
          <p:cNvSpPr txBox="1"/>
          <p:nvPr/>
        </p:nvSpPr>
        <p:spPr>
          <a:xfrm>
            <a:off x="7487305" y="3068851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F11F65F-3014-ADDB-3D86-2C5FF25114EA}"/>
              </a:ext>
            </a:extLst>
          </p:cNvPr>
          <p:cNvCxnSpPr>
            <a:cxnSpLocks/>
          </p:cNvCxnSpPr>
          <p:nvPr/>
        </p:nvCxnSpPr>
        <p:spPr>
          <a:xfrm flipH="1">
            <a:off x="6751930" y="1824907"/>
            <a:ext cx="176560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52FAE37D-F473-5294-B822-F84A54905DDC}"/>
              </a:ext>
            </a:extLst>
          </p:cNvPr>
          <p:cNvSpPr txBox="1"/>
          <p:nvPr/>
        </p:nvSpPr>
        <p:spPr>
          <a:xfrm>
            <a:off x="7741918" y="177200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3542E9F-E436-2FF6-77C8-B90CC0F42FB4}"/>
              </a:ext>
            </a:extLst>
          </p:cNvPr>
          <p:cNvCxnSpPr>
            <a:cxnSpLocks/>
          </p:cNvCxnSpPr>
          <p:nvPr/>
        </p:nvCxnSpPr>
        <p:spPr>
          <a:xfrm flipV="1">
            <a:off x="7833437" y="173031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BB3FF6D-C7FC-57C6-8179-F5C3551B0638}"/>
              </a:ext>
            </a:extLst>
          </p:cNvPr>
          <p:cNvCxnSpPr>
            <a:cxnSpLocks/>
          </p:cNvCxnSpPr>
          <p:nvPr/>
        </p:nvCxnSpPr>
        <p:spPr>
          <a:xfrm flipV="1">
            <a:off x="8897085" y="1587089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A8D99B7-A5F1-B40C-B8FE-EE3457BDEEF2}"/>
              </a:ext>
            </a:extLst>
          </p:cNvPr>
          <p:cNvCxnSpPr>
            <a:cxnSpLocks/>
          </p:cNvCxnSpPr>
          <p:nvPr/>
        </p:nvCxnSpPr>
        <p:spPr>
          <a:xfrm flipH="1" flipV="1">
            <a:off x="8525377" y="1382442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53C7E985-85D6-9043-ED1E-D02199E49E8C}"/>
              </a:ext>
            </a:extLst>
          </p:cNvPr>
          <p:cNvSpPr txBox="1"/>
          <p:nvPr/>
        </p:nvSpPr>
        <p:spPr>
          <a:xfrm>
            <a:off x="8520460" y="2290151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DAC952-5D0C-DB39-04F6-B424AA2F1D4E}"/>
              </a:ext>
            </a:extLst>
          </p:cNvPr>
          <p:cNvSpPr txBox="1"/>
          <p:nvPr/>
        </p:nvSpPr>
        <p:spPr>
          <a:xfrm>
            <a:off x="8539718" y="1636346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BDE05F9-3A3E-A075-B0E8-69F34AF29806}"/>
              </a:ext>
            </a:extLst>
          </p:cNvPr>
          <p:cNvCxnSpPr>
            <a:cxnSpLocks/>
          </p:cNvCxnSpPr>
          <p:nvPr/>
        </p:nvCxnSpPr>
        <p:spPr>
          <a:xfrm flipV="1">
            <a:off x="8526385" y="1382442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DD93EAB-550F-222D-D89A-6AB97C911E0B}"/>
              </a:ext>
            </a:extLst>
          </p:cNvPr>
          <p:cNvCxnSpPr>
            <a:cxnSpLocks/>
          </p:cNvCxnSpPr>
          <p:nvPr/>
        </p:nvCxnSpPr>
        <p:spPr>
          <a:xfrm flipH="1">
            <a:off x="8518621" y="2762685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1630A61-C445-D505-1E23-277368F70613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8760561" y="2858991"/>
            <a:ext cx="8837" cy="21713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9409CF58-AA2E-3467-DA72-1AA863D46F17}"/>
              </a:ext>
            </a:extLst>
          </p:cNvPr>
          <p:cNvSpPr txBox="1"/>
          <p:nvPr/>
        </p:nvSpPr>
        <p:spPr>
          <a:xfrm>
            <a:off x="8693314" y="300285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386C839-FE0D-745F-88D7-B8059C9455BF}"/>
              </a:ext>
            </a:extLst>
          </p:cNvPr>
          <p:cNvCxnSpPr>
            <a:cxnSpLocks/>
          </p:cNvCxnSpPr>
          <p:nvPr/>
        </p:nvCxnSpPr>
        <p:spPr>
          <a:xfrm flipV="1">
            <a:off x="8693314" y="300285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BE29F5D5-DE3E-231E-96D2-543EE14C1FA4}"/>
              </a:ext>
            </a:extLst>
          </p:cNvPr>
          <p:cNvCxnSpPr>
            <a:cxnSpLocks/>
          </p:cNvCxnSpPr>
          <p:nvPr/>
        </p:nvCxnSpPr>
        <p:spPr>
          <a:xfrm>
            <a:off x="7665112" y="2522999"/>
            <a:ext cx="8535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1A00C818-6126-65C4-3A8F-37F9ED4DC8FE}"/>
              </a:ext>
            </a:extLst>
          </p:cNvPr>
          <p:cNvSpPr txBox="1"/>
          <p:nvPr/>
        </p:nvSpPr>
        <p:spPr>
          <a:xfrm>
            <a:off x="7322700" y="2131733"/>
            <a:ext cx="127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CORNER_B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07F20F9-DB75-E60E-022E-35869EDE67D2}"/>
              </a:ext>
            </a:extLst>
          </p:cNvPr>
          <p:cNvSpPr txBox="1"/>
          <p:nvPr/>
        </p:nvSpPr>
        <p:spPr>
          <a:xfrm>
            <a:off x="7923578" y="245841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5FB9499A-DCBC-D8C1-C196-F0B79A9F1F44}"/>
              </a:ext>
            </a:extLst>
          </p:cNvPr>
          <p:cNvCxnSpPr>
            <a:cxnSpLocks/>
          </p:cNvCxnSpPr>
          <p:nvPr/>
        </p:nvCxnSpPr>
        <p:spPr>
          <a:xfrm flipV="1">
            <a:off x="8015097" y="241672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B29D7A2F-A63E-5DFD-A3B1-09517B6DA38F}"/>
              </a:ext>
            </a:extLst>
          </p:cNvPr>
          <p:cNvCxnSpPr>
            <a:cxnSpLocks/>
          </p:cNvCxnSpPr>
          <p:nvPr/>
        </p:nvCxnSpPr>
        <p:spPr>
          <a:xfrm>
            <a:off x="8898141" y="2162019"/>
            <a:ext cx="1074924" cy="5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BAF22BB5-755F-ACF4-22EE-27611B1A74F8}"/>
              </a:ext>
            </a:extLst>
          </p:cNvPr>
          <p:cNvCxnSpPr>
            <a:cxnSpLocks/>
          </p:cNvCxnSpPr>
          <p:nvPr/>
        </p:nvCxnSpPr>
        <p:spPr>
          <a:xfrm flipV="1">
            <a:off x="9419859" y="21147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818E7B97-BCC0-110E-5BFE-4FB17856FEA0}"/>
              </a:ext>
            </a:extLst>
          </p:cNvPr>
          <p:cNvSpPr txBox="1"/>
          <p:nvPr/>
        </p:nvSpPr>
        <p:spPr>
          <a:xfrm>
            <a:off x="9007647" y="1765525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B9871ECC-57DB-349E-2CD2-E001F93817DF}"/>
              </a:ext>
            </a:extLst>
          </p:cNvPr>
          <p:cNvCxnSpPr>
            <a:cxnSpLocks/>
          </p:cNvCxnSpPr>
          <p:nvPr/>
        </p:nvCxnSpPr>
        <p:spPr>
          <a:xfrm flipV="1">
            <a:off x="6749489" y="586958"/>
            <a:ext cx="0" cy="25213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83D45D-E351-867A-DC12-B4FC2B704B82}"/>
              </a:ext>
            </a:extLst>
          </p:cNvPr>
          <p:cNvSpPr txBox="1"/>
          <p:nvPr/>
        </p:nvSpPr>
        <p:spPr>
          <a:xfrm>
            <a:off x="6374394" y="499259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B8C64C-A075-8835-EF55-8F7CAFEFC2C9}"/>
              </a:ext>
            </a:extLst>
          </p:cNvPr>
          <p:cNvCxnSpPr>
            <a:cxnSpLocks/>
          </p:cNvCxnSpPr>
          <p:nvPr/>
        </p:nvCxnSpPr>
        <p:spPr>
          <a:xfrm flipV="1">
            <a:off x="6374394" y="499259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E4281315-264D-5E99-CD0B-EC53509DAD82}"/>
              </a:ext>
            </a:extLst>
          </p:cNvPr>
          <p:cNvSpPr txBox="1"/>
          <p:nvPr/>
        </p:nvSpPr>
        <p:spPr>
          <a:xfrm>
            <a:off x="9354758" y="214929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364D57C-82A4-94B8-BB88-7C1C5D4E10C7}"/>
              </a:ext>
            </a:extLst>
          </p:cNvPr>
          <p:cNvSpPr txBox="1"/>
          <p:nvPr/>
        </p:nvSpPr>
        <p:spPr>
          <a:xfrm>
            <a:off x="9481718" y="55646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124BAEF-FC92-7596-4532-99CAB2813664}"/>
              </a:ext>
            </a:extLst>
          </p:cNvPr>
          <p:cNvCxnSpPr>
            <a:cxnSpLocks/>
          </p:cNvCxnSpPr>
          <p:nvPr/>
        </p:nvCxnSpPr>
        <p:spPr>
          <a:xfrm flipV="1">
            <a:off x="9573237" y="51477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F138F8C-11E1-B072-AFFB-B100FF7B5B6A}"/>
              </a:ext>
            </a:extLst>
          </p:cNvPr>
          <p:cNvCxnSpPr>
            <a:cxnSpLocks/>
          </p:cNvCxnSpPr>
          <p:nvPr/>
        </p:nvCxnSpPr>
        <p:spPr>
          <a:xfrm flipV="1">
            <a:off x="10636885" y="371547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F5BA7265-5F72-055A-8247-358A46580803}"/>
              </a:ext>
            </a:extLst>
          </p:cNvPr>
          <p:cNvCxnSpPr>
            <a:cxnSpLocks/>
          </p:cNvCxnSpPr>
          <p:nvPr/>
        </p:nvCxnSpPr>
        <p:spPr>
          <a:xfrm flipH="1" flipV="1">
            <a:off x="10265177" y="166900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BE88D5CC-AE73-30DC-DCC2-8FA26C9568A6}"/>
              </a:ext>
            </a:extLst>
          </p:cNvPr>
          <p:cNvSpPr txBox="1"/>
          <p:nvPr/>
        </p:nvSpPr>
        <p:spPr>
          <a:xfrm>
            <a:off x="10260260" y="1074609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61DD25D-4C82-8D61-F7F6-2114B43E01FE}"/>
              </a:ext>
            </a:extLst>
          </p:cNvPr>
          <p:cNvSpPr txBox="1"/>
          <p:nvPr/>
        </p:nvSpPr>
        <p:spPr>
          <a:xfrm>
            <a:off x="10279518" y="420804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25568CC5-FC58-EF97-86B8-DA3B52FCEB71}"/>
              </a:ext>
            </a:extLst>
          </p:cNvPr>
          <p:cNvCxnSpPr>
            <a:cxnSpLocks/>
          </p:cNvCxnSpPr>
          <p:nvPr/>
        </p:nvCxnSpPr>
        <p:spPr>
          <a:xfrm flipV="1">
            <a:off x="10266185" y="166900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12354DE-773B-FCA9-F90F-91DF25912DCA}"/>
              </a:ext>
            </a:extLst>
          </p:cNvPr>
          <p:cNvCxnSpPr>
            <a:cxnSpLocks/>
          </p:cNvCxnSpPr>
          <p:nvPr/>
        </p:nvCxnSpPr>
        <p:spPr>
          <a:xfrm flipH="1">
            <a:off x="10258421" y="1547143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7A2022E5-A8E5-97A0-7C52-B93BF8CCC0FA}"/>
              </a:ext>
            </a:extLst>
          </p:cNvPr>
          <p:cNvCxnSpPr>
            <a:cxnSpLocks/>
          </p:cNvCxnSpPr>
          <p:nvPr/>
        </p:nvCxnSpPr>
        <p:spPr>
          <a:xfrm flipV="1">
            <a:off x="10500361" y="1643449"/>
            <a:ext cx="0" cy="342482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658D1EC-DE54-BA03-D50A-7574BE3C1EEF}"/>
              </a:ext>
            </a:extLst>
          </p:cNvPr>
          <p:cNvSpPr txBox="1"/>
          <p:nvPr/>
        </p:nvSpPr>
        <p:spPr>
          <a:xfrm>
            <a:off x="10433114" y="177268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B1C8944-AC49-066A-0883-4925FA68D11A}"/>
              </a:ext>
            </a:extLst>
          </p:cNvPr>
          <p:cNvCxnSpPr>
            <a:cxnSpLocks/>
          </p:cNvCxnSpPr>
          <p:nvPr/>
        </p:nvCxnSpPr>
        <p:spPr>
          <a:xfrm flipV="1">
            <a:off x="10433114" y="177268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92C9BC66-AB5D-F68F-FCDC-578BF157EE17}"/>
              </a:ext>
            </a:extLst>
          </p:cNvPr>
          <p:cNvCxnSpPr>
            <a:cxnSpLocks/>
          </p:cNvCxnSpPr>
          <p:nvPr/>
        </p:nvCxnSpPr>
        <p:spPr>
          <a:xfrm>
            <a:off x="9404912" y="1307457"/>
            <a:ext cx="8535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6A1AE325-F0CF-CE37-C6C9-4A62828336D6}"/>
              </a:ext>
            </a:extLst>
          </p:cNvPr>
          <p:cNvSpPr txBox="1"/>
          <p:nvPr/>
        </p:nvSpPr>
        <p:spPr>
          <a:xfrm>
            <a:off x="9663378" y="124286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36A18C46-A0AF-2EFF-8C2C-F5B5A2989A19}"/>
              </a:ext>
            </a:extLst>
          </p:cNvPr>
          <p:cNvCxnSpPr>
            <a:cxnSpLocks/>
          </p:cNvCxnSpPr>
          <p:nvPr/>
        </p:nvCxnSpPr>
        <p:spPr>
          <a:xfrm flipV="1">
            <a:off x="9754897" y="12011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2242ABBD-0764-004B-C371-021CDFEF5099}"/>
              </a:ext>
            </a:extLst>
          </p:cNvPr>
          <p:cNvCxnSpPr>
            <a:cxnSpLocks/>
          </p:cNvCxnSpPr>
          <p:nvPr/>
        </p:nvCxnSpPr>
        <p:spPr>
          <a:xfrm>
            <a:off x="10637941" y="946477"/>
            <a:ext cx="1074924" cy="55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95C6F435-8234-4082-6097-A91C3EDFE719}"/>
              </a:ext>
            </a:extLst>
          </p:cNvPr>
          <p:cNvCxnSpPr>
            <a:cxnSpLocks/>
          </p:cNvCxnSpPr>
          <p:nvPr/>
        </p:nvCxnSpPr>
        <p:spPr>
          <a:xfrm flipV="1">
            <a:off x="11159659" y="89922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01F5017-06B4-1E17-99EC-D3D030087667}"/>
              </a:ext>
            </a:extLst>
          </p:cNvPr>
          <p:cNvSpPr txBox="1"/>
          <p:nvPr/>
        </p:nvSpPr>
        <p:spPr>
          <a:xfrm>
            <a:off x="11087245" y="94647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35D50433-ED8E-6F7D-4C7D-0E008CA3C130}"/>
              </a:ext>
            </a:extLst>
          </p:cNvPr>
          <p:cNvSpPr txBox="1"/>
          <p:nvPr/>
        </p:nvSpPr>
        <p:spPr>
          <a:xfrm>
            <a:off x="10747447" y="549983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01FC440-33E1-E2E7-5638-8860E50E04BA}"/>
              </a:ext>
            </a:extLst>
          </p:cNvPr>
          <p:cNvSpPr txBox="1"/>
          <p:nvPr/>
        </p:nvSpPr>
        <p:spPr>
          <a:xfrm>
            <a:off x="9011975" y="931959"/>
            <a:ext cx="127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CORNER_G</a:t>
            </a:r>
          </a:p>
        </p:txBody>
      </p: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C1FD139E-5247-6461-D7BC-1D4F5BD23A97}"/>
              </a:ext>
            </a:extLst>
          </p:cNvPr>
          <p:cNvCxnSpPr>
            <a:cxnSpLocks/>
          </p:cNvCxnSpPr>
          <p:nvPr/>
        </p:nvCxnSpPr>
        <p:spPr>
          <a:xfrm flipH="1">
            <a:off x="6749489" y="586958"/>
            <a:ext cx="352655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C0CEFA4C-57BF-066F-1FE5-4FF1F0C4D7A8}"/>
              </a:ext>
            </a:extLst>
          </p:cNvPr>
          <p:cNvSpPr/>
          <p:nvPr/>
        </p:nvSpPr>
        <p:spPr>
          <a:xfrm>
            <a:off x="7203642" y="502530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77A5069C-8460-EE39-D2F2-C415623E8C29}"/>
              </a:ext>
            </a:extLst>
          </p:cNvPr>
          <p:cNvSpPr/>
          <p:nvPr/>
        </p:nvSpPr>
        <p:spPr>
          <a:xfrm>
            <a:off x="8726430" y="5030329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C9277613-E54A-A3F6-3758-FE8E20C6A470}"/>
              </a:ext>
            </a:extLst>
          </p:cNvPr>
          <p:cNvSpPr/>
          <p:nvPr/>
        </p:nvSpPr>
        <p:spPr>
          <a:xfrm>
            <a:off x="6704890" y="3095930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8BEAEA5-4EEF-360A-4600-6BAA6E11307C}"/>
              </a:ext>
            </a:extLst>
          </p:cNvPr>
          <p:cNvSpPr/>
          <p:nvPr/>
        </p:nvSpPr>
        <p:spPr>
          <a:xfrm>
            <a:off x="6704890" y="1785434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69F8E4-6DE3-3E44-6A62-915CA2CC8D0A}"/>
              </a:ext>
            </a:extLst>
          </p:cNvPr>
          <p:cNvSpPr txBox="1"/>
          <p:nvPr/>
        </p:nvSpPr>
        <p:spPr>
          <a:xfrm>
            <a:off x="274440" y="2738868"/>
            <a:ext cx="16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mat_id_in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442AFB7-C018-BD0C-BDCF-E3C69D708DAA}"/>
              </a:ext>
            </a:extLst>
          </p:cNvPr>
          <p:cNvCxnSpPr>
            <a:cxnSpLocks/>
          </p:cNvCxnSpPr>
          <p:nvPr/>
        </p:nvCxnSpPr>
        <p:spPr>
          <a:xfrm flipV="1">
            <a:off x="1571298" y="30553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B0CB29D-F72D-2FA5-F571-ED031752275A}"/>
              </a:ext>
            </a:extLst>
          </p:cNvPr>
          <p:cNvSpPr txBox="1"/>
          <p:nvPr/>
        </p:nvSpPr>
        <p:spPr>
          <a:xfrm>
            <a:off x="1498884" y="3102561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73BAC9-5A32-7BE0-711B-255BD44D51B0}"/>
              </a:ext>
            </a:extLst>
          </p:cNvPr>
          <p:cNvSpPr txBox="1"/>
          <p:nvPr/>
        </p:nvSpPr>
        <p:spPr>
          <a:xfrm>
            <a:off x="10249186" y="6224843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Solution 2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6CFD90D-0CF6-970B-0698-15CC5A730017}"/>
              </a:ext>
            </a:extLst>
          </p:cNvPr>
          <p:cNvSpPr/>
          <p:nvPr/>
        </p:nvSpPr>
        <p:spPr>
          <a:xfrm>
            <a:off x="2863220" y="3820315"/>
            <a:ext cx="918323" cy="924445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F870B6E-5529-F17F-9AB7-66A76B15DF29}"/>
              </a:ext>
            </a:extLst>
          </p:cNvPr>
          <p:cNvCxnSpPr>
            <a:cxnSpLocks/>
          </p:cNvCxnSpPr>
          <p:nvPr/>
        </p:nvCxnSpPr>
        <p:spPr>
          <a:xfrm>
            <a:off x="1829598" y="4313117"/>
            <a:ext cx="10227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18C630F1-6FF8-7BBE-3F11-ED41D29872C8}"/>
              </a:ext>
            </a:extLst>
          </p:cNvPr>
          <p:cNvSpPr txBox="1"/>
          <p:nvPr/>
        </p:nvSpPr>
        <p:spPr>
          <a:xfrm>
            <a:off x="2172911" y="4967125"/>
            <a:ext cx="1316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THRESHOLD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BFBE6D2-EDE0-C2BD-DE43-DC6CCCAFCAA4}"/>
              </a:ext>
            </a:extLst>
          </p:cNvPr>
          <p:cNvCxnSpPr>
            <a:cxnSpLocks/>
          </p:cNvCxnSpPr>
          <p:nvPr/>
        </p:nvCxnSpPr>
        <p:spPr>
          <a:xfrm flipV="1">
            <a:off x="3323187" y="4745588"/>
            <a:ext cx="0" cy="321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FCA111C1-C093-E001-47D4-265D0B2EBBD4}"/>
              </a:ext>
            </a:extLst>
          </p:cNvPr>
          <p:cNvSpPr txBox="1"/>
          <p:nvPr/>
        </p:nvSpPr>
        <p:spPr>
          <a:xfrm>
            <a:off x="3269958" y="479224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5E1A9E4-AC71-39AA-713C-0026101DF9F0}"/>
              </a:ext>
            </a:extLst>
          </p:cNvPr>
          <p:cNvCxnSpPr>
            <a:cxnSpLocks/>
          </p:cNvCxnSpPr>
          <p:nvPr/>
        </p:nvCxnSpPr>
        <p:spPr>
          <a:xfrm flipV="1">
            <a:off x="3219504" y="485010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7AF6A8-6D8B-25D1-790E-10E92D6D6737}"/>
              </a:ext>
            </a:extLst>
          </p:cNvPr>
          <p:cNvCxnSpPr>
            <a:cxnSpLocks/>
          </p:cNvCxnSpPr>
          <p:nvPr/>
        </p:nvCxnSpPr>
        <p:spPr>
          <a:xfrm flipV="1">
            <a:off x="2282633" y="425497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264FDA7-7DFD-631E-E553-A0C00FD9BCD7}"/>
              </a:ext>
            </a:extLst>
          </p:cNvPr>
          <p:cNvSpPr txBox="1"/>
          <p:nvPr/>
        </p:nvSpPr>
        <p:spPr>
          <a:xfrm>
            <a:off x="2210219" y="4302225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3" name="Organigramme : Délai 42">
            <a:extLst>
              <a:ext uri="{FF2B5EF4-FFF2-40B4-BE49-F238E27FC236}">
                <a16:creationId xmlns:a16="http://schemas.microsoft.com/office/drawing/2014/main" id="{14E29FDF-CE06-13F1-3EAB-9A907D1DAF3B}"/>
              </a:ext>
            </a:extLst>
          </p:cNvPr>
          <p:cNvSpPr/>
          <p:nvPr/>
        </p:nvSpPr>
        <p:spPr>
          <a:xfrm>
            <a:off x="4521328" y="3997668"/>
            <a:ext cx="1309259" cy="2127243"/>
          </a:xfrm>
          <a:prstGeom prst="flowChartDelay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6BBF99DE-5DA9-254D-6E98-B464B52134FA}"/>
              </a:ext>
            </a:extLst>
          </p:cNvPr>
          <p:cNvCxnSpPr>
            <a:cxnSpLocks/>
          </p:cNvCxnSpPr>
          <p:nvPr/>
        </p:nvCxnSpPr>
        <p:spPr>
          <a:xfrm flipV="1">
            <a:off x="3798972" y="4319028"/>
            <a:ext cx="711093" cy="1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06A69325-4886-3E46-E00A-F08D866AE7DE}"/>
              </a:ext>
            </a:extLst>
          </p:cNvPr>
          <p:cNvSpPr txBox="1"/>
          <p:nvPr/>
        </p:nvSpPr>
        <p:spPr>
          <a:xfrm>
            <a:off x="4046940" y="424522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DF52424-F05E-4A1A-F155-FB0B90830466}"/>
              </a:ext>
            </a:extLst>
          </p:cNvPr>
          <p:cNvCxnSpPr>
            <a:cxnSpLocks/>
          </p:cNvCxnSpPr>
          <p:nvPr/>
        </p:nvCxnSpPr>
        <p:spPr>
          <a:xfrm flipV="1">
            <a:off x="4046940" y="424522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EB54372-9F05-C61C-2DCE-0D69CB31AD0D}"/>
              </a:ext>
            </a:extLst>
          </p:cNvPr>
          <p:cNvCxnSpPr>
            <a:cxnSpLocks/>
          </p:cNvCxnSpPr>
          <p:nvPr/>
        </p:nvCxnSpPr>
        <p:spPr>
          <a:xfrm flipV="1">
            <a:off x="3790441" y="5766220"/>
            <a:ext cx="711093" cy="1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63DE686-2E8C-201A-AA08-6C128E1EC2BE}"/>
              </a:ext>
            </a:extLst>
          </p:cNvPr>
          <p:cNvSpPr txBox="1"/>
          <p:nvPr/>
        </p:nvSpPr>
        <p:spPr>
          <a:xfrm>
            <a:off x="4038409" y="569241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BCF7A10-448F-474A-67DA-53D8F2D109EC}"/>
              </a:ext>
            </a:extLst>
          </p:cNvPr>
          <p:cNvCxnSpPr>
            <a:cxnSpLocks/>
          </p:cNvCxnSpPr>
          <p:nvPr/>
        </p:nvCxnSpPr>
        <p:spPr>
          <a:xfrm flipV="1">
            <a:off x="4038409" y="569241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2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FDBC5E2-157F-0D67-699D-27C347D27187}"/>
              </a:ext>
            </a:extLst>
          </p:cNvPr>
          <p:cNvSpPr txBox="1"/>
          <p:nvPr/>
        </p:nvSpPr>
        <p:spPr>
          <a:xfrm>
            <a:off x="1975103" y="1828121"/>
            <a:ext cx="845814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PART 2 :</a:t>
            </a:r>
          </a:p>
          <a:p>
            <a:r>
              <a:rPr lang="fr-FR" sz="2400" dirty="0"/>
              <a:t>Description: Corner </a:t>
            </a:r>
            <a:r>
              <a:rPr lang="fr-FR" sz="2400" dirty="0" err="1"/>
              <a:t>detection</a:t>
            </a:r>
            <a:r>
              <a:rPr lang="fr-FR" sz="2400" dirty="0"/>
              <a:t> of an image in VGA format 800x525.</a:t>
            </a:r>
          </a:p>
          <a:p>
            <a:endParaRPr lang="fr-FR" sz="2400" dirty="0"/>
          </a:p>
          <a:p>
            <a:r>
              <a:rPr lang="fr-FR" sz="2400" dirty="0"/>
              <a:t>Input    : Image in VGA format 800x525 (txt format)</a:t>
            </a:r>
          </a:p>
          <a:p>
            <a:r>
              <a:rPr lang="fr-FR" sz="2400" dirty="0"/>
              <a:t>Output : Image in VGA format 800x525 (txt format)</a:t>
            </a:r>
          </a:p>
          <a:p>
            <a:endParaRPr lang="fr-FR" sz="2400" dirty="0"/>
          </a:p>
          <a:p>
            <a:r>
              <a:rPr lang="fr-FR" sz="2400" dirty="0"/>
              <a:t>Software </a:t>
            </a:r>
            <a:r>
              <a:rPr lang="fr-FR" sz="2400" dirty="0" err="1"/>
              <a:t>used</a:t>
            </a:r>
            <a:r>
              <a:rPr lang="fr-FR" sz="2400" dirty="0"/>
              <a:t>: </a:t>
            </a:r>
            <a:r>
              <a:rPr lang="fr-FR" sz="2400" dirty="0" err="1"/>
              <a:t>ImageJ</a:t>
            </a:r>
            <a:r>
              <a:rPr lang="fr-FR" sz="2400" dirty="0"/>
              <a:t> ( </a:t>
            </a:r>
            <a:r>
              <a:rPr lang="fr-FR" sz="2400" dirty="0" err="1">
                <a:hlinkClick r:id="rId2"/>
              </a:rPr>
              <a:t>ImageJ</a:t>
            </a:r>
            <a:r>
              <a:rPr lang="fr-FR" sz="2400" dirty="0">
                <a:hlinkClick r:id="rId2"/>
              </a:rPr>
              <a:t> (nih.gov)</a:t>
            </a:r>
            <a:r>
              <a:rPr lang="fr-FR" sz="2400" dirty="0"/>
              <a:t> )</a:t>
            </a:r>
          </a:p>
          <a:p>
            <a:r>
              <a:rPr lang="fr-FR" sz="2400" dirty="0"/>
              <a:t>Menu « import/</a:t>
            </a:r>
            <a:r>
              <a:rPr lang="fr-FR" sz="2400" dirty="0" err="1"/>
              <a:t>Text</a:t>
            </a:r>
            <a:r>
              <a:rPr lang="fr-FR" sz="2400" dirty="0"/>
              <a:t> image… 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952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8D3AFC3-8CC3-F3D5-5B8B-DE3954EB16E6}"/>
              </a:ext>
            </a:extLst>
          </p:cNvPr>
          <p:cNvSpPr/>
          <p:nvPr/>
        </p:nvSpPr>
        <p:spPr>
          <a:xfrm>
            <a:off x="960284" y="196760"/>
            <a:ext cx="9616869" cy="64346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335EB-7359-4EE7-FD0E-DC4A4AAD3A2D}"/>
              </a:ext>
            </a:extLst>
          </p:cNvPr>
          <p:cNvSpPr/>
          <p:nvPr/>
        </p:nvSpPr>
        <p:spPr>
          <a:xfrm>
            <a:off x="1045638" y="4114233"/>
            <a:ext cx="742184" cy="118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9280AB-1F5C-5887-D2D9-6B83EB78A5C6}"/>
              </a:ext>
            </a:extLst>
          </p:cNvPr>
          <p:cNvSpPr/>
          <p:nvPr/>
        </p:nvSpPr>
        <p:spPr>
          <a:xfrm>
            <a:off x="3828485" y="963677"/>
            <a:ext cx="1249075" cy="43745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VGA_sync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5F4DA6-104B-A0EB-93AF-2EC029B455EB}"/>
              </a:ext>
            </a:extLst>
          </p:cNvPr>
          <p:cNvCxnSpPr>
            <a:cxnSpLocks/>
          </p:cNvCxnSpPr>
          <p:nvPr/>
        </p:nvCxnSpPr>
        <p:spPr>
          <a:xfrm>
            <a:off x="307645" y="4366265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54EFDA2-581C-6232-A054-6E65FECF3AB9}"/>
              </a:ext>
            </a:extLst>
          </p:cNvPr>
          <p:cNvCxnSpPr>
            <a:cxnSpLocks/>
          </p:cNvCxnSpPr>
          <p:nvPr/>
        </p:nvCxnSpPr>
        <p:spPr>
          <a:xfrm>
            <a:off x="1790986" y="5018791"/>
            <a:ext cx="7304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FD74B93-0D65-435B-3284-F2D43B2801C3}"/>
              </a:ext>
            </a:extLst>
          </p:cNvPr>
          <p:cNvCxnSpPr>
            <a:cxnSpLocks/>
          </p:cNvCxnSpPr>
          <p:nvPr/>
        </p:nvCxnSpPr>
        <p:spPr>
          <a:xfrm>
            <a:off x="1790986" y="4462200"/>
            <a:ext cx="2027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500810-9A95-DED3-0DB4-355ED36D1A3A}"/>
              </a:ext>
            </a:extLst>
          </p:cNvPr>
          <p:cNvCxnSpPr>
            <a:cxnSpLocks/>
          </p:cNvCxnSpPr>
          <p:nvPr/>
        </p:nvCxnSpPr>
        <p:spPr>
          <a:xfrm>
            <a:off x="300555" y="4995743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E8DA86E-C7DB-DA85-7A6F-44F86AF5178D}"/>
              </a:ext>
            </a:extLst>
          </p:cNvPr>
          <p:cNvCxnSpPr>
            <a:cxnSpLocks/>
          </p:cNvCxnSpPr>
          <p:nvPr/>
        </p:nvCxnSpPr>
        <p:spPr>
          <a:xfrm flipV="1">
            <a:off x="512827" y="430994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D56607C-65E2-33A9-2D0D-EFD31F50DA39}"/>
              </a:ext>
            </a:extLst>
          </p:cNvPr>
          <p:cNvCxnSpPr>
            <a:cxnSpLocks/>
          </p:cNvCxnSpPr>
          <p:nvPr/>
        </p:nvCxnSpPr>
        <p:spPr>
          <a:xfrm flipV="1">
            <a:off x="532705" y="49394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98C3050-BE10-1C2F-BC90-279BE7727C49}"/>
              </a:ext>
            </a:extLst>
          </p:cNvPr>
          <p:cNvCxnSpPr>
            <a:cxnSpLocks/>
          </p:cNvCxnSpPr>
          <p:nvPr/>
        </p:nvCxnSpPr>
        <p:spPr>
          <a:xfrm flipV="1">
            <a:off x="5844832" y="484670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986B634-1CBD-A6AC-A917-99E72E53DA45}"/>
              </a:ext>
            </a:extLst>
          </p:cNvPr>
          <p:cNvCxnSpPr>
            <a:cxnSpLocks/>
          </p:cNvCxnSpPr>
          <p:nvPr/>
        </p:nvCxnSpPr>
        <p:spPr>
          <a:xfrm flipV="1">
            <a:off x="5798451" y="444914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873E5EB-CF0F-BA7F-EC5C-73516216E82F}"/>
              </a:ext>
            </a:extLst>
          </p:cNvPr>
          <p:cNvCxnSpPr>
            <a:cxnSpLocks/>
          </p:cNvCxnSpPr>
          <p:nvPr/>
        </p:nvCxnSpPr>
        <p:spPr>
          <a:xfrm flipV="1">
            <a:off x="5801761" y="410458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E9A97D-E76E-61AB-77F4-73117C66E43E}"/>
              </a:ext>
            </a:extLst>
          </p:cNvPr>
          <p:cNvCxnSpPr>
            <a:cxnSpLocks/>
          </p:cNvCxnSpPr>
          <p:nvPr/>
        </p:nvCxnSpPr>
        <p:spPr>
          <a:xfrm flipV="1">
            <a:off x="2201810" y="497240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86CFD56-9BCB-B698-6713-90FD3A434B10}"/>
              </a:ext>
            </a:extLst>
          </p:cNvPr>
          <p:cNvCxnSpPr>
            <a:cxnSpLocks/>
          </p:cNvCxnSpPr>
          <p:nvPr/>
        </p:nvCxnSpPr>
        <p:spPr>
          <a:xfrm flipV="1">
            <a:off x="2639126" y="44058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4581266-9822-6D69-7085-D249B0D8C993}"/>
              </a:ext>
            </a:extLst>
          </p:cNvPr>
          <p:cNvCxnSpPr>
            <a:cxnSpLocks/>
          </p:cNvCxnSpPr>
          <p:nvPr/>
        </p:nvCxnSpPr>
        <p:spPr>
          <a:xfrm>
            <a:off x="5089459" y="4144345"/>
            <a:ext cx="13735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CA624D1-D987-5A19-915A-1AE438F16272}"/>
              </a:ext>
            </a:extLst>
          </p:cNvPr>
          <p:cNvCxnSpPr>
            <a:cxnSpLocks/>
          </p:cNvCxnSpPr>
          <p:nvPr/>
        </p:nvCxnSpPr>
        <p:spPr>
          <a:xfrm>
            <a:off x="5076206" y="4502152"/>
            <a:ext cx="1386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1E38656-EAC4-FC8D-3C4A-C7AE74CDEB3B}"/>
              </a:ext>
            </a:extLst>
          </p:cNvPr>
          <p:cNvCxnSpPr>
            <a:cxnSpLocks/>
          </p:cNvCxnSpPr>
          <p:nvPr/>
        </p:nvCxnSpPr>
        <p:spPr>
          <a:xfrm>
            <a:off x="5076206" y="4906345"/>
            <a:ext cx="1386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186129A-76D6-909F-C55E-B700D3BE1D9E}"/>
              </a:ext>
            </a:extLst>
          </p:cNvPr>
          <p:cNvSpPr txBox="1"/>
          <p:nvPr/>
        </p:nvSpPr>
        <p:spPr>
          <a:xfrm>
            <a:off x="460530" y="433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665AC2-F544-F4D3-601B-0145AC3ADA9D}"/>
              </a:ext>
            </a:extLst>
          </p:cNvPr>
          <p:cNvSpPr txBox="1"/>
          <p:nvPr/>
        </p:nvSpPr>
        <p:spPr>
          <a:xfrm>
            <a:off x="5760250" y="4868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6237118-D48E-1BB1-D98D-F6AE1FCDF24C}"/>
              </a:ext>
            </a:extLst>
          </p:cNvPr>
          <p:cNvSpPr txBox="1"/>
          <p:nvPr/>
        </p:nvSpPr>
        <p:spPr>
          <a:xfrm>
            <a:off x="471572" y="497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BE7718E-A620-D35F-E961-62D833D7876C}"/>
              </a:ext>
            </a:extLst>
          </p:cNvPr>
          <p:cNvSpPr txBox="1"/>
          <p:nvPr/>
        </p:nvSpPr>
        <p:spPr>
          <a:xfrm>
            <a:off x="2145685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CFCB2BD-7644-C067-3519-78B070EDB6F5}"/>
              </a:ext>
            </a:extLst>
          </p:cNvPr>
          <p:cNvSpPr txBox="1"/>
          <p:nvPr/>
        </p:nvSpPr>
        <p:spPr>
          <a:xfrm>
            <a:off x="2585616" y="442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BFCC358-E1C9-73A3-F485-24C90EC558A8}"/>
              </a:ext>
            </a:extLst>
          </p:cNvPr>
          <p:cNvSpPr txBox="1"/>
          <p:nvPr/>
        </p:nvSpPr>
        <p:spPr>
          <a:xfrm>
            <a:off x="5615219" y="41851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16EC97-27B6-50BF-05BA-35F430B2A107}"/>
              </a:ext>
            </a:extLst>
          </p:cNvPr>
          <p:cNvSpPr txBox="1"/>
          <p:nvPr/>
        </p:nvSpPr>
        <p:spPr>
          <a:xfrm>
            <a:off x="5610959" y="3802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35B71AE-3433-6DA1-876A-506A0496E086}"/>
              </a:ext>
            </a:extLst>
          </p:cNvPr>
          <p:cNvSpPr txBox="1"/>
          <p:nvPr/>
        </p:nvSpPr>
        <p:spPr>
          <a:xfrm>
            <a:off x="42522" y="3957185"/>
            <a:ext cx="97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clk_125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298358F-B0D0-FA6F-A58F-276DEE9DC732}"/>
              </a:ext>
            </a:extLst>
          </p:cNvPr>
          <p:cNvSpPr txBox="1"/>
          <p:nvPr/>
        </p:nvSpPr>
        <p:spPr>
          <a:xfrm>
            <a:off x="53026" y="4586663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B8A689-4025-B934-B021-BE3FF297978B}"/>
              </a:ext>
            </a:extLst>
          </p:cNvPr>
          <p:cNvSpPr txBox="1"/>
          <p:nvPr/>
        </p:nvSpPr>
        <p:spPr>
          <a:xfrm>
            <a:off x="1768822" y="4622955"/>
            <a:ext cx="8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99F6B85-0D95-C411-7518-E72B47C28BEE}"/>
              </a:ext>
            </a:extLst>
          </p:cNvPr>
          <p:cNvSpPr txBox="1"/>
          <p:nvPr/>
        </p:nvSpPr>
        <p:spPr>
          <a:xfrm>
            <a:off x="2311517" y="4055912"/>
            <a:ext cx="9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4D635CA-8D62-F16C-59D3-DF363A62B89E}"/>
              </a:ext>
            </a:extLst>
          </p:cNvPr>
          <p:cNvSpPr txBox="1"/>
          <p:nvPr/>
        </p:nvSpPr>
        <p:spPr>
          <a:xfrm>
            <a:off x="5256416" y="3801230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B8D3E26-031A-07FD-1EFD-B47C5838BA11}"/>
              </a:ext>
            </a:extLst>
          </p:cNvPr>
          <p:cNvSpPr txBox="1"/>
          <p:nvPr/>
        </p:nvSpPr>
        <p:spPr>
          <a:xfrm>
            <a:off x="5264103" y="4139594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8594B25-AE49-853A-59E0-6FDAF33BB814}"/>
              </a:ext>
            </a:extLst>
          </p:cNvPr>
          <p:cNvSpPr txBox="1"/>
          <p:nvPr/>
        </p:nvSpPr>
        <p:spPr>
          <a:xfrm>
            <a:off x="5063384" y="4573169"/>
            <a:ext cx="14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in_display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B5D912D-B9B0-8348-A461-10393958B4B8}"/>
              </a:ext>
            </a:extLst>
          </p:cNvPr>
          <p:cNvCxnSpPr>
            <a:cxnSpLocks/>
          </p:cNvCxnSpPr>
          <p:nvPr/>
        </p:nvCxnSpPr>
        <p:spPr>
          <a:xfrm flipV="1">
            <a:off x="8066351" y="57052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615E3C45-4417-624C-DF14-0AF0A7815F10}"/>
              </a:ext>
            </a:extLst>
          </p:cNvPr>
          <p:cNvSpPr txBox="1"/>
          <p:nvPr/>
        </p:nvSpPr>
        <p:spPr>
          <a:xfrm>
            <a:off x="8015761" y="5714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8997678-9CF3-A614-3610-A61C7A1217BB}"/>
              </a:ext>
            </a:extLst>
          </p:cNvPr>
          <p:cNvSpPr txBox="1"/>
          <p:nvPr/>
        </p:nvSpPr>
        <p:spPr>
          <a:xfrm>
            <a:off x="7554242" y="5338200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8690519-537E-65C9-5AD9-C1C1BD868275}"/>
              </a:ext>
            </a:extLst>
          </p:cNvPr>
          <p:cNvCxnSpPr>
            <a:cxnSpLocks/>
          </p:cNvCxnSpPr>
          <p:nvPr/>
        </p:nvCxnSpPr>
        <p:spPr>
          <a:xfrm>
            <a:off x="6565712" y="141509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F7282C4-E28F-D634-7354-9960C87777BF}"/>
              </a:ext>
            </a:extLst>
          </p:cNvPr>
          <p:cNvSpPr txBox="1"/>
          <p:nvPr/>
        </p:nvSpPr>
        <p:spPr>
          <a:xfrm>
            <a:off x="6196001" y="1098447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C732BC-A7E2-08B3-F400-41FC2BB794FB}"/>
              </a:ext>
            </a:extLst>
          </p:cNvPr>
          <p:cNvCxnSpPr>
            <a:cxnSpLocks/>
          </p:cNvCxnSpPr>
          <p:nvPr/>
        </p:nvCxnSpPr>
        <p:spPr>
          <a:xfrm flipV="1">
            <a:off x="7043719" y="135667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A2B8354A-4AEC-C022-AB44-33D87EAAE129}"/>
              </a:ext>
            </a:extLst>
          </p:cNvPr>
          <p:cNvSpPr txBox="1"/>
          <p:nvPr/>
        </p:nvSpPr>
        <p:spPr>
          <a:xfrm>
            <a:off x="6986838" y="1372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A5EADC4-C9C9-4E88-4F7F-E8E10608C33C}"/>
              </a:ext>
            </a:extLst>
          </p:cNvPr>
          <p:cNvSpPr/>
          <p:nvPr/>
        </p:nvSpPr>
        <p:spPr>
          <a:xfrm>
            <a:off x="1714758" y="449552"/>
            <a:ext cx="1926331" cy="6758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topVGA_filtre_V4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9BCB8C3-FA3C-8DA7-A383-0647A1AE2D57}"/>
              </a:ext>
            </a:extLst>
          </p:cNvPr>
          <p:cNvCxnSpPr>
            <a:cxnSpLocks/>
          </p:cNvCxnSpPr>
          <p:nvPr/>
        </p:nvCxnSpPr>
        <p:spPr>
          <a:xfrm flipV="1">
            <a:off x="2536138" y="4834323"/>
            <a:ext cx="0" cy="3522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F666A8-C4D0-2012-E178-E60549F57D6D}"/>
              </a:ext>
            </a:extLst>
          </p:cNvPr>
          <p:cNvCxnSpPr>
            <a:cxnSpLocks/>
          </p:cNvCxnSpPr>
          <p:nvPr/>
        </p:nvCxnSpPr>
        <p:spPr>
          <a:xfrm flipH="1" flipV="1">
            <a:off x="2529512" y="4834323"/>
            <a:ext cx="319920" cy="198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797C1A-17C4-846E-96B7-10FB089E292F}"/>
              </a:ext>
            </a:extLst>
          </p:cNvPr>
          <p:cNvCxnSpPr>
            <a:cxnSpLocks/>
          </p:cNvCxnSpPr>
          <p:nvPr/>
        </p:nvCxnSpPr>
        <p:spPr>
          <a:xfrm flipH="1">
            <a:off x="2542765" y="5018791"/>
            <a:ext cx="308389" cy="16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94068F9E-D0FA-1C62-8F58-0927E9CB82B3}"/>
              </a:ext>
            </a:extLst>
          </p:cNvPr>
          <p:cNvSpPr/>
          <p:nvPr/>
        </p:nvSpPr>
        <p:spPr>
          <a:xfrm>
            <a:off x="2826213" y="4950800"/>
            <a:ext cx="119270" cy="11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A17A58-584D-793F-E42A-0A6132F53828}"/>
              </a:ext>
            </a:extLst>
          </p:cNvPr>
          <p:cNvCxnSpPr>
            <a:cxnSpLocks/>
          </p:cNvCxnSpPr>
          <p:nvPr/>
        </p:nvCxnSpPr>
        <p:spPr>
          <a:xfrm>
            <a:off x="2945483" y="5018791"/>
            <a:ext cx="8730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3009AC8-7351-3094-FD77-EB6E09168860}"/>
              </a:ext>
            </a:extLst>
          </p:cNvPr>
          <p:cNvSpPr txBox="1"/>
          <p:nvPr/>
        </p:nvSpPr>
        <p:spPr>
          <a:xfrm>
            <a:off x="2893183" y="4622955"/>
            <a:ext cx="9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A3043CDF-8AC7-197C-E246-7E0575E9009F}"/>
              </a:ext>
            </a:extLst>
          </p:cNvPr>
          <p:cNvCxnSpPr>
            <a:cxnSpLocks/>
          </p:cNvCxnSpPr>
          <p:nvPr/>
        </p:nvCxnSpPr>
        <p:spPr>
          <a:xfrm flipV="1">
            <a:off x="3320723" y="49641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6B7A2FD-83AC-97F2-2066-41B43A1AC4A4}"/>
              </a:ext>
            </a:extLst>
          </p:cNvPr>
          <p:cNvSpPr txBox="1"/>
          <p:nvPr/>
        </p:nvSpPr>
        <p:spPr>
          <a:xfrm>
            <a:off x="3264969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9EE6068-FACD-DE70-F387-E32DFF29C5F3}"/>
              </a:ext>
            </a:extLst>
          </p:cNvPr>
          <p:cNvSpPr/>
          <p:nvPr/>
        </p:nvSpPr>
        <p:spPr>
          <a:xfrm>
            <a:off x="8824930" y="2872800"/>
            <a:ext cx="1606461" cy="31786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system_conv</a:t>
            </a:r>
            <a:endParaRPr lang="fr-FR" dirty="0"/>
          </a:p>
          <a:p>
            <a:pPr algn="ctr"/>
            <a:r>
              <a:rPr lang="fr-FR" dirty="0"/>
              <a:t>V3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9318068-BADC-AE95-8033-E0F4A6DC1B6F}"/>
              </a:ext>
            </a:extLst>
          </p:cNvPr>
          <p:cNvCxnSpPr>
            <a:cxnSpLocks/>
          </p:cNvCxnSpPr>
          <p:nvPr/>
        </p:nvCxnSpPr>
        <p:spPr>
          <a:xfrm>
            <a:off x="6551235" y="58625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5A835115-4BD3-B67E-8D59-5B14A4AC3440}"/>
              </a:ext>
            </a:extLst>
          </p:cNvPr>
          <p:cNvCxnSpPr>
            <a:cxnSpLocks/>
          </p:cNvCxnSpPr>
          <p:nvPr/>
        </p:nvCxnSpPr>
        <p:spPr>
          <a:xfrm flipV="1">
            <a:off x="7045650" y="5299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0D5B6D1-A8D6-267C-71E3-EA0EA70EC13D}"/>
              </a:ext>
            </a:extLst>
          </p:cNvPr>
          <p:cNvSpPr txBox="1"/>
          <p:nvPr/>
        </p:nvSpPr>
        <p:spPr>
          <a:xfrm>
            <a:off x="6992413" y="525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64302EA-99E9-270C-1E43-FBFE3C172514}"/>
              </a:ext>
            </a:extLst>
          </p:cNvPr>
          <p:cNvSpPr txBox="1"/>
          <p:nvPr/>
        </p:nvSpPr>
        <p:spPr>
          <a:xfrm>
            <a:off x="6162587" y="658701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F12E38C-A1FE-6B75-C10F-ECAF6883A0CF}"/>
              </a:ext>
            </a:extLst>
          </p:cNvPr>
          <p:cNvCxnSpPr>
            <a:cxnSpLocks/>
          </p:cNvCxnSpPr>
          <p:nvPr/>
        </p:nvCxnSpPr>
        <p:spPr>
          <a:xfrm>
            <a:off x="6565712" y="997944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2764F56C-547C-E63E-F528-AB379F21564C}"/>
              </a:ext>
            </a:extLst>
          </p:cNvPr>
          <p:cNvCxnSpPr>
            <a:cxnSpLocks/>
          </p:cNvCxnSpPr>
          <p:nvPr/>
        </p:nvCxnSpPr>
        <p:spPr>
          <a:xfrm flipV="1">
            <a:off x="7053035" y="9416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F47C436-3047-6D8E-5A60-533556A0A6B3}"/>
              </a:ext>
            </a:extLst>
          </p:cNvPr>
          <p:cNvSpPr txBox="1"/>
          <p:nvPr/>
        </p:nvSpPr>
        <p:spPr>
          <a:xfrm>
            <a:off x="7004469" y="955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54A110E-2E41-0C1A-E404-6F07D903E04B}"/>
              </a:ext>
            </a:extLst>
          </p:cNvPr>
          <p:cNvSpPr txBox="1"/>
          <p:nvPr/>
        </p:nvSpPr>
        <p:spPr>
          <a:xfrm>
            <a:off x="6162917" y="249442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28B588B-989E-9878-6822-898CABB270FB}"/>
              </a:ext>
            </a:extLst>
          </p:cNvPr>
          <p:cNvCxnSpPr>
            <a:cxnSpLocks/>
          </p:cNvCxnSpPr>
          <p:nvPr/>
        </p:nvCxnSpPr>
        <p:spPr>
          <a:xfrm>
            <a:off x="10428299" y="4186086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C9A8163-285D-AB98-4608-231AC27C01C4}"/>
              </a:ext>
            </a:extLst>
          </p:cNvPr>
          <p:cNvCxnSpPr>
            <a:cxnSpLocks/>
          </p:cNvCxnSpPr>
          <p:nvPr/>
        </p:nvCxnSpPr>
        <p:spPr>
          <a:xfrm>
            <a:off x="10428299" y="5199009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7AA2A33-3DA0-D7F6-A2BA-D5BDECA340EF}"/>
              </a:ext>
            </a:extLst>
          </p:cNvPr>
          <p:cNvCxnSpPr>
            <a:cxnSpLocks/>
          </p:cNvCxnSpPr>
          <p:nvPr/>
        </p:nvCxnSpPr>
        <p:spPr>
          <a:xfrm flipV="1">
            <a:off x="11043373" y="41333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DA70B5D-4858-1975-5B6D-900B6AED5B1D}"/>
              </a:ext>
            </a:extLst>
          </p:cNvPr>
          <p:cNvSpPr txBox="1"/>
          <p:nvPr/>
        </p:nvSpPr>
        <p:spPr>
          <a:xfrm>
            <a:off x="10970959" y="4180552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E0FE9EC-CE81-C28C-AD02-9EA7D60B8109}"/>
              </a:ext>
            </a:extLst>
          </p:cNvPr>
          <p:cNvSpPr txBox="1"/>
          <p:nvPr/>
        </p:nvSpPr>
        <p:spPr>
          <a:xfrm>
            <a:off x="10564183" y="3784206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E4E63BFA-5902-C79C-CC37-ED920F73B373}"/>
              </a:ext>
            </a:extLst>
          </p:cNvPr>
          <p:cNvCxnSpPr>
            <a:cxnSpLocks/>
          </p:cNvCxnSpPr>
          <p:nvPr/>
        </p:nvCxnSpPr>
        <p:spPr>
          <a:xfrm flipV="1">
            <a:off x="11043373" y="51517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E8AED9B-1FA6-F7FF-47E0-60CC9E652C44}"/>
              </a:ext>
            </a:extLst>
          </p:cNvPr>
          <p:cNvSpPr txBox="1"/>
          <p:nvPr/>
        </p:nvSpPr>
        <p:spPr>
          <a:xfrm>
            <a:off x="10970959" y="519900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96D716C9-333D-2EF2-0537-71F620332E81}"/>
              </a:ext>
            </a:extLst>
          </p:cNvPr>
          <p:cNvCxnSpPr>
            <a:cxnSpLocks/>
          </p:cNvCxnSpPr>
          <p:nvPr/>
        </p:nvCxnSpPr>
        <p:spPr>
          <a:xfrm flipV="1">
            <a:off x="11043373" y="46283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A74968-8A14-8FAC-7DAB-A0FA6C4745D3}"/>
              </a:ext>
            </a:extLst>
          </p:cNvPr>
          <p:cNvSpPr txBox="1"/>
          <p:nvPr/>
        </p:nvSpPr>
        <p:spPr>
          <a:xfrm>
            <a:off x="10970959" y="467564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89C7FF2-3266-206B-92D8-D5C628453AFA}"/>
              </a:ext>
            </a:extLst>
          </p:cNvPr>
          <p:cNvSpPr txBox="1"/>
          <p:nvPr/>
        </p:nvSpPr>
        <p:spPr>
          <a:xfrm>
            <a:off x="10580884" y="4306286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7980C84F-8D3C-88D8-C0B5-D7B53D630AEC}"/>
              </a:ext>
            </a:extLst>
          </p:cNvPr>
          <p:cNvSpPr txBox="1"/>
          <p:nvPr/>
        </p:nvSpPr>
        <p:spPr>
          <a:xfrm>
            <a:off x="10598577" y="4838747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527DDBE6-3CBE-5313-F873-48D3385EBED4}"/>
              </a:ext>
            </a:extLst>
          </p:cNvPr>
          <p:cNvCxnSpPr>
            <a:cxnSpLocks/>
          </p:cNvCxnSpPr>
          <p:nvPr/>
        </p:nvCxnSpPr>
        <p:spPr>
          <a:xfrm>
            <a:off x="10428299" y="4682345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C33538BE-5D1F-2681-0AF5-44BDE0D10F12}"/>
              </a:ext>
            </a:extLst>
          </p:cNvPr>
          <p:cNvCxnSpPr>
            <a:cxnSpLocks/>
          </p:cNvCxnSpPr>
          <p:nvPr/>
        </p:nvCxnSpPr>
        <p:spPr>
          <a:xfrm>
            <a:off x="9155026" y="1240504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714E82E3-CFB5-D1E4-3FBC-6E067900AF7D}"/>
              </a:ext>
            </a:extLst>
          </p:cNvPr>
          <p:cNvCxnSpPr>
            <a:cxnSpLocks/>
          </p:cNvCxnSpPr>
          <p:nvPr/>
        </p:nvCxnSpPr>
        <p:spPr>
          <a:xfrm flipV="1">
            <a:off x="11052846" y="11932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6BC4BDE7-14D0-89FE-4F77-CE8895406F6C}"/>
              </a:ext>
            </a:extLst>
          </p:cNvPr>
          <p:cNvSpPr txBox="1"/>
          <p:nvPr/>
        </p:nvSpPr>
        <p:spPr>
          <a:xfrm>
            <a:off x="10980432" y="124050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6A342C7F-EBFC-46CB-76E3-BDA8E4F7D490}"/>
              </a:ext>
            </a:extLst>
          </p:cNvPr>
          <p:cNvCxnSpPr>
            <a:cxnSpLocks/>
          </p:cNvCxnSpPr>
          <p:nvPr/>
        </p:nvCxnSpPr>
        <p:spPr>
          <a:xfrm flipV="1">
            <a:off x="11052846" y="66988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8483A5B7-2634-6D26-96EC-7E3FD09AC455}"/>
              </a:ext>
            </a:extLst>
          </p:cNvPr>
          <p:cNvSpPr txBox="1"/>
          <p:nvPr/>
        </p:nvSpPr>
        <p:spPr>
          <a:xfrm>
            <a:off x="10980432" y="71713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8D190DA-E2F7-B1CC-7B6B-67EA0A1E6FF5}"/>
              </a:ext>
            </a:extLst>
          </p:cNvPr>
          <p:cNvSpPr txBox="1"/>
          <p:nvPr/>
        </p:nvSpPr>
        <p:spPr>
          <a:xfrm>
            <a:off x="10582254" y="351145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hsync_shifted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932E4694-291A-A87B-CB5C-F91AB1223A0C}"/>
              </a:ext>
            </a:extLst>
          </p:cNvPr>
          <p:cNvSpPr txBox="1"/>
          <p:nvPr/>
        </p:nvSpPr>
        <p:spPr>
          <a:xfrm>
            <a:off x="10577153" y="873938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vsync_shifted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B4422695-21F0-6A99-00D2-2F7C80F50F50}"/>
              </a:ext>
            </a:extLst>
          </p:cNvPr>
          <p:cNvCxnSpPr>
            <a:cxnSpLocks/>
          </p:cNvCxnSpPr>
          <p:nvPr/>
        </p:nvCxnSpPr>
        <p:spPr>
          <a:xfrm>
            <a:off x="9155026" y="723840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95418B6-DA4C-C497-15D8-031685A2883F}"/>
              </a:ext>
            </a:extLst>
          </p:cNvPr>
          <p:cNvCxnSpPr>
            <a:cxnSpLocks/>
          </p:cNvCxnSpPr>
          <p:nvPr/>
        </p:nvCxnSpPr>
        <p:spPr>
          <a:xfrm>
            <a:off x="7823742" y="3566231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6CE5C40-F0BF-0041-E37C-2516F27FB422}"/>
              </a:ext>
            </a:extLst>
          </p:cNvPr>
          <p:cNvCxnSpPr>
            <a:cxnSpLocks/>
          </p:cNvCxnSpPr>
          <p:nvPr/>
        </p:nvCxnSpPr>
        <p:spPr>
          <a:xfrm flipV="1">
            <a:off x="8204742" y="35099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B18D1B9-FA56-D83C-F4A2-13E1E89AFE42}"/>
              </a:ext>
            </a:extLst>
          </p:cNvPr>
          <p:cNvSpPr txBox="1"/>
          <p:nvPr/>
        </p:nvSpPr>
        <p:spPr>
          <a:xfrm>
            <a:off x="8151505" y="3505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61C470-91F0-6BD7-5F48-DA740C0BE489}"/>
              </a:ext>
            </a:extLst>
          </p:cNvPr>
          <p:cNvSpPr txBox="1"/>
          <p:nvPr/>
        </p:nvSpPr>
        <p:spPr>
          <a:xfrm>
            <a:off x="7321679" y="3709560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1F9B13E-E041-3C2C-C15E-CD45630FAE55}"/>
              </a:ext>
            </a:extLst>
          </p:cNvPr>
          <p:cNvCxnSpPr>
            <a:cxnSpLocks/>
          </p:cNvCxnSpPr>
          <p:nvPr/>
        </p:nvCxnSpPr>
        <p:spPr>
          <a:xfrm>
            <a:off x="7831127" y="404880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9475E19-DB41-1EA4-B643-C07689946E70}"/>
              </a:ext>
            </a:extLst>
          </p:cNvPr>
          <p:cNvCxnSpPr>
            <a:cxnSpLocks/>
          </p:cNvCxnSpPr>
          <p:nvPr/>
        </p:nvCxnSpPr>
        <p:spPr>
          <a:xfrm flipV="1">
            <a:off x="8212127" y="399248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1E79971-C87A-1D9C-9909-02B909327035}"/>
              </a:ext>
            </a:extLst>
          </p:cNvPr>
          <p:cNvSpPr txBox="1"/>
          <p:nvPr/>
        </p:nvSpPr>
        <p:spPr>
          <a:xfrm>
            <a:off x="8182889" y="3998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2812036-7332-9D8A-49BF-C7D776F989BA}"/>
              </a:ext>
            </a:extLst>
          </p:cNvPr>
          <p:cNvSpPr txBox="1"/>
          <p:nvPr/>
        </p:nvSpPr>
        <p:spPr>
          <a:xfrm>
            <a:off x="7322009" y="3229420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FE0F3B4-E0E3-5580-1A34-B81282E04EB3}"/>
              </a:ext>
            </a:extLst>
          </p:cNvPr>
          <p:cNvSpPr/>
          <p:nvPr/>
        </p:nvSpPr>
        <p:spPr>
          <a:xfrm>
            <a:off x="7538822" y="323724"/>
            <a:ext cx="1616204" cy="22823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99EA873-719C-651F-4E5F-FDA99DE18CB3}"/>
              </a:ext>
            </a:extLst>
          </p:cNvPr>
          <p:cNvSpPr txBox="1"/>
          <p:nvPr/>
        </p:nvSpPr>
        <p:spPr>
          <a:xfrm>
            <a:off x="5140738" y="1998346"/>
            <a:ext cx="14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end_count_x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9E9AB09-5DB2-487E-44C9-7F3260616E5F}"/>
              </a:ext>
            </a:extLst>
          </p:cNvPr>
          <p:cNvCxnSpPr>
            <a:cxnSpLocks/>
          </p:cNvCxnSpPr>
          <p:nvPr/>
        </p:nvCxnSpPr>
        <p:spPr>
          <a:xfrm>
            <a:off x="5063384" y="2340684"/>
            <a:ext cx="24896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6292528F-D2E1-13C5-D130-FA7C10E44858}"/>
              </a:ext>
            </a:extLst>
          </p:cNvPr>
          <p:cNvCxnSpPr>
            <a:cxnSpLocks/>
          </p:cNvCxnSpPr>
          <p:nvPr/>
        </p:nvCxnSpPr>
        <p:spPr>
          <a:xfrm flipV="1">
            <a:off x="5600469" y="227775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692279B1-0826-C019-398E-5896D594C3C2}"/>
              </a:ext>
            </a:extLst>
          </p:cNvPr>
          <p:cNvSpPr txBox="1"/>
          <p:nvPr/>
        </p:nvSpPr>
        <p:spPr>
          <a:xfrm>
            <a:off x="5563026" y="2357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077B736-BD38-6957-A414-EA5E905DD0BC}"/>
              </a:ext>
            </a:extLst>
          </p:cNvPr>
          <p:cNvCxnSpPr>
            <a:cxnSpLocks/>
          </p:cNvCxnSpPr>
          <p:nvPr/>
        </p:nvCxnSpPr>
        <p:spPr>
          <a:xfrm flipV="1">
            <a:off x="9631637" y="20615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FFB55C4C-45A5-5327-19A3-CD804B8E0123}"/>
              </a:ext>
            </a:extLst>
          </p:cNvPr>
          <p:cNvSpPr txBox="1"/>
          <p:nvPr/>
        </p:nvSpPr>
        <p:spPr>
          <a:xfrm>
            <a:off x="9559223" y="2108828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AA59C04-D38B-ED9B-EFA3-A9B2AC001876}"/>
              </a:ext>
            </a:extLst>
          </p:cNvPr>
          <p:cNvSpPr txBox="1"/>
          <p:nvPr/>
        </p:nvSpPr>
        <p:spPr>
          <a:xfrm>
            <a:off x="9155945" y="1742262"/>
            <a:ext cx="11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FB86093-D875-0D54-D7B8-9DB8C53814C4}"/>
              </a:ext>
            </a:extLst>
          </p:cNvPr>
          <p:cNvCxnSpPr>
            <a:cxnSpLocks/>
          </p:cNvCxnSpPr>
          <p:nvPr/>
        </p:nvCxnSpPr>
        <p:spPr>
          <a:xfrm>
            <a:off x="9144394" y="2112411"/>
            <a:ext cx="2438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C4D498C3-0538-F841-EDE5-44E6435A7EDD}"/>
              </a:ext>
            </a:extLst>
          </p:cNvPr>
          <p:cNvCxnSpPr>
            <a:cxnSpLocks/>
          </p:cNvCxnSpPr>
          <p:nvPr/>
        </p:nvCxnSpPr>
        <p:spPr>
          <a:xfrm>
            <a:off x="8015761" y="3136681"/>
            <a:ext cx="812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A40F931-565C-0DB3-3B16-85D79CE23BD7}"/>
              </a:ext>
            </a:extLst>
          </p:cNvPr>
          <p:cNvCxnSpPr>
            <a:cxnSpLocks/>
          </p:cNvCxnSpPr>
          <p:nvPr/>
        </p:nvCxnSpPr>
        <p:spPr>
          <a:xfrm>
            <a:off x="10299401" y="2108828"/>
            <a:ext cx="0" cy="631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819FAA3-879D-9E72-4364-AB31C26A771E}"/>
              </a:ext>
            </a:extLst>
          </p:cNvPr>
          <p:cNvCxnSpPr>
            <a:cxnSpLocks/>
          </p:cNvCxnSpPr>
          <p:nvPr/>
        </p:nvCxnSpPr>
        <p:spPr>
          <a:xfrm>
            <a:off x="8015761" y="2740802"/>
            <a:ext cx="22836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161A64C-535B-C1A1-9554-6EAC40BFE887}"/>
              </a:ext>
            </a:extLst>
          </p:cNvPr>
          <p:cNvCxnSpPr>
            <a:cxnSpLocks/>
          </p:cNvCxnSpPr>
          <p:nvPr/>
        </p:nvCxnSpPr>
        <p:spPr>
          <a:xfrm>
            <a:off x="8037927" y="2740802"/>
            <a:ext cx="0" cy="395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6110B5A-8AAF-5C85-550B-09439C1AED13}"/>
              </a:ext>
            </a:extLst>
          </p:cNvPr>
          <p:cNvCxnSpPr>
            <a:cxnSpLocks/>
          </p:cNvCxnSpPr>
          <p:nvPr/>
        </p:nvCxnSpPr>
        <p:spPr>
          <a:xfrm flipV="1">
            <a:off x="8233894" y="30885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1FFFCCF-F79B-C40A-752C-75029F05DBE6}"/>
              </a:ext>
            </a:extLst>
          </p:cNvPr>
          <p:cNvSpPr txBox="1"/>
          <p:nvPr/>
        </p:nvSpPr>
        <p:spPr>
          <a:xfrm>
            <a:off x="8161480" y="313578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9003D6-46E9-0FB2-0332-67DF8AC3FFA1}"/>
              </a:ext>
            </a:extLst>
          </p:cNvPr>
          <p:cNvCxnSpPr>
            <a:cxnSpLocks/>
          </p:cNvCxnSpPr>
          <p:nvPr/>
        </p:nvCxnSpPr>
        <p:spPr>
          <a:xfrm>
            <a:off x="6542289" y="190097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2B8F1359-16BC-2CED-0B21-418EAAD45B44}"/>
              </a:ext>
            </a:extLst>
          </p:cNvPr>
          <p:cNvSpPr txBox="1"/>
          <p:nvPr/>
        </p:nvSpPr>
        <p:spPr>
          <a:xfrm>
            <a:off x="6172578" y="1584329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8E58ACD-7161-C866-EAD0-1BE4412EAA78}"/>
              </a:ext>
            </a:extLst>
          </p:cNvPr>
          <p:cNvCxnSpPr>
            <a:cxnSpLocks/>
          </p:cNvCxnSpPr>
          <p:nvPr/>
        </p:nvCxnSpPr>
        <p:spPr>
          <a:xfrm flipV="1">
            <a:off x="7020296" y="184255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20FDFBB-A0F0-1285-2C40-229087083180}"/>
              </a:ext>
            </a:extLst>
          </p:cNvPr>
          <p:cNvSpPr txBox="1"/>
          <p:nvPr/>
        </p:nvSpPr>
        <p:spPr>
          <a:xfrm>
            <a:off x="6963415" y="1858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21C902A-D8EB-16CE-E4C3-BA829E674C52}"/>
              </a:ext>
            </a:extLst>
          </p:cNvPr>
          <p:cNvCxnSpPr>
            <a:cxnSpLocks/>
          </p:cNvCxnSpPr>
          <p:nvPr/>
        </p:nvCxnSpPr>
        <p:spPr>
          <a:xfrm>
            <a:off x="5084076" y="3660285"/>
            <a:ext cx="11120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B912C4DD-E6D5-FB45-60C3-3CCDA8C6CE70}"/>
              </a:ext>
            </a:extLst>
          </p:cNvPr>
          <p:cNvCxnSpPr>
            <a:cxnSpLocks/>
          </p:cNvCxnSpPr>
          <p:nvPr/>
        </p:nvCxnSpPr>
        <p:spPr>
          <a:xfrm flipV="1">
            <a:off x="5642909" y="361303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F524B441-3F38-EC2B-EE14-E75A13498566}"/>
              </a:ext>
            </a:extLst>
          </p:cNvPr>
          <p:cNvCxnSpPr>
            <a:cxnSpLocks/>
          </p:cNvCxnSpPr>
          <p:nvPr/>
        </p:nvCxnSpPr>
        <p:spPr>
          <a:xfrm flipV="1">
            <a:off x="5642909" y="308966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B50B304-206F-9106-A10A-87E09643A173}"/>
              </a:ext>
            </a:extLst>
          </p:cNvPr>
          <p:cNvSpPr txBox="1"/>
          <p:nvPr/>
        </p:nvSpPr>
        <p:spPr>
          <a:xfrm>
            <a:off x="5570495" y="3136920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CA75FF8-C44E-31AB-2B1B-F25E902F1F41}"/>
              </a:ext>
            </a:extLst>
          </p:cNvPr>
          <p:cNvSpPr txBox="1"/>
          <p:nvPr/>
        </p:nvSpPr>
        <p:spPr>
          <a:xfrm>
            <a:off x="5172318" y="2770926"/>
            <a:ext cx="75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E154439-FF71-DC6C-C9FC-4A19EFEC6B97}"/>
              </a:ext>
            </a:extLst>
          </p:cNvPr>
          <p:cNvSpPr txBox="1"/>
          <p:nvPr/>
        </p:nvSpPr>
        <p:spPr>
          <a:xfrm>
            <a:off x="5167216" y="3293719"/>
            <a:ext cx="7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F9D081F7-F4B8-BE49-6CBF-CC90689B4281}"/>
              </a:ext>
            </a:extLst>
          </p:cNvPr>
          <p:cNvCxnSpPr>
            <a:cxnSpLocks/>
          </p:cNvCxnSpPr>
          <p:nvPr/>
        </p:nvCxnSpPr>
        <p:spPr>
          <a:xfrm>
            <a:off x="5075189" y="3143621"/>
            <a:ext cx="11209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AFF9018-6C40-4652-DF01-FFD5897C1725}"/>
              </a:ext>
            </a:extLst>
          </p:cNvPr>
          <p:cNvCxnSpPr>
            <a:cxnSpLocks/>
          </p:cNvCxnSpPr>
          <p:nvPr/>
        </p:nvCxnSpPr>
        <p:spPr>
          <a:xfrm flipV="1">
            <a:off x="487597" y="56916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503E8B7-8009-633E-DBA9-106E02AEAC66}"/>
              </a:ext>
            </a:extLst>
          </p:cNvPr>
          <p:cNvSpPr txBox="1"/>
          <p:nvPr/>
        </p:nvSpPr>
        <p:spPr>
          <a:xfrm>
            <a:off x="-60299" y="5344139"/>
            <a:ext cx="117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data_read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D95DB1C-CC38-04E4-A6B3-543CA6857A77}"/>
              </a:ext>
            </a:extLst>
          </p:cNvPr>
          <p:cNvCxnSpPr>
            <a:cxnSpLocks/>
          </p:cNvCxnSpPr>
          <p:nvPr/>
        </p:nvCxnSpPr>
        <p:spPr>
          <a:xfrm>
            <a:off x="1990078" y="5010064"/>
            <a:ext cx="0" cy="12480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01ECA2C-FDBC-38E5-999A-7D19A1DE47BF}"/>
              </a:ext>
            </a:extLst>
          </p:cNvPr>
          <p:cNvCxnSpPr>
            <a:cxnSpLocks/>
          </p:cNvCxnSpPr>
          <p:nvPr/>
        </p:nvCxnSpPr>
        <p:spPr>
          <a:xfrm>
            <a:off x="307645" y="5748211"/>
            <a:ext cx="8517285" cy="295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0B5F28F9-A965-3605-91AE-AB169CE951BB}"/>
              </a:ext>
            </a:extLst>
          </p:cNvPr>
          <p:cNvSpPr txBox="1"/>
          <p:nvPr/>
        </p:nvSpPr>
        <p:spPr>
          <a:xfrm>
            <a:off x="442877" y="5735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84E23736-FB85-36BB-30A1-4AB51C51E5C6}"/>
              </a:ext>
            </a:extLst>
          </p:cNvPr>
          <p:cNvCxnSpPr>
            <a:cxnSpLocks/>
          </p:cNvCxnSpPr>
          <p:nvPr/>
        </p:nvCxnSpPr>
        <p:spPr>
          <a:xfrm flipH="1" flipV="1">
            <a:off x="1989182" y="6258092"/>
            <a:ext cx="9616870" cy="47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35299BC3-ED15-B4D2-AC03-112F1F3C4959}"/>
              </a:ext>
            </a:extLst>
          </p:cNvPr>
          <p:cNvCxnSpPr>
            <a:cxnSpLocks/>
          </p:cNvCxnSpPr>
          <p:nvPr/>
        </p:nvCxnSpPr>
        <p:spPr>
          <a:xfrm flipV="1">
            <a:off x="11073926" y="62220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6079888-FB81-7C7A-DF08-634B14FB8E68}"/>
              </a:ext>
            </a:extLst>
          </p:cNvPr>
          <p:cNvSpPr txBox="1"/>
          <p:nvPr/>
        </p:nvSpPr>
        <p:spPr>
          <a:xfrm>
            <a:off x="11017801" y="6222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DC6F18-F062-3662-0A41-3372F8635107}"/>
              </a:ext>
            </a:extLst>
          </p:cNvPr>
          <p:cNvSpPr txBox="1"/>
          <p:nvPr/>
        </p:nvSpPr>
        <p:spPr>
          <a:xfrm>
            <a:off x="10735026" y="5857076"/>
            <a:ext cx="8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C97ADF9-92D7-1802-E602-091B29BC7BEF}"/>
              </a:ext>
            </a:extLst>
          </p:cNvPr>
          <p:cNvCxnSpPr>
            <a:cxnSpLocks/>
          </p:cNvCxnSpPr>
          <p:nvPr/>
        </p:nvCxnSpPr>
        <p:spPr>
          <a:xfrm flipV="1">
            <a:off x="11088204" y="206254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28D0A-34BC-9B63-102A-7326192651BB}"/>
              </a:ext>
            </a:extLst>
          </p:cNvPr>
          <p:cNvSpPr txBox="1"/>
          <p:nvPr/>
        </p:nvSpPr>
        <p:spPr>
          <a:xfrm>
            <a:off x="11015790" y="210979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D3FB427-1BA9-C876-2302-C97CFA200675}"/>
              </a:ext>
            </a:extLst>
          </p:cNvPr>
          <p:cNvSpPr txBox="1"/>
          <p:nvPr/>
        </p:nvSpPr>
        <p:spPr>
          <a:xfrm>
            <a:off x="10612511" y="1743228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9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2996109" y="852815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2732690" y="1283023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3211295" y="122670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3139966" y="1281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7857B6-6F91-7FC5-F4A9-31A7DD0EC8B8}"/>
              </a:ext>
            </a:extLst>
          </p:cNvPr>
          <p:cNvSpPr txBox="1"/>
          <p:nvPr/>
        </p:nvSpPr>
        <p:spPr>
          <a:xfrm>
            <a:off x="2996109" y="145530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5B709B9-D816-6794-FA7F-4B263AE8FA09}"/>
              </a:ext>
            </a:extLst>
          </p:cNvPr>
          <p:cNvCxnSpPr>
            <a:cxnSpLocks/>
          </p:cNvCxnSpPr>
          <p:nvPr/>
        </p:nvCxnSpPr>
        <p:spPr>
          <a:xfrm>
            <a:off x="2732690" y="188551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29CB8C-D9A2-FDBE-1979-0F6E6E3939B3}"/>
              </a:ext>
            </a:extLst>
          </p:cNvPr>
          <p:cNvCxnSpPr>
            <a:cxnSpLocks/>
          </p:cNvCxnSpPr>
          <p:nvPr/>
        </p:nvCxnSpPr>
        <p:spPr>
          <a:xfrm flipV="1">
            <a:off x="3211295" y="18291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E5D1861-0FBD-C9B1-22D3-FEDBD3D8FD49}"/>
              </a:ext>
            </a:extLst>
          </p:cNvPr>
          <p:cNvSpPr txBox="1"/>
          <p:nvPr/>
        </p:nvSpPr>
        <p:spPr>
          <a:xfrm>
            <a:off x="3139966" y="1883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2996109" y="207823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2732690" y="250844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3211295" y="24521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3139966" y="250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3042734" y="2659614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2779315" y="3089822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3257920" y="30335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3186591" y="3088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50B69-FBAA-D6C9-70C4-535DAB41E027}"/>
              </a:ext>
            </a:extLst>
          </p:cNvPr>
          <p:cNvSpPr txBox="1"/>
          <p:nvPr/>
        </p:nvSpPr>
        <p:spPr>
          <a:xfrm>
            <a:off x="3042734" y="326210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049CF5-FAC6-572A-6F69-F1E6B6C2562E}"/>
              </a:ext>
            </a:extLst>
          </p:cNvPr>
          <p:cNvCxnSpPr>
            <a:cxnSpLocks/>
          </p:cNvCxnSpPr>
          <p:nvPr/>
        </p:nvCxnSpPr>
        <p:spPr>
          <a:xfrm>
            <a:off x="2779315" y="3692315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48A02D3-2508-F5E8-FE47-18F8F838F338}"/>
              </a:ext>
            </a:extLst>
          </p:cNvPr>
          <p:cNvCxnSpPr>
            <a:cxnSpLocks/>
          </p:cNvCxnSpPr>
          <p:nvPr/>
        </p:nvCxnSpPr>
        <p:spPr>
          <a:xfrm flipV="1">
            <a:off x="3257920" y="363599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38B7181-369B-48B7-6580-349D624894DF}"/>
              </a:ext>
            </a:extLst>
          </p:cNvPr>
          <p:cNvSpPr txBox="1"/>
          <p:nvPr/>
        </p:nvSpPr>
        <p:spPr>
          <a:xfrm>
            <a:off x="3186591" y="3690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3042734" y="388503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</p:cNvCxnSpPr>
          <p:nvPr/>
        </p:nvCxnSpPr>
        <p:spPr>
          <a:xfrm>
            <a:off x="2779315" y="4315245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3257920" y="425892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3186591" y="4313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3042734" y="453142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2779315" y="4961634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3257920" y="490531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3186591" y="496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7674C85-02EB-26FB-0CA5-6026E10C980E}"/>
              </a:ext>
            </a:extLst>
          </p:cNvPr>
          <p:cNvSpPr txBox="1"/>
          <p:nvPr/>
        </p:nvSpPr>
        <p:spPr>
          <a:xfrm>
            <a:off x="3042734" y="513391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D2C5ECF-318A-DA8A-8CD4-C1C0D599AB29}"/>
              </a:ext>
            </a:extLst>
          </p:cNvPr>
          <p:cNvCxnSpPr>
            <a:cxnSpLocks/>
          </p:cNvCxnSpPr>
          <p:nvPr/>
        </p:nvCxnSpPr>
        <p:spPr>
          <a:xfrm>
            <a:off x="2779315" y="556412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C0E085-D929-26F1-19AB-4AC2BC7982EE}"/>
              </a:ext>
            </a:extLst>
          </p:cNvPr>
          <p:cNvCxnSpPr>
            <a:cxnSpLocks/>
          </p:cNvCxnSpPr>
          <p:nvPr/>
        </p:nvCxnSpPr>
        <p:spPr>
          <a:xfrm flipV="1">
            <a:off x="3257920" y="550780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D1B186-9F7E-3F19-29A8-20CE1C903416}"/>
              </a:ext>
            </a:extLst>
          </p:cNvPr>
          <p:cNvSpPr txBox="1"/>
          <p:nvPr/>
        </p:nvSpPr>
        <p:spPr>
          <a:xfrm>
            <a:off x="3186591" y="5562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3042734" y="575684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2779315" y="618705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3257920" y="61307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3186591" y="618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344A01B-B7C7-2E23-DB1D-D4A31EB868AB}"/>
              </a:ext>
            </a:extLst>
          </p:cNvPr>
          <p:cNvSpPr/>
          <p:nvPr/>
        </p:nvSpPr>
        <p:spPr>
          <a:xfrm>
            <a:off x="3869047" y="303194"/>
            <a:ext cx="2566449" cy="62516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r>
              <a:rPr lang="fr-FR" dirty="0"/>
              <a:t>V2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1 =&gt; Id matrix</a:t>
            </a:r>
          </a:p>
          <a:p>
            <a:pPr algn="ctr"/>
            <a:endParaRPr lang="fr-FR" dirty="0"/>
          </a:p>
          <a:p>
            <a:r>
              <a:rPr lang="fr-FR" dirty="0"/>
              <a:t>2 =&gt; </a:t>
            </a:r>
            <a:r>
              <a:rPr lang="fr-FR" dirty="0" err="1"/>
              <a:t>Gaussian</a:t>
            </a:r>
            <a:endParaRPr lang="fr-FR" dirty="0"/>
          </a:p>
          <a:p>
            <a:endParaRPr lang="fr-FR" dirty="0"/>
          </a:p>
          <a:p>
            <a:r>
              <a:rPr lang="fr-FR" dirty="0"/>
              <a:t>3 =&gt; </a:t>
            </a:r>
            <a:r>
              <a:rPr lang="fr-FR" dirty="0" err="1"/>
              <a:t>Sobel</a:t>
            </a:r>
            <a:r>
              <a:rPr lang="fr-FR" dirty="0"/>
              <a:t> horizontal</a:t>
            </a:r>
          </a:p>
          <a:p>
            <a:endParaRPr lang="fr-FR" dirty="0"/>
          </a:p>
          <a:p>
            <a:r>
              <a:rPr lang="fr-FR" dirty="0"/>
              <a:t>4 =&gt; </a:t>
            </a:r>
            <a:r>
              <a:rPr lang="fr-FR" dirty="0" err="1"/>
              <a:t>Sobel</a:t>
            </a:r>
            <a:r>
              <a:rPr lang="fr-FR" dirty="0"/>
              <a:t> vertical</a:t>
            </a:r>
          </a:p>
          <a:p>
            <a:endParaRPr lang="fr-FR" dirty="0"/>
          </a:p>
          <a:p>
            <a:r>
              <a:rPr lang="fr-FR" dirty="0"/>
              <a:t>5 =&gt; Edge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C172D51-BFAB-4255-386E-8BB8D35566B5}"/>
              </a:ext>
            </a:extLst>
          </p:cNvPr>
          <p:cNvSpPr txBox="1"/>
          <p:nvPr/>
        </p:nvSpPr>
        <p:spPr>
          <a:xfrm>
            <a:off x="6708186" y="1648922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out_filt_1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11D3CED-1833-0654-65AD-62A15D0B5071}"/>
              </a:ext>
            </a:extLst>
          </p:cNvPr>
          <p:cNvCxnSpPr>
            <a:cxnSpLocks/>
          </p:cNvCxnSpPr>
          <p:nvPr/>
        </p:nvCxnSpPr>
        <p:spPr>
          <a:xfrm>
            <a:off x="6444768" y="2079130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3FCC748-B66E-5B7B-81EC-577E61060DE3}"/>
              </a:ext>
            </a:extLst>
          </p:cNvPr>
          <p:cNvCxnSpPr>
            <a:cxnSpLocks/>
          </p:cNvCxnSpPr>
          <p:nvPr/>
        </p:nvCxnSpPr>
        <p:spPr>
          <a:xfrm flipV="1">
            <a:off x="6923373" y="202280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B8215EE-AC70-5CF3-EF42-846849F46D59}"/>
              </a:ext>
            </a:extLst>
          </p:cNvPr>
          <p:cNvSpPr txBox="1"/>
          <p:nvPr/>
        </p:nvSpPr>
        <p:spPr>
          <a:xfrm>
            <a:off x="6852044" y="2077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BFEF175-5BCF-8E99-6D10-729EB297C78E}"/>
              </a:ext>
            </a:extLst>
          </p:cNvPr>
          <p:cNvSpPr txBox="1"/>
          <p:nvPr/>
        </p:nvSpPr>
        <p:spPr>
          <a:xfrm>
            <a:off x="6700832" y="2407790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out_filt_2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E328115-87FB-7AF3-1B54-D74B823D14E4}"/>
              </a:ext>
            </a:extLst>
          </p:cNvPr>
          <p:cNvCxnSpPr>
            <a:cxnSpLocks/>
          </p:cNvCxnSpPr>
          <p:nvPr/>
        </p:nvCxnSpPr>
        <p:spPr>
          <a:xfrm>
            <a:off x="6437414" y="2837998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C110329-AA8A-00D1-DF88-151479D1DBEF}"/>
              </a:ext>
            </a:extLst>
          </p:cNvPr>
          <p:cNvCxnSpPr>
            <a:cxnSpLocks/>
          </p:cNvCxnSpPr>
          <p:nvPr/>
        </p:nvCxnSpPr>
        <p:spPr>
          <a:xfrm flipV="1">
            <a:off x="6916019" y="27816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FEBA338F-AE12-FE30-B406-E134B249B3F1}"/>
              </a:ext>
            </a:extLst>
          </p:cNvPr>
          <p:cNvSpPr txBox="1"/>
          <p:nvPr/>
        </p:nvSpPr>
        <p:spPr>
          <a:xfrm>
            <a:off x="6844690" y="2836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AC6B58C-43D5-C4B8-B10F-FAD6C651E047}"/>
              </a:ext>
            </a:extLst>
          </p:cNvPr>
          <p:cNvSpPr txBox="1"/>
          <p:nvPr/>
        </p:nvSpPr>
        <p:spPr>
          <a:xfrm>
            <a:off x="6695349" y="3220916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out_filt_3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6ED6AA6-586A-71AF-88FC-70EEA7A69997}"/>
              </a:ext>
            </a:extLst>
          </p:cNvPr>
          <p:cNvCxnSpPr>
            <a:cxnSpLocks/>
          </p:cNvCxnSpPr>
          <p:nvPr/>
        </p:nvCxnSpPr>
        <p:spPr>
          <a:xfrm>
            <a:off x="6431931" y="3651124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7777897-8CA2-B29F-18A4-289ED50E3ED0}"/>
              </a:ext>
            </a:extLst>
          </p:cNvPr>
          <p:cNvCxnSpPr>
            <a:cxnSpLocks/>
          </p:cNvCxnSpPr>
          <p:nvPr/>
        </p:nvCxnSpPr>
        <p:spPr>
          <a:xfrm flipV="1">
            <a:off x="6910536" y="359480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6B216D15-3965-96BB-A815-663DD32FDD7F}"/>
              </a:ext>
            </a:extLst>
          </p:cNvPr>
          <p:cNvSpPr txBox="1"/>
          <p:nvPr/>
        </p:nvSpPr>
        <p:spPr>
          <a:xfrm>
            <a:off x="6839207" y="364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7FE31EC-2981-B691-78C7-E9130AFFFC74}"/>
              </a:ext>
            </a:extLst>
          </p:cNvPr>
          <p:cNvSpPr txBox="1"/>
          <p:nvPr/>
        </p:nvSpPr>
        <p:spPr>
          <a:xfrm>
            <a:off x="6687995" y="3979784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out_filt_4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7ED83C97-D036-4A4F-8BCC-C3CAC7115D8C}"/>
              </a:ext>
            </a:extLst>
          </p:cNvPr>
          <p:cNvCxnSpPr>
            <a:cxnSpLocks/>
          </p:cNvCxnSpPr>
          <p:nvPr/>
        </p:nvCxnSpPr>
        <p:spPr>
          <a:xfrm>
            <a:off x="6424577" y="4409992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2FBD05EE-4652-A4E8-BD00-34F830277967}"/>
              </a:ext>
            </a:extLst>
          </p:cNvPr>
          <p:cNvCxnSpPr>
            <a:cxnSpLocks/>
          </p:cNvCxnSpPr>
          <p:nvPr/>
        </p:nvCxnSpPr>
        <p:spPr>
          <a:xfrm flipV="1">
            <a:off x="6903182" y="435367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8825F034-CE3E-C889-CDDF-7C345AEC8858}"/>
              </a:ext>
            </a:extLst>
          </p:cNvPr>
          <p:cNvSpPr txBox="1"/>
          <p:nvPr/>
        </p:nvSpPr>
        <p:spPr>
          <a:xfrm>
            <a:off x="6831853" y="4408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969905-C7D7-1551-91DA-5BD17EC8969B}"/>
              </a:ext>
            </a:extLst>
          </p:cNvPr>
          <p:cNvSpPr txBox="1"/>
          <p:nvPr/>
        </p:nvSpPr>
        <p:spPr>
          <a:xfrm>
            <a:off x="2662473" y="323624"/>
            <a:ext cx="121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37B3FD5-9D09-E0D6-43D2-77C1E24799B2}"/>
              </a:ext>
            </a:extLst>
          </p:cNvPr>
          <p:cNvCxnSpPr>
            <a:cxnSpLocks/>
          </p:cNvCxnSpPr>
          <p:nvPr/>
        </p:nvCxnSpPr>
        <p:spPr>
          <a:xfrm>
            <a:off x="2750891" y="726220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B4CC07-8C26-08FA-5B8A-03940676675D}"/>
              </a:ext>
            </a:extLst>
          </p:cNvPr>
          <p:cNvCxnSpPr>
            <a:cxnSpLocks/>
          </p:cNvCxnSpPr>
          <p:nvPr/>
        </p:nvCxnSpPr>
        <p:spPr>
          <a:xfrm flipV="1">
            <a:off x="3229496" y="6698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A341082-EAF0-23A1-BDD3-4499D092D19B}"/>
              </a:ext>
            </a:extLst>
          </p:cNvPr>
          <p:cNvSpPr txBox="1"/>
          <p:nvPr/>
        </p:nvSpPr>
        <p:spPr>
          <a:xfrm>
            <a:off x="3158167" y="724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3862C8-97A6-5E13-B621-808DE92BEA20}"/>
              </a:ext>
            </a:extLst>
          </p:cNvPr>
          <p:cNvSpPr txBox="1"/>
          <p:nvPr/>
        </p:nvSpPr>
        <p:spPr>
          <a:xfrm>
            <a:off x="6701410" y="4702768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out_filt_5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06B9190-7A4E-C6B5-4B8E-171FBB61B512}"/>
              </a:ext>
            </a:extLst>
          </p:cNvPr>
          <p:cNvCxnSpPr>
            <a:cxnSpLocks/>
          </p:cNvCxnSpPr>
          <p:nvPr/>
        </p:nvCxnSpPr>
        <p:spPr>
          <a:xfrm>
            <a:off x="6437992" y="5132976"/>
            <a:ext cx="14201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41FEE1E-A672-CAF9-31A1-7F6674B6A103}"/>
              </a:ext>
            </a:extLst>
          </p:cNvPr>
          <p:cNvCxnSpPr>
            <a:cxnSpLocks/>
          </p:cNvCxnSpPr>
          <p:nvPr/>
        </p:nvCxnSpPr>
        <p:spPr>
          <a:xfrm flipV="1">
            <a:off x="6916597" y="507665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CCD8A84-1538-6441-5192-FABD432BCECF}"/>
              </a:ext>
            </a:extLst>
          </p:cNvPr>
          <p:cNvSpPr txBox="1"/>
          <p:nvPr/>
        </p:nvSpPr>
        <p:spPr>
          <a:xfrm>
            <a:off x="6845268" y="5131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615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A1932F-A634-8305-7F30-F313C46EF328}"/>
              </a:ext>
            </a:extLst>
          </p:cNvPr>
          <p:cNvSpPr txBox="1"/>
          <p:nvPr/>
        </p:nvSpPr>
        <p:spPr>
          <a:xfrm>
            <a:off x="2996109" y="285775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74CBF06-6C97-98A2-9CDF-336C117C3E93}"/>
              </a:ext>
            </a:extLst>
          </p:cNvPr>
          <p:cNvCxnSpPr>
            <a:cxnSpLocks/>
          </p:cNvCxnSpPr>
          <p:nvPr/>
        </p:nvCxnSpPr>
        <p:spPr>
          <a:xfrm>
            <a:off x="2732690" y="715983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6BEF3AE-1CE5-371F-FF2B-D3F4B4DF7A36}"/>
              </a:ext>
            </a:extLst>
          </p:cNvPr>
          <p:cNvCxnSpPr>
            <a:cxnSpLocks/>
          </p:cNvCxnSpPr>
          <p:nvPr/>
        </p:nvCxnSpPr>
        <p:spPr>
          <a:xfrm flipV="1">
            <a:off x="3211295" y="65966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FD34839F-BDE4-73C4-19C3-2563D7C4BFB0}"/>
              </a:ext>
            </a:extLst>
          </p:cNvPr>
          <p:cNvSpPr txBox="1"/>
          <p:nvPr/>
        </p:nvSpPr>
        <p:spPr>
          <a:xfrm>
            <a:off x="3139966" y="714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7857B6-6F91-7FC5-F4A9-31A7DD0EC8B8}"/>
              </a:ext>
            </a:extLst>
          </p:cNvPr>
          <p:cNvSpPr txBox="1"/>
          <p:nvPr/>
        </p:nvSpPr>
        <p:spPr>
          <a:xfrm>
            <a:off x="2996109" y="95914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5B709B9-D816-6794-FA7F-4B263AE8FA09}"/>
              </a:ext>
            </a:extLst>
          </p:cNvPr>
          <p:cNvCxnSpPr>
            <a:cxnSpLocks/>
          </p:cNvCxnSpPr>
          <p:nvPr/>
        </p:nvCxnSpPr>
        <p:spPr>
          <a:xfrm>
            <a:off x="2732690" y="138935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29CB8C-D9A2-FDBE-1979-0F6E6E3939B3}"/>
              </a:ext>
            </a:extLst>
          </p:cNvPr>
          <p:cNvCxnSpPr>
            <a:cxnSpLocks/>
          </p:cNvCxnSpPr>
          <p:nvPr/>
        </p:nvCxnSpPr>
        <p:spPr>
          <a:xfrm flipV="1">
            <a:off x="3211295" y="133303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E5D1861-0FBD-C9B1-22D3-FEDBD3D8FD49}"/>
              </a:ext>
            </a:extLst>
          </p:cNvPr>
          <p:cNvSpPr txBox="1"/>
          <p:nvPr/>
        </p:nvSpPr>
        <p:spPr>
          <a:xfrm>
            <a:off x="3139966" y="1387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D67BEA-DD40-84D4-5D2A-41EB851F0682}"/>
              </a:ext>
            </a:extLst>
          </p:cNvPr>
          <p:cNvSpPr txBox="1"/>
          <p:nvPr/>
        </p:nvSpPr>
        <p:spPr>
          <a:xfrm>
            <a:off x="2996109" y="1652958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p_3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C56646-7752-AE14-A760-DCBA3EA19357}"/>
              </a:ext>
            </a:extLst>
          </p:cNvPr>
          <p:cNvCxnSpPr>
            <a:cxnSpLocks/>
          </p:cNvCxnSpPr>
          <p:nvPr/>
        </p:nvCxnSpPr>
        <p:spPr>
          <a:xfrm>
            <a:off x="2732690" y="2083166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325A9C-BFA2-BCA0-4083-B3C870D5CDC7}"/>
              </a:ext>
            </a:extLst>
          </p:cNvPr>
          <p:cNvCxnSpPr>
            <a:cxnSpLocks/>
          </p:cNvCxnSpPr>
          <p:nvPr/>
        </p:nvCxnSpPr>
        <p:spPr>
          <a:xfrm flipV="1">
            <a:off x="3211295" y="202684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2E8EF28-532D-7E38-FDDD-6ACE0D1C9F7F}"/>
              </a:ext>
            </a:extLst>
          </p:cNvPr>
          <p:cNvSpPr txBox="1"/>
          <p:nvPr/>
        </p:nvSpPr>
        <p:spPr>
          <a:xfrm>
            <a:off x="3139966" y="2081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0698F7-940F-7D1E-91FE-7BBB5724599A}"/>
              </a:ext>
            </a:extLst>
          </p:cNvPr>
          <p:cNvSpPr txBox="1"/>
          <p:nvPr/>
        </p:nvSpPr>
        <p:spPr>
          <a:xfrm>
            <a:off x="3042734" y="2305214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EC63B8C-AC5A-1DD9-23E9-0FDBF0034C6D}"/>
              </a:ext>
            </a:extLst>
          </p:cNvPr>
          <p:cNvCxnSpPr>
            <a:cxnSpLocks/>
          </p:cNvCxnSpPr>
          <p:nvPr/>
        </p:nvCxnSpPr>
        <p:spPr>
          <a:xfrm>
            <a:off x="2779315" y="2735422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199966B-7748-0A4B-3650-243F75AAF3A4}"/>
              </a:ext>
            </a:extLst>
          </p:cNvPr>
          <p:cNvCxnSpPr>
            <a:cxnSpLocks/>
          </p:cNvCxnSpPr>
          <p:nvPr/>
        </p:nvCxnSpPr>
        <p:spPr>
          <a:xfrm flipV="1">
            <a:off x="3257920" y="26791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E02556-C1F2-74F1-0F41-CCBF02B31F0E}"/>
              </a:ext>
            </a:extLst>
          </p:cNvPr>
          <p:cNvSpPr txBox="1"/>
          <p:nvPr/>
        </p:nvSpPr>
        <p:spPr>
          <a:xfrm>
            <a:off x="3186591" y="2733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850B69-FBAA-D6C9-70C4-535DAB41E027}"/>
              </a:ext>
            </a:extLst>
          </p:cNvPr>
          <p:cNvSpPr txBox="1"/>
          <p:nvPr/>
        </p:nvSpPr>
        <p:spPr>
          <a:xfrm>
            <a:off x="3042734" y="297858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049CF5-FAC6-572A-6F69-F1E6B6C2562E}"/>
              </a:ext>
            </a:extLst>
          </p:cNvPr>
          <p:cNvCxnSpPr>
            <a:cxnSpLocks/>
          </p:cNvCxnSpPr>
          <p:nvPr/>
        </p:nvCxnSpPr>
        <p:spPr>
          <a:xfrm>
            <a:off x="2779315" y="3408795"/>
            <a:ext cx="49036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48A02D3-2508-F5E8-FE47-18F8F838F338}"/>
              </a:ext>
            </a:extLst>
          </p:cNvPr>
          <p:cNvCxnSpPr>
            <a:cxnSpLocks/>
          </p:cNvCxnSpPr>
          <p:nvPr/>
        </p:nvCxnSpPr>
        <p:spPr>
          <a:xfrm flipV="1">
            <a:off x="3257920" y="335247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38B7181-369B-48B7-6580-349D624894DF}"/>
              </a:ext>
            </a:extLst>
          </p:cNvPr>
          <p:cNvSpPr txBox="1"/>
          <p:nvPr/>
        </p:nvSpPr>
        <p:spPr>
          <a:xfrm>
            <a:off x="3186591" y="3407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9FCAF66-1CFD-C72E-A2DB-63AD2EE04A61}"/>
              </a:ext>
            </a:extLst>
          </p:cNvPr>
          <p:cNvSpPr txBox="1"/>
          <p:nvPr/>
        </p:nvSpPr>
        <p:spPr>
          <a:xfrm>
            <a:off x="3042734" y="3672397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2B24D42-5D06-A650-6BED-CCD75B336C55}"/>
              </a:ext>
            </a:extLst>
          </p:cNvPr>
          <p:cNvCxnSpPr>
            <a:cxnSpLocks/>
          </p:cNvCxnSpPr>
          <p:nvPr/>
        </p:nvCxnSpPr>
        <p:spPr>
          <a:xfrm>
            <a:off x="2779315" y="4102605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8732049-999F-2320-0D48-5CE7C1586652}"/>
              </a:ext>
            </a:extLst>
          </p:cNvPr>
          <p:cNvCxnSpPr>
            <a:cxnSpLocks/>
          </p:cNvCxnSpPr>
          <p:nvPr/>
        </p:nvCxnSpPr>
        <p:spPr>
          <a:xfrm flipV="1">
            <a:off x="3257920" y="404628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C633E24-E3CF-2ABE-9BC8-A4F1A17E0A13}"/>
              </a:ext>
            </a:extLst>
          </p:cNvPr>
          <p:cNvSpPr txBox="1"/>
          <p:nvPr/>
        </p:nvSpPr>
        <p:spPr>
          <a:xfrm>
            <a:off x="3186591" y="4101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0313D3-4CEE-022C-6BC6-36B8A39D76C0}"/>
              </a:ext>
            </a:extLst>
          </p:cNvPr>
          <p:cNvSpPr txBox="1"/>
          <p:nvPr/>
        </p:nvSpPr>
        <p:spPr>
          <a:xfrm>
            <a:off x="3042734" y="4389666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p_7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119E047-8558-71B4-9E40-974142ACCC54}"/>
              </a:ext>
            </a:extLst>
          </p:cNvPr>
          <p:cNvCxnSpPr>
            <a:cxnSpLocks/>
          </p:cNvCxnSpPr>
          <p:nvPr/>
        </p:nvCxnSpPr>
        <p:spPr>
          <a:xfrm>
            <a:off x="2779315" y="4819874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4810EF2-4A68-F863-F970-BCD763FBA714}"/>
              </a:ext>
            </a:extLst>
          </p:cNvPr>
          <p:cNvCxnSpPr>
            <a:cxnSpLocks/>
          </p:cNvCxnSpPr>
          <p:nvPr/>
        </p:nvCxnSpPr>
        <p:spPr>
          <a:xfrm flipV="1">
            <a:off x="3257920" y="47635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4488573-9795-BF57-A9C9-793AD8F625A3}"/>
              </a:ext>
            </a:extLst>
          </p:cNvPr>
          <p:cNvSpPr txBox="1"/>
          <p:nvPr/>
        </p:nvSpPr>
        <p:spPr>
          <a:xfrm>
            <a:off x="3186591" y="4818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7674C85-02EB-26FB-0CA5-6026E10C980E}"/>
              </a:ext>
            </a:extLst>
          </p:cNvPr>
          <p:cNvSpPr txBox="1"/>
          <p:nvPr/>
        </p:nvSpPr>
        <p:spPr>
          <a:xfrm>
            <a:off x="3042734" y="506303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p_8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D2C5ECF-318A-DA8A-8CD4-C1C0D599AB29}"/>
              </a:ext>
            </a:extLst>
          </p:cNvPr>
          <p:cNvCxnSpPr>
            <a:cxnSpLocks/>
          </p:cNvCxnSpPr>
          <p:nvPr/>
        </p:nvCxnSpPr>
        <p:spPr>
          <a:xfrm>
            <a:off x="2779315" y="549324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C0E085-D929-26F1-19AB-4AC2BC7982EE}"/>
              </a:ext>
            </a:extLst>
          </p:cNvPr>
          <p:cNvCxnSpPr>
            <a:cxnSpLocks/>
          </p:cNvCxnSpPr>
          <p:nvPr/>
        </p:nvCxnSpPr>
        <p:spPr>
          <a:xfrm flipV="1">
            <a:off x="3257920" y="543692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1D1B186-9F7E-3F19-29A8-20CE1C903416}"/>
              </a:ext>
            </a:extLst>
          </p:cNvPr>
          <p:cNvSpPr txBox="1"/>
          <p:nvPr/>
        </p:nvSpPr>
        <p:spPr>
          <a:xfrm>
            <a:off x="3186591" y="5491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330D094-3078-0EDB-3717-2EF4F75E2425}"/>
              </a:ext>
            </a:extLst>
          </p:cNvPr>
          <p:cNvSpPr txBox="1"/>
          <p:nvPr/>
        </p:nvSpPr>
        <p:spPr>
          <a:xfrm>
            <a:off x="3042734" y="5756849"/>
            <a:ext cx="60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p_9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6C1123B-773A-EC29-9DC0-5D91E1D34050}"/>
              </a:ext>
            </a:extLst>
          </p:cNvPr>
          <p:cNvCxnSpPr>
            <a:cxnSpLocks/>
          </p:cNvCxnSpPr>
          <p:nvPr/>
        </p:nvCxnSpPr>
        <p:spPr>
          <a:xfrm>
            <a:off x="2779315" y="6187057"/>
            <a:ext cx="11251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0330A3-8180-8EA8-0A32-C1C34AAD30C8}"/>
              </a:ext>
            </a:extLst>
          </p:cNvPr>
          <p:cNvCxnSpPr>
            <a:cxnSpLocks/>
          </p:cNvCxnSpPr>
          <p:nvPr/>
        </p:nvCxnSpPr>
        <p:spPr>
          <a:xfrm flipV="1">
            <a:off x="3257920" y="61307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6657F0C-27A3-B1DA-3F72-FB4ABCD77F0E}"/>
              </a:ext>
            </a:extLst>
          </p:cNvPr>
          <p:cNvSpPr txBox="1"/>
          <p:nvPr/>
        </p:nvSpPr>
        <p:spPr>
          <a:xfrm>
            <a:off x="3186591" y="6185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344A01B-B7C7-2E23-DB1D-D4A31EB868AB}"/>
              </a:ext>
            </a:extLst>
          </p:cNvPr>
          <p:cNvSpPr/>
          <p:nvPr/>
        </p:nvSpPr>
        <p:spPr>
          <a:xfrm>
            <a:off x="9195891" y="285775"/>
            <a:ext cx="2566449" cy="1800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Convolution Module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r>
              <a:rPr lang="fr-FR" dirty="0"/>
              <a:t>1 =&gt; Id matrix</a:t>
            </a:r>
          </a:p>
        </p:txBody>
      </p:sp>
      <p:graphicFrame>
        <p:nvGraphicFramePr>
          <p:cNvPr id="6" name="Tableau 121">
            <a:extLst>
              <a:ext uri="{FF2B5EF4-FFF2-40B4-BE49-F238E27FC236}">
                <a16:creationId xmlns:a16="http://schemas.microsoft.com/office/drawing/2014/main" id="{CBAECE69-5233-27BA-6777-1D1BB092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19194"/>
              </p:ext>
            </p:extLst>
          </p:nvPr>
        </p:nvGraphicFramePr>
        <p:xfrm>
          <a:off x="10081001" y="5197417"/>
          <a:ext cx="1434213" cy="10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1">
                  <a:extLst>
                    <a:ext uri="{9D8B030D-6E8A-4147-A177-3AD203B41FA5}">
                      <a16:colId xmlns:a16="http://schemas.microsoft.com/office/drawing/2014/main" val="4213409823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2790130575"/>
                    </a:ext>
                  </a:extLst>
                </a:gridCol>
                <a:gridCol w="478071">
                  <a:extLst>
                    <a:ext uri="{9D8B030D-6E8A-4147-A177-3AD203B41FA5}">
                      <a16:colId xmlns:a16="http://schemas.microsoft.com/office/drawing/2014/main" val="3919324173"/>
                    </a:ext>
                  </a:extLst>
                </a:gridCol>
              </a:tblGrid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2016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05524"/>
                  </a:ext>
                </a:extLst>
              </a:tr>
              <a:tr h="35974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824" marR="61824" marT="30913" marB="30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25054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37D42C-3D40-02AC-F100-8230BBF86491}"/>
              </a:ext>
            </a:extLst>
          </p:cNvPr>
          <p:cNvCxnSpPr>
            <a:cxnSpLocks/>
          </p:cNvCxnSpPr>
          <p:nvPr/>
        </p:nvCxnSpPr>
        <p:spPr>
          <a:xfrm flipV="1">
            <a:off x="8067987" y="2519488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67DCEBA-6246-8547-1F9A-EF374D14806B}"/>
              </a:ext>
            </a:extLst>
          </p:cNvPr>
          <p:cNvCxnSpPr>
            <a:cxnSpLocks/>
          </p:cNvCxnSpPr>
          <p:nvPr/>
        </p:nvCxnSpPr>
        <p:spPr>
          <a:xfrm flipH="1" flipV="1">
            <a:off x="7696279" y="2314841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97EC17D-4BC6-85E2-35FB-93FB33A13C1B}"/>
              </a:ext>
            </a:extLst>
          </p:cNvPr>
          <p:cNvSpPr txBox="1"/>
          <p:nvPr/>
        </p:nvSpPr>
        <p:spPr>
          <a:xfrm>
            <a:off x="7726014" y="3222551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6EE1A5-79DA-DFC6-E415-6118904C21C3}"/>
              </a:ext>
            </a:extLst>
          </p:cNvPr>
          <p:cNvSpPr txBox="1"/>
          <p:nvPr/>
        </p:nvSpPr>
        <p:spPr>
          <a:xfrm>
            <a:off x="7690384" y="2523339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4BDFC15-25D5-D8C5-45BB-0EFFF175D2A7}"/>
              </a:ext>
            </a:extLst>
          </p:cNvPr>
          <p:cNvCxnSpPr>
            <a:cxnSpLocks/>
          </p:cNvCxnSpPr>
          <p:nvPr/>
        </p:nvCxnSpPr>
        <p:spPr>
          <a:xfrm flipV="1">
            <a:off x="7697287" y="2314841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F0F9B15-FC62-B38E-D38F-624A649BC2C9}"/>
              </a:ext>
            </a:extLst>
          </p:cNvPr>
          <p:cNvCxnSpPr>
            <a:cxnSpLocks/>
          </p:cNvCxnSpPr>
          <p:nvPr/>
        </p:nvCxnSpPr>
        <p:spPr>
          <a:xfrm flipH="1">
            <a:off x="7689523" y="3695084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27AB8F8-5DE4-ECB2-421C-79A3C0090390}"/>
              </a:ext>
            </a:extLst>
          </p:cNvPr>
          <p:cNvCxnSpPr>
            <a:cxnSpLocks/>
          </p:cNvCxnSpPr>
          <p:nvPr/>
        </p:nvCxnSpPr>
        <p:spPr>
          <a:xfrm flipV="1">
            <a:off x="7931463" y="3791390"/>
            <a:ext cx="0" cy="9224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68F63FD2-DEE7-801F-1D30-0B8AE79E704A}"/>
              </a:ext>
            </a:extLst>
          </p:cNvPr>
          <p:cNvSpPr txBox="1"/>
          <p:nvPr/>
        </p:nvSpPr>
        <p:spPr>
          <a:xfrm>
            <a:off x="7864216" y="422055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919D6E2-99A5-B71C-EE74-09D67667D8CC}"/>
              </a:ext>
            </a:extLst>
          </p:cNvPr>
          <p:cNvCxnSpPr>
            <a:cxnSpLocks/>
          </p:cNvCxnSpPr>
          <p:nvPr/>
        </p:nvCxnSpPr>
        <p:spPr>
          <a:xfrm flipV="1">
            <a:off x="7864216" y="42205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497D8A-ECDF-970F-AAE2-4A22A758CEAB}"/>
              </a:ext>
            </a:extLst>
          </p:cNvPr>
          <p:cNvSpPr txBox="1"/>
          <p:nvPr/>
        </p:nvSpPr>
        <p:spPr>
          <a:xfrm>
            <a:off x="8410629" y="2600165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out_filt_1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D0F8142-DBCE-B194-1C3D-DD6E089AA629}"/>
              </a:ext>
            </a:extLst>
          </p:cNvPr>
          <p:cNvCxnSpPr>
            <a:cxnSpLocks/>
          </p:cNvCxnSpPr>
          <p:nvPr/>
        </p:nvCxnSpPr>
        <p:spPr>
          <a:xfrm flipV="1">
            <a:off x="8860030" y="304134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6974DF5D-8490-8B20-049E-3D3231129D08}"/>
              </a:ext>
            </a:extLst>
          </p:cNvPr>
          <p:cNvSpPr txBox="1"/>
          <p:nvPr/>
        </p:nvSpPr>
        <p:spPr>
          <a:xfrm>
            <a:off x="8788701" y="3096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3CBB301-EC7A-6D44-83BD-2A68EBA98EED}"/>
              </a:ext>
            </a:extLst>
          </p:cNvPr>
          <p:cNvCxnSpPr>
            <a:cxnSpLocks/>
          </p:cNvCxnSpPr>
          <p:nvPr/>
        </p:nvCxnSpPr>
        <p:spPr>
          <a:xfrm>
            <a:off x="8070791" y="3085512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E6C1BF5-C7FD-1EDA-9BB0-389233C18BBD}"/>
              </a:ext>
            </a:extLst>
          </p:cNvPr>
          <p:cNvSpPr txBox="1"/>
          <p:nvPr/>
        </p:nvSpPr>
        <p:spPr>
          <a:xfrm>
            <a:off x="7272390" y="4655547"/>
            <a:ext cx="134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B7D5AD1-701D-2993-C62A-7011201D7CCC}"/>
              </a:ext>
            </a:extLst>
          </p:cNvPr>
          <p:cNvSpPr txBox="1"/>
          <p:nvPr/>
        </p:nvSpPr>
        <p:spPr>
          <a:xfrm>
            <a:off x="5491720" y="2382579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0875E22-5E26-EE33-993D-5ABD0A2D36BB}"/>
              </a:ext>
            </a:extLst>
          </p:cNvPr>
          <p:cNvCxnSpPr>
            <a:cxnSpLocks/>
          </p:cNvCxnSpPr>
          <p:nvPr/>
        </p:nvCxnSpPr>
        <p:spPr>
          <a:xfrm flipV="1">
            <a:off x="6798051" y="26896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B5C73CF-4664-6BF7-B44B-C31E2A8A4F6B}"/>
              </a:ext>
            </a:extLst>
          </p:cNvPr>
          <p:cNvSpPr txBox="1"/>
          <p:nvPr/>
        </p:nvSpPr>
        <p:spPr>
          <a:xfrm>
            <a:off x="6726722" y="2744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1B4B8BF-680C-8BF6-41F9-8406CBE98918}"/>
              </a:ext>
            </a:extLst>
          </p:cNvPr>
          <p:cNvCxnSpPr>
            <a:cxnSpLocks/>
          </p:cNvCxnSpPr>
          <p:nvPr/>
        </p:nvCxnSpPr>
        <p:spPr>
          <a:xfrm>
            <a:off x="6008812" y="2733844"/>
            <a:ext cx="1687971" cy="148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67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1099</Words>
  <Application>Microsoft Office PowerPoint</Application>
  <PresentationFormat>Grand écran</PresentationFormat>
  <Paragraphs>470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GASNIER</dc:creator>
  <cp:lastModifiedBy>Eric GASNIER</cp:lastModifiedBy>
  <cp:revision>136</cp:revision>
  <dcterms:created xsi:type="dcterms:W3CDTF">2023-06-12T19:36:09Z</dcterms:created>
  <dcterms:modified xsi:type="dcterms:W3CDTF">2023-07-13T12:52:03Z</dcterms:modified>
</cp:coreProperties>
</file>