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68" r:id="rId4"/>
    <p:sldId id="270" r:id="rId5"/>
    <p:sldId id="261" r:id="rId6"/>
    <p:sldId id="277" r:id="rId7"/>
    <p:sldId id="313" r:id="rId8"/>
    <p:sldId id="311" r:id="rId9"/>
    <p:sldId id="312" r:id="rId10"/>
    <p:sldId id="273" r:id="rId11"/>
    <p:sldId id="289" r:id="rId12"/>
    <p:sldId id="290" r:id="rId13"/>
    <p:sldId id="291" r:id="rId14"/>
    <p:sldId id="282" r:id="rId15"/>
    <p:sldId id="292" r:id="rId16"/>
    <p:sldId id="322" r:id="rId17"/>
    <p:sldId id="287" r:id="rId18"/>
    <p:sldId id="293" r:id="rId19"/>
    <p:sldId id="294" r:id="rId20"/>
    <p:sldId id="323" r:id="rId21"/>
    <p:sldId id="324" r:id="rId22"/>
    <p:sldId id="297" r:id="rId23"/>
    <p:sldId id="298" r:id="rId24"/>
    <p:sldId id="299" r:id="rId25"/>
    <p:sldId id="304" r:id="rId26"/>
    <p:sldId id="306" r:id="rId27"/>
    <p:sldId id="307" r:id="rId28"/>
    <p:sldId id="314" r:id="rId29"/>
    <p:sldId id="320" r:id="rId30"/>
    <p:sldId id="321" r:id="rId31"/>
    <p:sldId id="309" r:id="rId32"/>
    <p:sldId id="315" r:id="rId33"/>
    <p:sldId id="317" r:id="rId34"/>
    <p:sldId id="316" r:id="rId35"/>
    <p:sldId id="319" r:id="rId36"/>
    <p:sldId id="310" r:id="rId3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498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09:07:01.7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09:07:01.7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0F88B5-80AD-60C7-C855-E2C2BF206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6A51A5-B38B-B9D5-FC4D-40C3CF459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64E9DB-83C9-3CEF-4DCD-7C06D3BA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FC1-6175-4512-9064-7A973C4A15AA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314C6F-41C9-B785-7EF3-27616FCD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384998-6719-0A28-41E2-8285A509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3855-61B7-4FFC-8A76-8E016739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90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F9F57A-1C7B-8497-C210-92196935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C34645-3F59-28D3-2F66-174549CC4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FBD1B2-ADB0-89CF-AC7E-1BA55EF7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FC1-6175-4512-9064-7A973C4A15AA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742C15-EF31-0FC6-767A-42A1D8E9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7DDB51-B7D6-902F-4AD6-326ADB11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3855-61B7-4FFC-8A76-8E016739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2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F9EBA27-A6E9-B4B4-60EE-DDFB88344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6621A5-673A-3B2A-A5F6-23CED3D72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66D265-00E5-5151-6FCC-9D6B8AF0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FC1-6175-4512-9064-7A973C4A15AA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D68F67-B4B5-70AB-C546-4E523FB2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AC3497-CDED-58FE-56BD-766F64AD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3855-61B7-4FFC-8A76-8E016739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40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0B4D2-3AC9-12AD-899F-974F07A15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BEDDD5-F598-34FF-2BD8-2D36F73B1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6A2408-6DB2-5209-426B-3EE37A9A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FC1-6175-4512-9064-7A973C4A15AA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005E11-9FAE-6311-A9A9-2C817B5F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0CAB7C-0F75-DFC3-93DF-803A9904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3855-61B7-4FFC-8A76-8E016739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06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42634-A2F3-F59D-E0C2-6E27E5ED7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D2D7F1-39D5-7B1B-8AA8-C4AA22965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73F34B-042A-9283-85B3-8B0192E0F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FC1-6175-4512-9064-7A973C4A15AA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244B1B-FB90-3104-5D99-10E989F3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75186F-5BE2-8185-7A7A-1E784FC9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3855-61B7-4FFC-8A76-8E016739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2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2EE873-F468-BAE3-A81F-1610F512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02119B-BC5D-9562-9AE5-AFDF624AB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02133A-3D55-901D-6943-23A787226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9E1421-5DCC-E383-2E63-FC368E4D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FC1-6175-4512-9064-7A973C4A15AA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EA04E7-7FB3-6BDD-0209-9BAEE4DC8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EB4C64-604D-91A7-5F0D-D5910AFB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3855-61B7-4FFC-8A76-8E016739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31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12F7AD-FB70-D09C-AD98-FCACDB377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58406A-B647-7F11-36A7-7B7865605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99D4FD-202A-FB7A-048F-78E3DD90E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28A1C86-AD08-70E6-1024-2B0E835D3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FF46388-D804-F6A3-24E3-6A4D5563B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395F6AD-4A9D-C7F8-64B1-E2C6C96A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FC1-6175-4512-9064-7A973C4A15AA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C909362-E2E2-8168-E1BC-23E2F695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B29124-2705-ED41-D099-D53EC9F1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3855-61B7-4FFC-8A76-8E016739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62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B83A91-1583-90D1-7DB5-2E85A03AB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6E31955-5090-92E6-9B20-A2A3B68B2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FC1-6175-4512-9064-7A973C4A15AA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0BC054-451E-A31B-F8F1-35753127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C50425-2F68-F41F-E2B2-92847761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3855-61B7-4FFC-8A76-8E016739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51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B81AF46-3591-2284-1A83-849BB1178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FC1-6175-4512-9064-7A973C4A15AA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4372344-C84B-2881-B928-9B249600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C1BC09-9395-7774-39AC-CFF572F1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3855-61B7-4FFC-8A76-8E016739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41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B458DB-82AE-4164-C148-CA5E93F5D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755E9F-903D-7ED9-07EA-36702B5EF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3C0AE4-23B6-1DCA-C045-6FA9B9F7C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E9E72B-FBD5-DD0D-09AA-3C786CE6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FC1-6175-4512-9064-7A973C4A15AA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67E0DF-C1C5-33DE-A381-9A8F5F85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07F0FD-DAD8-61C1-E7D3-C6872795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3855-61B7-4FFC-8A76-8E016739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07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632B66-D5A2-3EFF-43E6-A6181234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ED29872-CA50-3F91-5B0B-13D561B0B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DED4FD-3953-1DF2-19C9-1865515DC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333712-16FB-177E-47EC-73874E4D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FC1-6175-4512-9064-7A973C4A15AA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C7F2DA-ECBD-C687-A066-FBE01C94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EFE76C-D058-1EFC-5774-4654F9310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3855-61B7-4FFC-8A76-8E016739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77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594519E-2141-AEB5-5FDC-58B5EF4BC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F39488-26A9-EE38-C5E0-68EC30441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3C8CCA-FF1D-44DE-FEC6-7B578D0C7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7BFC1-6175-4512-9064-7A973C4A15AA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2D3D27-B543-485F-7B9D-D7F51041F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66CD5D-384A-1EC2-8C38-EADBA318B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83855-61B7-4FFC-8A76-8E016739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30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8D3AFC3-8CC3-F3D5-5B8B-DE3954EB16E6}"/>
              </a:ext>
            </a:extLst>
          </p:cNvPr>
          <p:cNvSpPr/>
          <p:nvPr/>
        </p:nvSpPr>
        <p:spPr>
          <a:xfrm>
            <a:off x="960284" y="196760"/>
            <a:ext cx="9616869" cy="643465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335EB-7359-4EE7-FD0E-DC4A4AAD3A2D}"/>
              </a:ext>
            </a:extLst>
          </p:cNvPr>
          <p:cNvSpPr/>
          <p:nvPr/>
        </p:nvSpPr>
        <p:spPr>
          <a:xfrm>
            <a:off x="1045638" y="4114233"/>
            <a:ext cx="742184" cy="118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PLL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19280AB-1F5C-5887-D2D9-6B83EB78A5C6}"/>
              </a:ext>
            </a:extLst>
          </p:cNvPr>
          <p:cNvSpPr/>
          <p:nvPr/>
        </p:nvSpPr>
        <p:spPr>
          <a:xfrm>
            <a:off x="3828485" y="963677"/>
            <a:ext cx="1249075" cy="47845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VGA_sync</a:t>
            </a: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EF7852A-0D8C-64A2-10A3-A1789070DBDA}"/>
              </a:ext>
            </a:extLst>
          </p:cNvPr>
          <p:cNvSpPr/>
          <p:nvPr/>
        </p:nvSpPr>
        <p:spPr>
          <a:xfrm>
            <a:off x="6462980" y="4110865"/>
            <a:ext cx="1199320" cy="20282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gen_MIR</a:t>
            </a: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75F4DA6-104B-A0EB-93AF-2EC029B455EB}"/>
              </a:ext>
            </a:extLst>
          </p:cNvPr>
          <p:cNvCxnSpPr>
            <a:cxnSpLocks/>
          </p:cNvCxnSpPr>
          <p:nvPr/>
        </p:nvCxnSpPr>
        <p:spPr>
          <a:xfrm>
            <a:off x="307645" y="4366265"/>
            <a:ext cx="73646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54EFDA2-581C-6232-A054-6E65FECF3AB9}"/>
              </a:ext>
            </a:extLst>
          </p:cNvPr>
          <p:cNvCxnSpPr>
            <a:cxnSpLocks/>
          </p:cNvCxnSpPr>
          <p:nvPr/>
        </p:nvCxnSpPr>
        <p:spPr>
          <a:xfrm>
            <a:off x="1790986" y="5018791"/>
            <a:ext cx="73042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CFD74B93-0D65-435B-3284-F2D43B2801C3}"/>
              </a:ext>
            </a:extLst>
          </p:cNvPr>
          <p:cNvCxnSpPr>
            <a:cxnSpLocks/>
          </p:cNvCxnSpPr>
          <p:nvPr/>
        </p:nvCxnSpPr>
        <p:spPr>
          <a:xfrm>
            <a:off x="1790986" y="4462200"/>
            <a:ext cx="202757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E500810-9A95-DED3-0DB4-355ED36D1A3A}"/>
              </a:ext>
            </a:extLst>
          </p:cNvPr>
          <p:cNvCxnSpPr>
            <a:cxnSpLocks/>
          </p:cNvCxnSpPr>
          <p:nvPr/>
        </p:nvCxnSpPr>
        <p:spPr>
          <a:xfrm>
            <a:off x="300555" y="4995743"/>
            <a:ext cx="73646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E8DA86E-C7DB-DA85-7A6F-44F86AF5178D}"/>
              </a:ext>
            </a:extLst>
          </p:cNvPr>
          <p:cNvCxnSpPr>
            <a:cxnSpLocks/>
          </p:cNvCxnSpPr>
          <p:nvPr/>
        </p:nvCxnSpPr>
        <p:spPr>
          <a:xfrm flipV="1">
            <a:off x="512827" y="430994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D56607C-65E2-33A9-2D0D-EFD31F50DA39}"/>
              </a:ext>
            </a:extLst>
          </p:cNvPr>
          <p:cNvCxnSpPr>
            <a:cxnSpLocks/>
          </p:cNvCxnSpPr>
          <p:nvPr/>
        </p:nvCxnSpPr>
        <p:spPr>
          <a:xfrm flipV="1">
            <a:off x="532705" y="493942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98C3050-BE10-1C2F-BC90-279BE7727C49}"/>
              </a:ext>
            </a:extLst>
          </p:cNvPr>
          <p:cNvCxnSpPr>
            <a:cxnSpLocks/>
          </p:cNvCxnSpPr>
          <p:nvPr/>
        </p:nvCxnSpPr>
        <p:spPr>
          <a:xfrm flipV="1">
            <a:off x="5844832" y="5497757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986B634-1CBD-A6AC-A917-99E72E53DA45}"/>
              </a:ext>
            </a:extLst>
          </p:cNvPr>
          <p:cNvCxnSpPr>
            <a:cxnSpLocks/>
          </p:cNvCxnSpPr>
          <p:nvPr/>
        </p:nvCxnSpPr>
        <p:spPr>
          <a:xfrm flipV="1">
            <a:off x="5798451" y="510019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8873E5EB-CF0F-BA7F-EC5C-73516216E82F}"/>
              </a:ext>
            </a:extLst>
          </p:cNvPr>
          <p:cNvCxnSpPr>
            <a:cxnSpLocks/>
          </p:cNvCxnSpPr>
          <p:nvPr/>
        </p:nvCxnSpPr>
        <p:spPr>
          <a:xfrm flipV="1">
            <a:off x="5801761" y="4755636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ADE9A97D-E76E-61AB-77F4-73117C66E43E}"/>
              </a:ext>
            </a:extLst>
          </p:cNvPr>
          <p:cNvCxnSpPr>
            <a:cxnSpLocks/>
          </p:cNvCxnSpPr>
          <p:nvPr/>
        </p:nvCxnSpPr>
        <p:spPr>
          <a:xfrm flipV="1">
            <a:off x="2201810" y="4972408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86CFD56-9BCB-B698-6713-90FD3A434B10}"/>
              </a:ext>
            </a:extLst>
          </p:cNvPr>
          <p:cNvCxnSpPr>
            <a:cxnSpLocks/>
          </p:cNvCxnSpPr>
          <p:nvPr/>
        </p:nvCxnSpPr>
        <p:spPr>
          <a:xfrm flipV="1">
            <a:off x="2639126" y="4405878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4581266-9822-6D69-7085-D249B0D8C993}"/>
              </a:ext>
            </a:extLst>
          </p:cNvPr>
          <p:cNvCxnSpPr>
            <a:cxnSpLocks/>
          </p:cNvCxnSpPr>
          <p:nvPr/>
        </p:nvCxnSpPr>
        <p:spPr>
          <a:xfrm>
            <a:off x="5089459" y="4795395"/>
            <a:ext cx="137352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FCA624D1-D987-5A19-915A-1AE438F16272}"/>
              </a:ext>
            </a:extLst>
          </p:cNvPr>
          <p:cNvCxnSpPr>
            <a:cxnSpLocks/>
          </p:cNvCxnSpPr>
          <p:nvPr/>
        </p:nvCxnSpPr>
        <p:spPr>
          <a:xfrm>
            <a:off x="5076206" y="5153202"/>
            <a:ext cx="138677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11E38656-EAC4-FC8D-3C4A-C7AE74CDEB3B}"/>
              </a:ext>
            </a:extLst>
          </p:cNvPr>
          <p:cNvCxnSpPr>
            <a:cxnSpLocks/>
          </p:cNvCxnSpPr>
          <p:nvPr/>
        </p:nvCxnSpPr>
        <p:spPr>
          <a:xfrm>
            <a:off x="5076206" y="5557395"/>
            <a:ext cx="138677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1186129A-76D6-909F-C55E-B700D3BE1D9E}"/>
              </a:ext>
            </a:extLst>
          </p:cNvPr>
          <p:cNvSpPr txBox="1"/>
          <p:nvPr/>
        </p:nvSpPr>
        <p:spPr>
          <a:xfrm>
            <a:off x="460530" y="43303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1D665AC2-F544-F4D3-601B-0145AC3ADA9D}"/>
              </a:ext>
            </a:extLst>
          </p:cNvPr>
          <p:cNvSpPr txBox="1"/>
          <p:nvPr/>
        </p:nvSpPr>
        <p:spPr>
          <a:xfrm>
            <a:off x="5760250" y="5519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F6237118-D48E-1BB1-D98D-F6AE1FCDF24C}"/>
              </a:ext>
            </a:extLst>
          </p:cNvPr>
          <p:cNvSpPr txBox="1"/>
          <p:nvPr/>
        </p:nvSpPr>
        <p:spPr>
          <a:xfrm>
            <a:off x="471572" y="49725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3BE7718E-A620-D35F-E961-62D833D7876C}"/>
              </a:ext>
            </a:extLst>
          </p:cNvPr>
          <p:cNvSpPr txBox="1"/>
          <p:nvPr/>
        </p:nvSpPr>
        <p:spPr>
          <a:xfrm>
            <a:off x="2145685" y="4972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CFCB2BD-7644-C067-3519-78B070EDB6F5}"/>
              </a:ext>
            </a:extLst>
          </p:cNvPr>
          <p:cNvSpPr txBox="1"/>
          <p:nvPr/>
        </p:nvSpPr>
        <p:spPr>
          <a:xfrm>
            <a:off x="2585616" y="44278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BFCC358-E1C9-73A3-F485-24C90EC558A8}"/>
              </a:ext>
            </a:extLst>
          </p:cNvPr>
          <p:cNvSpPr txBox="1"/>
          <p:nvPr/>
        </p:nvSpPr>
        <p:spPr>
          <a:xfrm>
            <a:off x="5615219" y="48361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616EC97-27B6-50BF-05BA-35F430B2A107}"/>
              </a:ext>
            </a:extLst>
          </p:cNvPr>
          <p:cNvSpPr txBox="1"/>
          <p:nvPr/>
        </p:nvSpPr>
        <p:spPr>
          <a:xfrm>
            <a:off x="5610959" y="44534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335B71AE-3433-6DA1-876A-506A0496E086}"/>
              </a:ext>
            </a:extLst>
          </p:cNvPr>
          <p:cNvSpPr txBox="1"/>
          <p:nvPr/>
        </p:nvSpPr>
        <p:spPr>
          <a:xfrm>
            <a:off x="42522" y="3957185"/>
            <a:ext cx="97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clk_125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3298358F-B0D0-FA6F-A58F-276DEE9DC732}"/>
              </a:ext>
            </a:extLst>
          </p:cNvPr>
          <p:cNvSpPr txBox="1"/>
          <p:nvPr/>
        </p:nvSpPr>
        <p:spPr>
          <a:xfrm>
            <a:off x="53026" y="4586663"/>
            <a:ext cx="70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reset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1DB8A689-4025-B934-B021-BE3FF297978B}"/>
              </a:ext>
            </a:extLst>
          </p:cNvPr>
          <p:cNvSpPr txBox="1"/>
          <p:nvPr/>
        </p:nvSpPr>
        <p:spPr>
          <a:xfrm>
            <a:off x="1768822" y="4622955"/>
            <a:ext cx="84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locked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99F6B85-0D95-C411-7518-E72B47C28BEE}"/>
              </a:ext>
            </a:extLst>
          </p:cNvPr>
          <p:cNvSpPr txBox="1"/>
          <p:nvPr/>
        </p:nvSpPr>
        <p:spPr>
          <a:xfrm>
            <a:off x="2311517" y="4055912"/>
            <a:ext cx="92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clk_25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B4D635CA-8D62-F16C-59D3-DF363A62B89E}"/>
              </a:ext>
            </a:extLst>
          </p:cNvPr>
          <p:cNvSpPr txBox="1"/>
          <p:nvPr/>
        </p:nvSpPr>
        <p:spPr>
          <a:xfrm>
            <a:off x="5256416" y="4452280"/>
            <a:ext cx="40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EB8D3E26-031A-07FD-1EFD-B47C5838BA11}"/>
              </a:ext>
            </a:extLst>
          </p:cNvPr>
          <p:cNvSpPr txBox="1"/>
          <p:nvPr/>
        </p:nvSpPr>
        <p:spPr>
          <a:xfrm>
            <a:off x="5264103" y="4790644"/>
            <a:ext cx="40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y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78594B25-AE49-853A-59E0-6FDAF33BB814}"/>
              </a:ext>
            </a:extLst>
          </p:cNvPr>
          <p:cNvSpPr txBox="1"/>
          <p:nvPr/>
        </p:nvSpPr>
        <p:spPr>
          <a:xfrm>
            <a:off x="5063384" y="5224219"/>
            <a:ext cx="146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in_display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2D6A251E-E403-E1DA-206F-10140E28140B}"/>
              </a:ext>
            </a:extLst>
          </p:cNvPr>
          <p:cNvCxnSpPr>
            <a:cxnSpLocks/>
          </p:cNvCxnSpPr>
          <p:nvPr/>
        </p:nvCxnSpPr>
        <p:spPr>
          <a:xfrm>
            <a:off x="7652222" y="4678971"/>
            <a:ext cx="117270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2B5D912D-B9B0-8348-A461-10393958B4B8}"/>
              </a:ext>
            </a:extLst>
          </p:cNvPr>
          <p:cNvCxnSpPr>
            <a:cxnSpLocks/>
          </p:cNvCxnSpPr>
          <p:nvPr/>
        </p:nvCxnSpPr>
        <p:spPr>
          <a:xfrm flipV="1">
            <a:off x="8066351" y="4622649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615E3C45-4417-624C-DF14-0AF0A7815F10}"/>
              </a:ext>
            </a:extLst>
          </p:cNvPr>
          <p:cNvSpPr txBox="1"/>
          <p:nvPr/>
        </p:nvSpPr>
        <p:spPr>
          <a:xfrm>
            <a:off x="8015761" y="4631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71D86A3-E150-70BD-05F1-C741E443754F}"/>
              </a:ext>
            </a:extLst>
          </p:cNvPr>
          <p:cNvCxnSpPr>
            <a:cxnSpLocks/>
          </p:cNvCxnSpPr>
          <p:nvPr/>
        </p:nvCxnSpPr>
        <p:spPr>
          <a:xfrm>
            <a:off x="7666525" y="5163439"/>
            <a:ext cx="8024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34776C6-855C-3787-F46B-7A034652A591}"/>
              </a:ext>
            </a:extLst>
          </p:cNvPr>
          <p:cNvCxnSpPr>
            <a:cxnSpLocks/>
          </p:cNvCxnSpPr>
          <p:nvPr/>
        </p:nvCxnSpPr>
        <p:spPr>
          <a:xfrm flipV="1">
            <a:off x="8080654" y="5107117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CD5A6B9D-713A-F9DB-74CA-63BEF02329FB}"/>
              </a:ext>
            </a:extLst>
          </p:cNvPr>
          <p:cNvSpPr txBox="1"/>
          <p:nvPr/>
        </p:nvSpPr>
        <p:spPr>
          <a:xfrm>
            <a:off x="8037927" y="5159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00547A24-7778-C92F-3F19-3C9EFAC5F762}"/>
              </a:ext>
            </a:extLst>
          </p:cNvPr>
          <p:cNvCxnSpPr>
            <a:cxnSpLocks/>
          </p:cNvCxnSpPr>
          <p:nvPr/>
        </p:nvCxnSpPr>
        <p:spPr>
          <a:xfrm>
            <a:off x="7672961" y="5691889"/>
            <a:ext cx="79598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883532E-C106-EDA6-22E2-B05D1DDF7876}"/>
              </a:ext>
            </a:extLst>
          </p:cNvPr>
          <p:cNvCxnSpPr>
            <a:cxnSpLocks/>
          </p:cNvCxnSpPr>
          <p:nvPr/>
        </p:nvCxnSpPr>
        <p:spPr>
          <a:xfrm flipV="1">
            <a:off x="8087090" y="5635567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11DBFFB7-FC12-C4B4-5876-AEDAB7123AB0}"/>
              </a:ext>
            </a:extLst>
          </p:cNvPr>
          <p:cNvSpPr txBox="1"/>
          <p:nvPr/>
        </p:nvSpPr>
        <p:spPr>
          <a:xfrm>
            <a:off x="8026665" y="5682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2C2548D4-44D3-5AB5-EC3F-35C0BACD393D}"/>
              </a:ext>
            </a:extLst>
          </p:cNvPr>
          <p:cNvSpPr txBox="1"/>
          <p:nvPr/>
        </p:nvSpPr>
        <p:spPr>
          <a:xfrm>
            <a:off x="7672961" y="4771829"/>
            <a:ext cx="12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out_pix_G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48997678-9CF3-A614-3610-A61C7A1217BB}"/>
              </a:ext>
            </a:extLst>
          </p:cNvPr>
          <p:cNvSpPr txBox="1"/>
          <p:nvPr/>
        </p:nvSpPr>
        <p:spPr>
          <a:xfrm>
            <a:off x="7656395" y="4277534"/>
            <a:ext cx="12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out_pix_R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A57F770-DD70-9A75-976A-99569777191A}"/>
              </a:ext>
            </a:extLst>
          </p:cNvPr>
          <p:cNvSpPr txBox="1"/>
          <p:nvPr/>
        </p:nvSpPr>
        <p:spPr>
          <a:xfrm>
            <a:off x="7672961" y="5293941"/>
            <a:ext cx="12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out_pix_B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C8690519-537E-65C9-5AD9-C1C1BD868275}"/>
              </a:ext>
            </a:extLst>
          </p:cNvPr>
          <p:cNvCxnSpPr>
            <a:cxnSpLocks/>
          </p:cNvCxnSpPr>
          <p:nvPr/>
        </p:nvCxnSpPr>
        <p:spPr>
          <a:xfrm>
            <a:off x="6565712" y="1415093"/>
            <a:ext cx="9872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1F7282C4-E28F-D634-7354-9960C87777BF}"/>
              </a:ext>
            </a:extLst>
          </p:cNvPr>
          <p:cNvSpPr txBox="1"/>
          <p:nvPr/>
        </p:nvSpPr>
        <p:spPr>
          <a:xfrm>
            <a:off x="6196001" y="1098447"/>
            <a:ext cx="31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C0C732BC-A7E2-08B3-F400-41FC2BB794FB}"/>
              </a:ext>
            </a:extLst>
          </p:cNvPr>
          <p:cNvCxnSpPr>
            <a:cxnSpLocks/>
          </p:cNvCxnSpPr>
          <p:nvPr/>
        </p:nvCxnSpPr>
        <p:spPr>
          <a:xfrm flipV="1">
            <a:off x="7043719" y="135667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A2B8354A-4AEC-C022-AB44-33D87EAAE129}"/>
              </a:ext>
            </a:extLst>
          </p:cNvPr>
          <p:cNvSpPr txBox="1"/>
          <p:nvPr/>
        </p:nvSpPr>
        <p:spPr>
          <a:xfrm>
            <a:off x="6986838" y="13723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BA5EADC4-C9C9-4E88-4F7F-E8E10608C33C}"/>
              </a:ext>
            </a:extLst>
          </p:cNvPr>
          <p:cNvSpPr/>
          <p:nvPr/>
        </p:nvSpPr>
        <p:spPr>
          <a:xfrm>
            <a:off x="1714759" y="449552"/>
            <a:ext cx="1550210" cy="6758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topVGA_filtre</a:t>
            </a:r>
            <a:endParaRPr lang="fr-FR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9BCB8C3-FA3C-8DA7-A383-0647A1AE2D57}"/>
              </a:ext>
            </a:extLst>
          </p:cNvPr>
          <p:cNvCxnSpPr>
            <a:cxnSpLocks/>
          </p:cNvCxnSpPr>
          <p:nvPr/>
        </p:nvCxnSpPr>
        <p:spPr>
          <a:xfrm flipV="1">
            <a:off x="2536138" y="4834323"/>
            <a:ext cx="0" cy="3522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DF666A8-C4D0-2012-E178-E60549F57D6D}"/>
              </a:ext>
            </a:extLst>
          </p:cNvPr>
          <p:cNvCxnSpPr>
            <a:cxnSpLocks/>
          </p:cNvCxnSpPr>
          <p:nvPr/>
        </p:nvCxnSpPr>
        <p:spPr>
          <a:xfrm flipH="1" flipV="1">
            <a:off x="2529512" y="4834323"/>
            <a:ext cx="319920" cy="1985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18797C1A-17C4-846E-96B7-10FB089E292F}"/>
              </a:ext>
            </a:extLst>
          </p:cNvPr>
          <p:cNvCxnSpPr>
            <a:cxnSpLocks/>
          </p:cNvCxnSpPr>
          <p:nvPr/>
        </p:nvCxnSpPr>
        <p:spPr>
          <a:xfrm flipH="1">
            <a:off x="2542765" y="5018791"/>
            <a:ext cx="308389" cy="161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94068F9E-D0FA-1C62-8F58-0927E9CB82B3}"/>
              </a:ext>
            </a:extLst>
          </p:cNvPr>
          <p:cNvSpPr/>
          <p:nvPr/>
        </p:nvSpPr>
        <p:spPr>
          <a:xfrm>
            <a:off x="2826213" y="4950800"/>
            <a:ext cx="119270" cy="11927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67A17A58-584D-793F-E42A-0A6132F53828}"/>
              </a:ext>
            </a:extLst>
          </p:cNvPr>
          <p:cNvCxnSpPr>
            <a:cxnSpLocks/>
          </p:cNvCxnSpPr>
          <p:nvPr/>
        </p:nvCxnSpPr>
        <p:spPr>
          <a:xfrm>
            <a:off x="2945483" y="5018791"/>
            <a:ext cx="87308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C3009AC8-7351-3094-FD77-EB6E09168860}"/>
              </a:ext>
            </a:extLst>
          </p:cNvPr>
          <p:cNvSpPr txBox="1"/>
          <p:nvPr/>
        </p:nvSpPr>
        <p:spPr>
          <a:xfrm>
            <a:off x="2893183" y="4622955"/>
            <a:ext cx="96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lockedn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A3043CDF-8AC7-197C-E246-7E0575E9009F}"/>
              </a:ext>
            </a:extLst>
          </p:cNvPr>
          <p:cNvCxnSpPr>
            <a:cxnSpLocks/>
          </p:cNvCxnSpPr>
          <p:nvPr/>
        </p:nvCxnSpPr>
        <p:spPr>
          <a:xfrm flipV="1">
            <a:off x="3320723" y="4964198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ZoneTexte 76">
            <a:extLst>
              <a:ext uri="{FF2B5EF4-FFF2-40B4-BE49-F238E27FC236}">
                <a16:creationId xmlns:a16="http://schemas.microsoft.com/office/drawing/2014/main" id="{16B7A2FD-83AC-97F2-2066-41B43A1AC4A4}"/>
              </a:ext>
            </a:extLst>
          </p:cNvPr>
          <p:cNvSpPr txBox="1"/>
          <p:nvPr/>
        </p:nvSpPr>
        <p:spPr>
          <a:xfrm>
            <a:off x="3264969" y="4972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9EE6068-FACD-DE70-F387-E32DFF29C5F3}"/>
              </a:ext>
            </a:extLst>
          </p:cNvPr>
          <p:cNvSpPr/>
          <p:nvPr/>
        </p:nvSpPr>
        <p:spPr>
          <a:xfrm>
            <a:off x="8824930" y="2872800"/>
            <a:ext cx="1606461" cy="317862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system_conv</a:t>
            </a:r>
            <a:endParaRPr lang="fr-FR" dirty="0"/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F9318068-BADC-AE95-8033-E0F4A6DC1B6F}"/>
              </a:ext>
            </a:extLst>
          </p:cNvPr>
          <p:cNvCxnSpPr>
            <a:cxnSpLocks/>
          </p:cNvCxnSpPr>
          <p:nvPr/>
        </p:nvCxnSpPr>
        <p:spPr>
          <a:xfrm>
            <a:off x="6551235" y="586253"/>
            <a:ext cx="9872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5A835115-4BD3-B67E-8D59-5B14A4AC3440}"/>
              </a:ext>
            </a:extLst>
          </p:cNvPr>
          <p:cNvCxnSpPr>
            <a:cxnSpLocks/>
          </p:cNvCxnSpPr>
          <p:nvPr/>
        </p:nvCxnSpPr>
        <p:spPr>
          <a:xfrm flipV="1">
            <a:off x="7045650" y="52993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ZoneTexte 87">
            <a:extLst>
              <a:ext uri="{FF2B5EF4-FFF2-40B4-BE49-F238E27FC236}">
                <a16:creationId xmlns:a16="http://schemas.microsoft.com/office/drawing/2014/main" id="{10D5B6D1-A8D6-267C-71E3-EA0EA70EC13D}"/>
              </a:ext>
            </a:extLst>
          </p:cNvPr>
          <p:cNvSpPr txBox="1"/>
          <p:nvPr/>
        </p:nvSpPr>
        <p:spPr>
          <a:xfrm>
            <a:off x="6992413" y="5251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D64302EA-99E9-270C-1E43-FBFE3C172514}"/>
              </a:ext>
            </a:extLst>
          </p:cNvPr>
          <p:cNvSpPr txBox="1"/>
          <p:nvPr/>
        </p:nvSpPr>
        <p:spPr>
          <a:xfrm>
            <a:off x="6162587" y="658701"/>
            <a:ext cx="94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lockedn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2F12E38C-A1FE-6B75-C10F-ECAF6883A0CF}"/>
              </a:ext>
            </a:extLst>
          </p:cNvPr>
          <p:cNvCxnSpPr>
            <a:cxnSpLocks/>
          </p:cNvCxnSpPr>
          <p:nvPr/>
        </p:nvCxnSpPr>
        <p:spPr>
          <a:xfrm>
            <a:off x="6565712" y="997944"/>
            <a:ext cx="9872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2764F56C-547C-E63E-F528-AB379F21564C}"/>
              </a:ext>
            </a:extLst>
          </p:cNvPr>
          <p:cNvCxnSpPr>
            <a:cxnSpLocks/>
          </p:cNvCxnSpPr>
          <p:nvPr/>
        </p:nvCxnSpPr>
        <p:spPr>
          <a:xfrm flipV="1">
            <a:off x="7053035" y="941622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ZoneTexte 91">
            <a:extLst>
              <a:ext uri="{FF2B5EF4-FFF2-40B4-BE49-F238E27FC236}">
                <a16:creationId xmlns:a16="http://schemas.microsoft.com/office/drawing/2014/main" id="{9F47C436-3047-6D8E-5A60-533556A0A6B3}"/>
              </a:ext>
            </a:extLst>
          </p:cNvPr>
          <p:cNvSpPr txBox="1"/>
          <p:nvPr/>
        </p:nvSpPr>
        <p:spPr>
          <a:xfrm>
            <a:off x="7004469" y="9551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E54A110E-2E41-0C1A-E404-6F07D903E04B}"/>
              </a:ext>
            </a:extLst>
          </p:cNvPr>
          <p:cNvSpPr txBox="1"/>
          <p:nvPr/>
        </p:nvSpPr>
        <p:spPr>
          <a:xfrm>
            <a:off x="6162917" y="249442"/>
            <a:ext cx="78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clk_25</a:t>
            </a:r>
          </a:p>
        </p:txBody>
      </p: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928B588B-989E-9878-6822-898CABB270FB}"/>
              </a:ext>
            </a:extLst>
          </p:cNvPr>
          <p:cNvCxnSpPr>
            <a:cxnSpLocks/>
          </p:cNvCxnSpPr>
          <p:nvPr/>
        </p:nvCxnSpPr>
        <p:spPr>
          <a:xfrm>
            <a:off x="10428299" y="4186086"/>
            <a:ext cx="11682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3C9A8163-285D-AB98-4608-231AC27C01C4}"/>
              </a:ext>
            </a:extLst>
          </p:cNvPr>
          <p:cNvCxnSpPr>
            <a:cxnSpLocks/>
          </p:cNvCxnSpPr>
          <p:nvPr/>
        </p:nvCxnSpPr>
        <p:spPr>
          <a:xfrm>
            <a:off x="10428299" y="5199009"/>
            <a:ext cx="11682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27AA2A33-3DA0-D7F6-A2BA-D5BDECA340EF}"/>
              </a:ext>
            </a:extLst>
          </p:cNvPr>
          <p:cNvCxnSpPr>
            <a:cxnSpLocks/>
          </p:cNvCxnSpPr>
          <p:nvPr/>
        </p:nvCxnSpPr>
        <p:spPr>
          <a:xfrm flipV="1">
            <a:off x="11043373" y="4133300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ZoneTexte 121">
            <a:extLst>
              <a:ext uri="{FF2B5EF4-FFF2-40B4-BE49-F238E27FC236}">
                <a16:creationId xmlns:a16="http://schemas.microsoft.com/office/drawing/2014/main" id="{2DA70B5D-4858-1975-5B6D-900B6AED5B1D}"/>
              </a:ext>
            </a:extLst>
          </p:cNvPr>
          <p:cNvSpPr txBox="1"/>
          <p:nvPr/>
        </p:nvSpPr>
        <p:spPr>
          <a:xfrm>
            <a:off x="10970959" y="4180552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5E0FE9EC-CE81-C28C-AD02-9EA7D60B8109}"/>
              </a:ext>
            </a:extLst>
          </p:cNvPr>
          <p:cNvSpPr txBox="1"/>
          <p:nvPr/>
        </p:nvSpPr>
        <p:spPr>
          <a:xfrm>
            <a:off x="10564183" y="3784206"/>
            <a:ext cx="115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out_filt_R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E4E63BFA-5902-C79C-CC37-ED920F73B373}"/>
              </a:ext>
            </a:extLst>
          </p:cNvPr>
          <p:cNvCxnSpPr>
            <a:cxnSpLocks/>
          </p:cNvCxnSpPr>
          <p:nvPr/>
        </p:nvCxnSpPr>
        <p:spPr>
          <a:xfrm flipV="1">
            <a:off x="11043373" y="5151757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ZoneTexte 124">
            <a:extLst>
              <a:ext uri="{FF2B5EF4-FFF2-40B4-BE49-F238E27FC236}">
                <a16:creationId xmlns:a16="http://schemas.microsoft.com/office/drawing/2014/main" id="{7E8AED9B-1FA6-F7FF-47E0-60CC9E652C44}"/>
              </a:ext>
            </a:extLst>
          </p:cNvPr>
          <p:cNvSpPr txBox="1"/>
          <p:nvPr/>
        </p:nvSpPr>
        <p:spPr>
          <a:xfrm>
            <a:off x="10970959" y="5199009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96D716C9-333D-2EF2-0537-71F620332E81}"/>
              </a:ext>
            </a:extLst>
          </p:cNvPr>
          <p:cNvCxnSpPr>
            <a:cxnSpLocks/>
          </p:cNvCxnSpPr>
          <p:nvPr/>
        </p:nvCxnSpPr>
        <p:spPr>
          <a:xfrm flipV="1">
            <a:off x="11043373" y="4628392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A74968-8A14-8FAC-7DAB-A0FA6C4745D3}"/>
              </a:ext>
            </a:extLst>
          </p:cNvPr>
          <p:cNvSpPr txBox="1"/>
          <p:nvPr/>
        </p:nvSpPr>
        <p:spPr>
          <a:xfrm>
            <a:off x="10970959" y="4675644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B89C7FF2-3266-206B-92D8-D5C628453AFA}"/>
              </a:ext>
            </a:extLst>
          </p:cNvPr>
          <p:cNvSpPr txBox="1"/>
          <p:nvPr/>
        </p:nvSpPr>
        <p:spPr>
          <a:xfrm>
            <a:off x="10580884" y="4306286"/>
            <a:ext cx="114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out_filt_B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7980C84F-8D3C-88D8-C0B5-D7B53D630AEC}"/>
              </a:ext>
            </a:extLst>
          </p:cNvPr>
          <p:cNvSpPr txBox="1"/>
          <p:nvPr/>
        </p:nvSpPr>
        <p:spPr>
          <a:xfrm>
            <a:off x="10598577" y="4838747"/>
            <a:ext cx="114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out_filt_G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527DDBE6-3CBE-5313-F873-48D3385EBED4}"/>
              </a:ext>
            </a:extLst>
          </p:cNvPr>
          <p:cNvCxnSpPr>
            <a:cxnSpLocks/>
          </p:cNvCxnSpPr>
          <p:nvPr/>
        </p:nvCxnSpPr>
        <p:spPr>
          <a:xfrm>
            <a:off x="10428299" y="4682345"/>
            <a:ext cx="11682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C33538BE-5D1F-2681-0AF5-44BDE0D10F12}"/>
              </a:ext>
            </a:extLst>
          </p:cNvPr>
          <p:cNvCxnSpPr>
            <a:cxnSpLocks/>
          </p:cNvCxnSpPr>
          <p:nvPr/>
        </p:nvCxnSpPr>
        <p:spPr>
          <a:xfrm>
            <a:off x="9155026" y="1240504"/>
            <a:ext cx="245102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714E82E3-CFB5-D1E4-3FBC-6E067900AF7D}"/>
              </a:ext>
            </a:extLst>
          </p:cNvPr>
          <p:cNvCxnSpPr>
            <a:cxnSpLocks/>
          </p:cNvCxnSpPr>
          <p:nvPr/>
        </p:nvCxnSpPr>
        <p:spPr>
          <a:xfrm flipV="1">
            <a:off x="11052846" y="1193252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ZoneTexte 138">
            <a:extLst>
              <a:ext uri="{FF2B5EF4-FFF2-40B4-BE49-F238E27FC236}">
                <a16:creationId xmlns:a16="http://schemas.microsoft.com/office/drawing/2014/main" id="{6BC4BDE7-14D0-89FE-4F77-CE8895406F6C}"/>
              </a:ext>
            </a:extLst>
          </p:cNvPr>
          <p:cNvSpPr txBox="1"/>
          <p:nvPr/>
        </p:nvSpPr>
        <p:spPr>
          <a:xfrm>
            <a:off x="10980432" y="1240504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6A342C7F-EBFC-46CB-76E3-BDA8E4F7D490}"/>
              </a:ext>
            </a:extLst>
          </p:cNvPr>
          <p:cNvCxnSpPr>
            <a:cxnSpLocks/>
          </p:cNvCxnSpPr>
          <p:nvPr/>
        </p:nvCxnSpPr>
        <p:spPr>
          <a:xfrm flipV="1">
            <a:off x="11052846" y="669887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ZoneTexte 140">
            <a:extLst>
              <a:ext uri="{FF2B5EF4-FFF2-40B4-BE49-F238E27FC236}">
                <a16:creationId xmlns:a16="http://schemas.microsoft.com/office/drawing/2014/main" id="{8483A5B7-2634-6D26-96EC-7E3FD09AC455}"/>
              </a:ext>
            </a:extLst>
          </p:cNvPr>
          <p:cNvSpPr txBox="1"/>
          <p:nvPr/>
        </p:nvSpPr>
        <p:spPr>
          <a:xfrm>
            <a:off x="10980432" y="717139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28D190DA-E2F7-B1CC-7B6B-67EA0A1E6FF5}"/>
              </a:ext>
            </a:extLst>
          </p:cNvPr>
          <p:cNvSpPr txBox="1"/>
          <p:nvPr/>
        </p:nvSpPr>
        <p:spPr>
          <a:xfrm>
            <a:off x="10582254" y="351145"/>
            <a:ext cx="152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hsync_shifted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932E4694-291A-A87B-CB5C-F91AB1223A0C}"/>
              </a:ext>
            </a:extLst>
          </p:cNvPr>
          <p:cNvSpPr txBox="1"/>
          <p:nvPr/>
        </p:nvSpPr>
        <p:spPr>
          <a:xfrm>
            <a:off x="10577153" y="873938"/>
            <a:ext cx="152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vsync_shifted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B4422695-21F0-6A99-00D2-2F7C80F50F50}"/>
              </a:ext>
            </a:extLst>
          </p:cNvPr>
          <p:cNvCxnSpPr>
            <a:cxnSpLocks/>
          </p:cNvCxnSpPr>
          <p:nvPr/>
        </p:nvCxnSpPr>
        <p:spPr>
          <a:xfrm>
            <a:off x="9155026" y="723840"/>
            <a:ext cx="245102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95418B6-DA4C-C497-15D8-031685A2883F}"/>
              </a:ext>
            </a:extLst>
          </p:cNvPr>
          <p:cNvCxnSpPr>
            <a:cxnSpLocks/>
          </p:cNvCxnSpPr>
          <p:nvPr/>
        </p:nvCxnSpPr>
        <p:spPr>
          <a:xfrm>
            <a:off x="7823742" y="3566231"/>
            <a:ext cx="9872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A6CE5C40-F0BF-0041-E37C-2516F27FB422}"/>
              </a:ext>
            </a:extLst>
          </p:cNvPr>
          <p:cNvCxnSpPr>
            <a:cxnSpLocks/>
          </p:cNvCxnSpPr>
          <p:nvPr/>
        </p:nvCxnSpPr>
        <p:spPr>
          <a:xfrm flipV="1">
            <a:off x="8204742" y="3509909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9B18D1B9-FA56-D83C-F4A2-13E1E89AFE42}"/>
              </a:ext>
            </a:extLst>
          </p:cNvPr>
          <p:cNvSpPr txBox="1"/>
          <p:nvPr/>
        </p:nvSpPr>
        <p:spPr>
          <a:xfrm>
            <a:off x="8151505" y="3505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161C470-91F0-6BD7-5F48-DA740C0BE489}"/>
              </a:ext>
            </a:extLst>
          </p:cNvPr>
          <p:cNvSpPr txBox="1"/>
          <p:nvPr/>
        </p:nvSpPr>
        <p:spPr>
          <a:xfrm>
            <a:off x="7321679" y="3709560"/>
            <a:ext cx="94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lockedn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1F9B13E-E041-3C2C-C15E-CD45630FAE55}"/>
              </a:ext>
            </a:extLst>
          </p:cNvPr>
          <p:cNvCxnSpPr>
            <a:cxnSpLocks/>
          </p:cNvCxnSpPr>
          <p:nvPr/>
        </p:nvCxnSpPr>
        <p:spPr>
          <a:xfrm>
            <a:off x="7831127" y="4048803"/>
            <a:ext cx="9872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49475E19-DB41-1EA4-B643-C07689946E70}"/>
              </a:ext>
            </a:extLst>
          </p:cNvPr>
          <p:cNvCxnSpPr>
            <a:cxnSpLocks/>
          </p:cNvCxnSpPr>
          <p:nvPr/>
        </p:nvCxnSpPr>
        <p:spPr>
          <a:xfrm flipV="1">
            <a:off x="8212127" y="399248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51E79971-C87A-1D9C-9909-02B909327035}"/>
              </a:ext>
            </a:extLst>
          </p:cNvPr>
          <p:cNvSpPr txBox="1"/>
          <p:nvPr/>
        </p:nvSpPr>
        <p:spPr>
          <a:xfrm>
            <a:off x="8182889" y="39984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02812036-7332-9D8A-49BF-C7D776F989BA}"/>
              </a:ext>
            </a:extLst>
          </p:cNvPr>
          <p:cNvSpPr txBox="1"/>
          <p:nvPr/>
        </p:nvSpPr>
        <p:spPr>
          <a:xfrm>
            <a:off x="7322009" y="3229420"/>
            <a:ext cx="78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clk_25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CFE0F3B4-E0E3-5580-1A34-B81282E04EB3}"/>
              </a:ext>
            </a:extLst>
          </p:cNvPr>
          <p:cNvSpPr/>
          <p:nvPr/>
        </p:nvSpPr>
        <p:spPr>
          <a:xfrm>
            <a:off x="7538822" y="323724"/>
            <a:ext cx="1616204" cy="228239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shift_sync</a:t>
            </a:r>
            <a:endParaRPr lang="fr-FR" dirty="0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D99EA873-719C-651F-4E5F-FDA99DE18CB3}"/>
              </a:ext>
            </a:extLst>
          </p:cNvPr>
          <p:cNvSpPr txBox="1"/>
          <p:nvPr/>
        </p:nvSpPr>
        <p:spPr>
          <a:xfrm>
            <a:off x="5140738" y="1998346"/>
            <a:ext cx="140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end_count_x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E9E9AB09-5DB2-487E-44C9-7F3260616E5F}"/>
              </a:ext>
            </a:extLst>
          </p:cNvPr>
          <p:cNvCxnSpPr>
            <a:cxnSpLocks/>
          </p:cNvCxnSpPr>
          <p:nvPr/>
        </p:nvCxnSpPr>
        <p:spPr>
          <a:xfrm>
            <a:off x="5063384" y="2340684"/>
            <a:ext cx="248961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6292528F-D2E1-13C5-D130-FA7C10E44858}"/>
              </a:ext>
            </a:extLst>
          </p:cNvPr>
          <p:cNvCxnSpPr>
            <a:cxnSpLocks/>
          </p:cNvCxnSpPr>
          <p:nvPr/>
        </p:nvCxnSpPr>
        <p:spPr>
          <a:xfrm flipV="1">
            <a:off x="5600469" y="227775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ZoneTexte 96">
            <a:extLst>
              <a:ext uri="{FF2B5EF4-FFF2-40B4-BE49-F238E27FC236}">
                <a16:creationId xmlns:a16="http://schemas.microsoft.com/office/drawing/2014/main" id="{692279B1-0826-C019-398E-5896D594C3C2}"/>
              </a:ext>
            </a:extLst>
          </p:cNvPr>
          <p:cNvSpPr txBox="1"/>
          <p:nvPr/>
        </p:nvSpPr>
        <p:spPr>
          <a:xfrm>
            <a:off x="5563026" y="23576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F077B736-BD38-6957-A414-EA5E905DD0BC}"/>
              </a:ext>
            </a:extLst>
          </p:cNvPr>
          <p:cNvCxnSpPr>
            <a:cxnSpLocks/>
          </p:cNvCxnSpPr>
          <p:nvPr/>
        </p:nvCxnSpPr>
        <p:spPr>
          <a:xfrm flipV="1">
            <a:off x="9631637" y="2061576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ZoneTexte 84">
            <a:extLst>
              <a:ext uri="{FF2B5EF4-FFF2-40B4-BE49-F238E27FC236}">
                <a16:creationId xmlns:a16="http://schemas.microsoft.com/office/drawing/2014/main" id="{FFB55C4C-45A5-5327-19A3-CD804B8E0123}"/>
              </a:ext>
            </a:extLst>
          </p:cNvPr>
          <p:cNvSpPr txBox="1"/>
          <p:nvPr/>
        </p:nvSpPr>
        <p:spPr>
          <a:xfrm>
            <a:off x="9559223" y="2108828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DAA59C04-D38B-ED9B-EFA3-A9B2AC001876}"/>
              </a:ext>
            </a:extLst>
          </p:cNvPr>
          <p:cNvSpPr txBox="1"/>
          <p:nvPr/>
        </p:nvSpPr>
        <p:spPr>
          <a:xfrm>
            <a:off x="9155945" y="1742262"/>
            <a:ext cx="114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cmd_conv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4FB86093-D875-0D54-D7B8-9DB8C53814C4}"/>
              </a:ext>
            </a:extLst>
          </p:cNvPr>
          <p:cNvCxnSpPr>
            <a:cxnSpLocks/>
          </p:cNvCxnSpPr>
          <p:nvPr/>
        </p:nvCxnSpPr>
        <p:spPr>
          <a:xfrm>
            <a:off x="9144394" y="2112411"/>
            <a:ext cx="115500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C4D498C3-0538-F841-EDE5-44E6435A7EDD}"/>
              </a:ext>
            </a:extLst>
          </p:cNvPr>
          <p:cNvCxnSpPr>
            <a:cxnSpLocks/>
          </p:cNvCxnSpPr>
          <p:nvPr/>
        </p:nvCxnSpPr>
        <p:spPr>
          <a:xfrm>
            <a:off x="8015761" y="3136681"/>
            <a:ext cx="81220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4A40F931-565C-0DB3-3B16-85D79CE23BD7}"/>
              </a:ext>
            </a:extLst>
          </p:cNvPr>
          <p:cNvCxnSpPr>
            <a:cxnSpLocks/>
          </p:cNvCxnSpPr>
          <p:nvPr/>
        </p:nvCxnSpPr>
        <p:spPr>
          <a:xfrm>
            <a:off x="10299401" y="2108828"/>
            <a:ext cx="0" cy="6319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C819FAA3-879D-9E72-4364-AB31C26A771E}"/>
              </a:ext>
            </a:extLst>
          </p:cNvPr>
          <p:cNvCxnSpPr>
            <a:cxnSpLocks/>
          </p:cNvCxnSpPr>
          <p:nvPr/>
        </p:nvCxnSpPr>
        <p:spPr>
          <a:xfrm>
            <a:off x="8015761" y="2740802"/>
            <a:ext cx="22836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D161A64C-535B-C1A1-9554-6EAC40BFE887}"/>
              </a:ext>
            </a:extLst>
          </p:cNvPr>
          <p:cNvCxnSpPr>
            <a:cxnSpLocks/>
          </p:cNvCxnSpPr>
          <p:nvPr/>
        </p:nvCxnSpPr>
        <p:spPr>
          <a:xfrm>
            <a:off x="8037927" y="2740802"/>
            <a:ext cx="0" cy="3958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96110B5A-8AAF-5C85-550B-09439C1AED13}"/>
              </a:ext>
            </a:extLst>
          </p:cNvPr>
          <p:cNvCxnSpPr>
            <a:cxnSpLocks/>
          </p:cNvCxnSpPr>
          <p:nvPr/>
        </p:nvCxnSpPr>
        <p:spPr>
          <a:xfrm flipV="1">
            <a:off x="8233894" y="3088535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ZoneTexte 111">
            <a:extLst>
              <a:ext uri="{FF2B5EF4-FFF2-40B4-BE49-F238E27FC236}">
                <a16:creationId xmlns:a16="http://schemas.microsoft.com/office/drawing/2014/main" id="{01FFFCCF-F79B-C40A-752C-75029F05DBE6}"/>
              </a:ext>
            </a:extLst>
          </p:cNvPr>
          <p:cNvSpPr txBox="1"/>
          <p:nvPr/>
        </p:nvSpPr>
        <p:spPr>
          <a:xfrm>
            <a:off x="8161480" y="3135787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E99003D6-46E9-0FB2-0332-67DF8AC3FFA1}"/>
              </a:ext>
            </a:extLst>
          </p:cNvPr>
          <p:cNvCxnSpPr>
            <a:cxnSpLocks/>
          </p:cNvCxnSpPr>
          <p:nvPr/>
        </p:nvCxnSpPr>
        <p:spPr>
          <a:xfrm>
            <a:off x="6542289" y="1900975"/>
            <a:ext cx="9872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2B8F1359-16BC-2CED-0B21-418EAAD45B44}"/>
              </a:ext>
            </a:extLst>
          </p:cNvPr>
          <p:cNvSpPr txBox="1"/>
          <p:nvPr/>
        </p:nvSpPr>
        <p:spPr>
          <a:xfrm>
            <a:off x="6172578" y="1584329"/>
            <a:ext cx="31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y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8E58ACD-7161-C866-EAD0-1BE4412EAA78}"/>
              </a:ext>
            </a:extLst>
          </p:cNvPr>
          <p:cNvCxnSpPr>
            <a:cxnSpLocks/>
          </p:cNvCxnSpPr>
          <p:nvPr/>
        </p:nvCxnSpPr>
        <p:spPr>
          <a:xfrm flipV="1">
            <a:off x="7020296" y="184255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C20FDFBB-A0F0-1285-2C40-229087083180}"/>
              </a:ext>
            </a:extLst>
          </p:cNvPr>
          <p:cNvSpPr txBox="1"/>
          <p:nvPr/>
        </p:nvSpPr>
        <p:spPr>
          <a:xfrm>
            <a:off x="6963415" y="1858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021C902A-D8EB-16CE-E4C3-BA829E674C52}"/>
              </a:ext>
            </a:extLst>
          </p:cNvPr>
          <p:cNvCxnSpPr>
            <a:cxnSpLocks/>
          </p:cNvCxnSpPr>
          <p:nvPr/>
        </p:nvCxnSpPr>
        <p:spPr>
          <a:xfrm>
            <a:off x="5084076" y="3660285"/>
            <a:ext cx="11120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B912C4DD-E6D5-FB45-60C3-3CCDA8C6CE70}"/>
              </a:ext>
            </a:extLst>
          </p:cNvPr>
          <p:cNvCxnSpPr>
            <a:cxnSpLocks/>
          </p:cNvCxnSpPr>
          <p:nvPr/>
        </p:nvCxnSpPr>
        <p:spPr>
          <a:xfrm flipV="1">
            <a:off x="5642909" y="361303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F524B441-3F38-EC2B-EE14-E75A13498566}"/>
              </a:ext>
            </a:extLst>
          </p:cNvPr>
          <p:cNvCxnSpPr>
            <a:cxnSpLocks/>
          </p:cNvCxnSpPr>
          <p:nvPr/>
        </p:nvCxnSpPr>
        <p:spPr>
          <a:xfrm flipV="1">
            <a:off x="5642909" y="3089668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9B50B304-206F-9106-A10A-87E09643A173}"/>
              </a:ext>
            </a:extLst>
          </p:cNvPr>
          <p:cNvSpPr txBox="1"/>
          <p:nvPr/>
        </p:nvSpPr>
        <p:spPr>
          <a:xfrm>
            <a:off x="5570495" y="3136920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CCA75FF8-C44E-31AB-2B1B-F25E902F1F41}"/>
              </a:ext>
            </a:extLst>
          </p:cNvPr>
          <p:cNvSpPr txBox="1"/>
          <p:nvPr/>
        </p:nvSpPr>
        <p:spPr>
          <a:xfrm>
            <a:off x="5172318" y="2770926"/>
            <a:ext cx="75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hsync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9E154439-FF71-DC6C-C9FC-4A19EFEC6B97}"/>
              </a:ext>
            </a:extLst>
          </p:cNvPr>
          <p:cNvSpPr txBox="1"/>
          <p:nvPr/>
        </p:nvSpPr>
        <p:spPr>
          <a:xfrm>
            <a:off x="5167216" y="3293719"/>
            <a:ext cx="76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vsync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F9D081F7-F4B8-BE49-6CBF-CC90689B4281}"/>
              </a:ext>
            </a:extLst>
          </p:cNvPr>
          <p:cNvCxnSpPr>
            <a:cxnSpLocks/>
          </p:cNvCxnSpPr>
          <p:nvPr/>
        </p:nvCxnSpPr>
        <p:spPr>
          <a:xfrm>
            <a:off x="5075189" y="3143621"/>
            <a:ext cx="112092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002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2DA5E886-8ECE-6055-371C-CDC2BE06C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816911"/>
              </p:ext>
            </p:extLst>
          </p:nvPr>
        </p:nvGraphicFramePr>
        <p:xfrm>
          <a:off x="428700" y="579374"/>
          <a:ext cx="6654810" cy="3893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5481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4092875163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15722668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3884564475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303934008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784946712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260588215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636955903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490249597"/>
                    </a:ext>
                  </a:extLst>
                </a:gridCol>
              </a:tblGrid>
              <a:tr h="48666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L1_0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L1_1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L1_2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L1_799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L2_0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L2_1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L2-2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L2_799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732765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L3_0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L3_1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L3_2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L3_799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102228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793681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093359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10208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727219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L524_0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L524_799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52760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23AAEAC6-6467-0D41-2EA0-3CB94F9B19DB}"/>
              </a:ext>
            </a:extLst>
          </p:cNvPr>
          <p:cNvSpPr txBox="1"/>
          <p:nvPr/>
        </p:nvSpPr>
        <p:spPr>
          <a:xfrm>
            <a:off x="8344686" y="3119794"/>
            <a:ext cx="2675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Données dans les registres</a:t>
            </a:r>
          </a:p>
        </p:txBody>
      </p:sp>
      <p:graphicFrame>
        <p:nvGraphicFramePr>
          <p:cNvPr id="4" name="Tableau 2">
            <a:extLst>
              <a:ext uri="{FF2B5EF4-FFF2-40B4-BE49-F238E27FC236}">
                <a16:creationId xmlns:a16="http://schemas.microsoft.com/office/drawing/2014/main" id="{87F9B3E0-8B76-F585-ADB3-0F4636E88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069984"/>
              </p:ext>
            </p:extLst>
          </p:nvPr>
        </p:nvGraphicFramePr>
        <p:xfrm>
          <a:off x="584642" y="5870626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5" name="Tableau 2">
            <a:extLst>
              <a:ext uri="{FF2B5EF4-FFF2-40B4-BE49-F238E27FC236}">
                <a16:creationId xmlns:a16="http://schemas.microsoft.com/office/drawing/2014/main" id="{8F8EA220-7EF8-E123-3DA3-1BFC7A40B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876855"/>
              </p:ext>
            </p:extLst>
          </p:nvPr>
        </p:nvGraphicFramePr>
        <p:xfrm>
          <a:off x="1944488" y="5870626"/>
          <a:ext cx="3457820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782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409287516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1572266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388456447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0393400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784946712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26058821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63695590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490249597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FE614B9-EE40-DBDA-2A2C-983E9FD54177}"/>
              </a:ext>
            </a:extLst>
          </p:cNvPr>
          <p:cNvCxnSpPr>
            <a:cxnSpLocks/>
          </p:cNvCxnSpPr>
          <p:nvPr/>
        </p:nvCxnSpPr>
        <p:spPr>
          <a:xfrm flipH="1">
            <a:off x="8914121" y="3524977"/>
            <a:ext cx="697549" cy="9449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au 2">
            <a:extLst>
              <a:ext uri="{FF2B5EF4-FFF2-40B4-BE49-F238E27FC236}">
                <a16:creationId xmlns:a16="http://schemas.microsoft.com/office/drawing/2014/main" id="{916AD147-7003-1E84-FF4F-EDB20164E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730666"/>
              </p:ext>
            </p:extLst>
          </p:nvPr>
        </p:nvGraphicFramePr>
        <p:xfrm>
          <a:off x="7136724" y="5870626"/>
          <a:ext cx="3457820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782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409287516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1572266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388456447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0393400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784946712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26058821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63695590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490249597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28FA1171-7543-4791-534C-CFBB57FC3C0B}"/>
              </a:ext>
            </a:extLst>
          </p:cNvPr>
          <p:cNvSpPr txBox="1"/>
          <p:nvPr/>
        </p:nvSpPr>
        <p:spPr>
          <a:xfrm>
            <a:off x="411686" y="149821"/>
            <a:ext cx="159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>
                <a:solidFill>
                  <a:srgbClr val="0070C0"/>
                </a:solidFill>
              </a:rPr>
              <a:t>INITIALISATION</a:t>
            </a:r>
          </a:p>
        </p:txBody>
      </p:sp>
      <p:graphicFrame>
        <p:nvGraphicFramePr>
          <p:cNvPr id="11" name="Tableau 2">
            <a:extLst>
              <a:ext uri="{FF2B5EF4-FFF2-40B4-BE49-F238E27FC236}">
                <a16:creationId xmlns:a16="http://schemas.microsoft.com/office/drawing/2014/main" id="{DFDC8363-7EC9-2311-7983-A234E66F8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230568"/>
              </p:ext>
            </p:extLst>
          </p:nvPr>
        </p:nvGraphicFramePr>
        <p:xfrm>
          <a:off x="584642" y="5443380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12" name="Tableau 2">
            <a:extLst>
              <a:ext uri="{FF2B5EF4-FFF2-40B4-BE49-F238E27FC236}">
                <a16:creationId xmlns:a16="http://schemas.microsoft.com/office/drawing/2014/main" id="{BEDA1273-DE85-BAA7-6411-2D64FB725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786963"/>
              </p:ext>
            </p:extLst>
          </p:nvPr>
        </p:nvGraphicFramePr>
        <p:xfrm>
          <a:off x="1944488" y="5443380"/>
          <a:ext cx="3457820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782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409287516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1572266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388456447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0393400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784946712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26058821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63695590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490249597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796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795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794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793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13" name="Tableau 2">
            <a:extLst>
              <a:ext uri="{FF2B5EF4-FFF2-40B4-BE49-F238E27FC236}">
                <a16:creationId xmlns:a16="http://schemas.microsoft.com/office/drawing/2014/main" id="{E64859DB-25C7-789D-1AC2-9CF21E663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088706"/>
              </p:ext>
            </p:extLst>
          </p:nvPr>
        </p:nvGraphicFramePr>
        <p:xfrm>
          <a:off x="7136724" y="5443380"/>
          <a:ext cx="3457820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782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409287516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1572266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388456447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0393400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784946712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26058821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63695590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490249597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796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795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794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793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14" name="Tableau 2">
            <a:extLst>
              <a:ext uri="{FF2B5EF4-FFF2-40B4-BE49-F238E27FC236}">
                <a16:creationId xmlns:a16="http://schemas.microsoft.com/office/drawing/2014/main" id="{08B26C64-423A-0E0C-8016-0484E7F85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095049"/>
              </p:ext>
            </p:extLst>
          </p:nvPr>
        </p:nvGraphicFramePr>
        <p:xfrm>
          <a:off x="5776878" y="5870626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15" name="Tableau 2">
            <a:extLst>
              <a:ext uri="{FF2B5EF4-FFF2-40B4-BE49-F238E27FC236}">
                <a16:creationId xmlns:a16="http://schemas.microsoft.com/office/drawing/2014/main" id="{AC046F26-BBEC-9685-4749-437D21943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302912"/>
              </p:ext>
            </p:extLst>
          </p:nvPr>
        </p:nvGraphicFramePr>
        <p:xfrm>
          <a:off x="5776878" y="5443380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16" name="Tableau 2">
            <a:extLst>
              <a:ext uri="{FF2B5EF4-FFF2-40B4-BE49-F238E27FC236}">
                <a16:creationId xmlns:a16="http://schemas.microsoft.com/office/drawing/2014/main" id="{14278D3A-B929-BAA6-40F5-46088DC10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44847"/>
              </p:ext>
            </p:extLst>
          </p:nvPr>
        </p:nvGraphicFramePr>
        <p:xfrm>
          <a:off x="11011346" y="5870626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17" name="Tableau 2">
            <a:extLst>
              <a:ext uri="{FF2B5EF4-FFF2-40B4-BE49-F238E27FC236}">
                <a16:creationId xmlns:a16="http://schemas.microsoft.com/office/drawing/2014/main" id="{0F8E0DCC-8FCA-D8AF-EAB7-18555C8CF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779125"/>
              </p:ext>
            </p:extLst>
          </p:nvPr>
        </p:nvGraphicFramePr>
        <p:xfrm>
          <a:off x="11011346" y="5443380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sp>
        <p:nvSpPr>
          <p:cNvPr id="18" name="ZoneTexte 17">
            <a:extLst>
              <a:ext uri="{FF2B5EF4-FFF2-40B4-BE49-F238E27FC236}">
                <a16:creationId xmlns:a16="http://schemas.microsoft.com/office/drawing/2014/main" id="{D24D6BDB-1616-F043-EBB9-BAF58CFA104C}"/>
              </a:ext>
            </a:extLst>
          </p:cNvPr>
          <p:cNvSpPr txBox="1"/>
          <p:nvPr/>
        </p:nvSpPr>
        <p:spPr>
          <a:xfrm>
            <a:off x="7840651" y="149821"/>
            <a:ext cx="398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Idée: on déplace l’image dans la fenêtre.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C1F851C-1521-157B-D715-50C360675AE9}"/>
              </a:ext>
            </a:extLst>
          </p:cNvPr>
          <p:cNvSpPr txBox="1"/>
          <p:nvPr/>
        </p:nvSpPr>
        <p:spPr>
          <a:xfrm>
            <a:off x="80677" y="4658943"/>
            <a:ext cx="2168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Bottom shift </a:t>
            </a:r>
            <a:r>
              <a:rPr lang="fr-FR" dirty="0" err="1">
                <a:solidFill>
                  <a:srgbClr val="0070C0"/>
                </a:solidFill>
              </a:rPr>
              <a:t>register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533E4AE-C21A-CB1D-84C7-295F888BECC6}"/>
              </a:ext>
            </a:extLst>
          </p:cNvPr>
          <p:cNvSpPr txBox="1"/>
          <p:nvPr/>
        </p:nvSpPr>
        <p:spPr>
          <a:xfrm>
            <a:off x="5233819" y="4678103"/>
            <a:ext cx="2129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Middle shift </a:t>
            </a:r>
            <a:r>
              <a:rPr lang="fr-FR" dirty="0" err="1">
                <a:solidFill>
                  <a:srgbClr val="0070C0"/>
                </a:solidFill>
              </a:rPr>
              <a:t>register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6A62A74-331B-4A5E-9B1C-07CB60121420}"/>
              </a:ext>
            </a:extLst>
          </p:cNvPr>
          <p:cNvSpPr txBox="1"/>
          <p:nvPr/>
        </p:nvSpPr>
        <p:spPr>
          <a:xfrm>
            <a:off x="10461199" y="4670749"/>
            <a:ext cx="180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Top shift </a:t>
            </a:r>
            <a:r>
              <a:rPr lang="fr-FR" dirty="0" err="1">
                <a:solidFill>
                  <a:srgbClr val="0070C0"/>
                </a:solidFill>
              </a:rPr>
              <a:t>register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1F83C84-1196-76C4-6089-7D43E83D26E4}"/>
              </a:ext>
            </a:extLst>
          </p:cNvPr>
          <p:cNvSpPr txBox="1"/>
          <p:nvPr/>
        </p:nvSpPr>
        <p:spPr>
          <a:xfrm>
            <a:off x="2761020" y="4658943"/>
            <a:ext cx="175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First pixel buffer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88C0A08-40A6-01EF-B6D0-FB122E65DD7A}"/>
              </a:ext>
            </a:extLst>
          </p:cNvPr>
          <p:cNvSpPr txBox="1"/>
          <p:nvPr/>
        </p:nvSpPr>
        <p:spPr>
          <a:xfrm>
            <a:off x="7908614" y="4658943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Second pixel buffer</a:t>
            </a:r>
          </a:p>
        </p:txBody>
      </p:sp>
      <p:sp>
        <p:nvSpPr>
          <p:cNvPr id="29" name="Flèche : courbe vers le haut 28">
            <a:extLst>
              <a:ext uri="{FF2B5EF4-FFF2-40B4-BE49-F238E27FC236}">
                <a16:creationId xmlns:a16="http://schemas.microsoft.com/office/drawing/2014/main" id="{3E310D55-7D1C-422B-A962-F28531C2E902}"/>
              </a:ext>
            </a:extLst>
          </p:cNvPr>
          <p:cNvSpPr/>
          <p:nvPr/>
        </p:nvSpPr>
        <p:spPr>
          <a:xfrm>
            <a:off x="1434354" y="6150798"/>
            <a:ext cx="741905" cy="35921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Flèche : courbe vers le haut 29">
            <a:extLst>
              <a:ext uri="{FF2B5EF4-FFF2-40B4-BE49-F238E27FC236}">
                <a16:creationId xmlns:a16="http://schemas.microsoft.com/office/drawing/2014/main" id="{7DE52919-77B7-8BD9-DBC7-AE9DCDB993DC}"/>
              </a:ext>
            </a:extLst>
          </p:cNvPr>
          <p:cNvSpPr/>
          <p:nvPr/>
        </p:nvSpPr>
        <p:spPr>
          <a:xfrm>
            <a:off x="6513470" y="6150797"/>
            <a:ext cx="840900" cy="35921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1" name="Flèche : courbe vers le haut 30">
            <a:extLst>
              <a:ext uri="{FF2B5EF4-FFF2-40B4-BE49-F238E27FC236}">
                <a16:creationId xmlns:a16="http://schemas.microsoft.com/office/drawing/2014/main" id="{321C0A34-B321-016D-AEE5-2BC2DFD3C09F}"/>
              </a:ext>
            </a:extLst>
          </p:cNvPr>
          <p:cNvSpPr/>
          <p:nvPr/>
        </p:nvSpPr>
        <p:spPr>
          <a:xfrm>
            <a:off x="5224469" y="6158661"/>
            <a:ext cx="741905" cy="35921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Flèche : courbe vers le haut 31">
            <a:extLst>
              <a:ext uri="{FF2B5EF4-FFF2-40B4-BE49-F238E27FC236}">
                <a16:creationId xmlns:a16="http://schemas.microsoft.com/office/drawing/2014/main" id="{EEBB330D-3276-4A5C-EA69-60B6918D231F}"/>
              </a:ext>
            </a:extLst>
          </p:cNvPr>
          <p:cNvSpPr/>
          <p:nvPr/>
        </p:nvSpPr>
        <p:spPr>
          <a:xfrm>
            <a:off x="10402579" y="6166698"/>
            <a:ext cx="840899" cy="35921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7" name="Tableau 2">
            <a:extLst>
              <a:ext uri="{FF2B5EF4-FFF2-40B4-BE49-F238E27FC236}">
                <a16:creationId xmlns:a16="http://schemas.microsoft.com/office/drawing/2014/main" id="{598E0717-6D06-AC9D-2B3C-C5D2FE243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68981"/>
              </p:ext>
            </p:extLst>
          </p:nvPr>
        </p:nvGraphicFramePr>
        <p:xfrm>
          <a:off x="584642" y="5028275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P7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P8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P9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8" name="Tableau 2">
            <a:extLst>
              <a:ext uri="{FF2B5EF4-FFF2-40B4-BE49-F238E27FC236}">
                <a16:creationId xmlns:a16="http://schemas.microsoft.com/office/drawing/2014/main" id="{3DDDB716-A814-2F6B-AEB5-72F52D0EC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446376"/>
              </p:ext>
            </p:extLst>
          </p:nvPr>
        </p:nvGraphicFramePr>
        <p:xfrm>
          <a:off x="5776877" y="5016134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P4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P5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P6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24" name="Tableau 2">
            <a:extLst>
              <a:ext uri="{FF2B5EF4-FFF2-40B4-BE49-F238E27FC236}">
                <a16:creationId xmlns:a16="http://schemas.microsoft.com/office/drawing/2014/main" id="{B427CEEB-CFF6-F8FF-DD8C-26E75A8A3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256010"/>
              </p:ext>
            </p:extLst>
          </p:nvPr>
        </p:nvGraphicFramePr>
        <p:xfrm>
          <a:off x="11011345" y="5033181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P3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47368E1-8551-A5D8-A0D0-B0644EB67643}"/>
              </a:ext>
            </a:extLst>
          </p:cNvPr>
          <p:cNvCxnSpPr>
            <a:cxnSpLocks/>
          </p:cNvCxnSpPr>
          <p:nvPr/>
        </p:nvCxnSpPr>
        <p:spPr>
          <a:xfrm>
            <a:off x="725112" y="5668851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1BAB376-03E2-20DD-EDDF-6249A6E63286}"/>
              </a:ext>
            </a:extLst>
          </p:cNvPr>
          <p:cNvCxnSpPr>
            <a:cxnSpLocks/>
          </p:cNvCxnSpPr>
          <p:nvPr/>
        </p:nvCxnSpPr>
        <p:spPr>
          <a:xfrm>
            <a:off x="1056164" y="5667267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D73C854-008C-B51A-5B45-8888F97762A8}"/>
              </a:ext>
            </a:extLst>
          </p:cNvPr>
          <p:cNvCxnSpPr>
            <a:cxnSpLocks/>
          </p:cNvCxnSpPr>
          <p:nvPr/>
        </p:nvCxnSpPr>
        <p:spPr>
          <a:xfrm>
            <a:off x="1374042" y="5667267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BC9CC63-6960-DED7-F809-492AB94E7855}"/>
              </a:ext>
            </a:extLst>
          </p:cNvPr>
          <p:cNvCxnSpPr>
            <a:cxnSpLocks/>
          </p:cNvCxnSpPr>
          <p:nvPr/>
        </p:nvCxnSpPr>
        <p:spPr>
          <a:xfrm>
            <a:off x="2123216" y="5665683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0E70A913-3BD6-0241-3D62-2FA321C014ED}"/>
              </a:ext>
            </a:extLst>
          </p:cNvPr>
          <p:cNvCxnSpPr>
            <a:cxnSpLocks/>
          </p:cNvCxnSpPr>
          <p:nvPr/>
        </p:nvCxnSpPr>
        <p:spPr>
          <a:xfrm>
            <a:off x="2467773" y="5670725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98CC0A1A-AEA4-48F2-D7F4-373E95425094}"/>
              </a:ext>
            </a:extLst>
          </p:cNvPr>
          <p:cNvCxnSpPr>
            <a:cxnSpLocks/>
          </p:cNvCxnSpPr>
          <p:nvPr/>
        </p:nvCxnSpPr>
        <p:spPr>
          <a:xfrm>
            <a:off x="2805451" y="5669141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FDE1B4C7-407F-A669-DA68-4B82F50DB89D}"/>
              </a:ext>
            </a:extLst>
          </p:cNvPr>
          <p:cNvCxnSpPr>
            <a:cxnSpLocks/>
          </p:cNvCxnSpPr>
          <p:nvPr/>
        </p:nvCxnSpPr>
        <p:spPr>
          <a:xfrm>
            <a:off x="3149833" y="5669141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A6D94DF9-47AE-F5F2-41CA-F6F066A3BC31}"/>
              </a:ext>
            </a:extLst>
          </p:cNvPr>
          <p:cNvCxnSpPr>
            <a:cxnSpLocks/>
          </p:cNvCxnSpPr>
          <p:nvPr/>
        </p:nvCxnSpPr>
        <p:spPr>
          <a:xfrm>
            <a:off x="4535112" y="5671328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B7ACB1E7-00AB-CAA3-A1A9-1D9DE5DD8E6F}"/>
              </a:ext>
            </a:extLst>
          </p:cNvPr>
          <p:cNvCxnSpPr>
            <a:cxnSpLocks/>
          </p:cNvCxnSpPr>
          <p:nvPr/>
        </p:nvCxnSpPr>
        <p:spPr>
          <a:xfrm>
            <a:off x="4872790" y="5669744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3D5C8F27-F614-798D-C768-938DCFD34FE7}"/>
              </a:ext>
            </a:extLst>
          </p:cNvPr>
          <p:cNvCxnSpPr>
            <a:cxnSpLocks/>
          </p:cNvCxnSpPr>
          <p:nvPr/>
        </p:nvCxnSpPr>
        <p:spPr>
          <a:xfrm>
            <a:off x="5217172" y="5669744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CD6754CE-81E6-03B0-7ADC-E233CD6A5D53}"/>
              </a:ext>
            </a:extLst>
          </p:cNvPr>
          <p:cNvCxnSpPr>
            <a:cxnSpLocks/>
          </p:cNvCxnSpPr>
          <p:nvPr/>
        </p:nvCxnSpPr>
        <p:spPr>
          <a:xfrm>
            <a:off x="5926589" y="5683978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DE44618C-DDB1-C2B7-9976-35B68CEB26E5}"/>
              </a:ext>
            </a:extLst>
          </p:cNvPr>
          <p:cNvCxnSpPr>
            <a:cxnSpLocks/>
          </p:cNvCxnSpPr>
          <p:nvPr/>
        </p:nvCxnSpPr>
        <p:spPr>
          <a:xfrm>
            <a:off x="6257641" y="5682394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B331B7D-EF1C-60DE-00A7-1097291C79D9}"/>
              </a:ext>
            </a:extLst>
          </p:cNvPr>
          <p:cNvCxnSpPr>
            <a:cxnSpLocks/>
          </p:cNvCxnSpPr>
          <p:nvPr/>
        </p:nvCxnSpPr>
        <p:spPr>
          <a:xfrm>
            <a:off x="6575519" y="5682394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EB26C34C-34F5-79CA-1507-F8892ACE87BF}"/>
              </a:ext>
            </a:extLst>
          </p:cNvPr>
          <p:cNvCxnSpPr>
            <a:cxnSpLocks/>
          </p:cNvCxnSpPr>
          <p:nvPr/>
        </p:nvCxnSpPr>
        <p:spPr>
          <a:xfrm>
            <a:off x="11165067" y="5677351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8D0717C8-D27B-A54E-E6E5-AD3E4132EB86}"/>
              </a:ext>
            </a:extLst>
          </p:cNvPr>
          <p:cNvCxnSpPr>
            <a:cxnSpLocks/>
          </p:cNvCxnSpPr>
          <p:nvPr/>
        </p:nvCxnSpPr>
        <p:spPr>
          <a:xfrm>
            <a:off x="11496119" y="5675767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F35312A-DF52-0B2A-66AD-523E58FB0547}"/>
              </a:ext>
            </a:extLst>
          </p:cNvPr>
          <p:cNvCxnSpPr>
            <a:cxnSpLocks/>
          </p:cNvCxnSpPr>
          <p:nvPr/>
        </p:nvCxnSpPr>
        <p:spPr>
          <a:xfrm>
            <a:off x="11813997" y="5675767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F349232C-B817-EF71-0B4B-7054EFAC9134}"/>
              </a:ext>
            </a:extLst>
          </p:cNvPr>
          <p:cNvCxnSpPr>
            <a:cxnSpLocks/>
          </p:cNvCxnSpPr>
          <p:nvPr/>
        </p:nvCxnSpPr>
        <p:spPr>
          <a:xfrm>
            <a:off x="7318069" y="5672309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55A4A121-47BB-26C6-BC20-93D06984681D}"/>
              </a:ext>
            </a:extLst>
          </p:cNvPr>
          <p:cNvCxnSpPr>
            <a:cxnSpLocks/>
          </p:cNvCxnSpPr>
          <p:nvPr/>
        </p:nvCxnSpPr>
        <p:spPr>
          <a:xfrm>
            <a:off x="7662626" y="5677351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C8EBD916-E434-15B7-D472-B7857419A8CC}"/>
              </a:ext>
            </a:extLst>
          </p:cNvPr>
          <p:cNvCxnSpPr>
            <a:cxnSpLocks/>
          </p:cNvCxnSpPr>
          <p:nvPr/>
        </p:nvCxnSpPr>
        <p:spPr>
          <a:xfrm>
            <a:off x="8000304" y="5675767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E3B7264A-ABD5-298D-F45F-8E27BAA93FD5}"/>
              </a:ext>
            </a:extLst>
          </p:cNvPr>
          <p:cNvCxnSpPr>
            <a:cxnSpLocks/>
          </p:cNvCxnSpPr>
          <p:nvPr/>
        </p:nvCxnSpPr>
        <p:spPr>
          <a:xfrm>
            <a:off x="8344686" y="5675767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9552D529-852F-4FCD-B69D-543A76151D61}"/>
              </a:ext>
            </a:extLst>
          </p:cNvPr>
          <p:cNvCxnSpPr>
            <a:cxnSpLocks/>
          </p:cNvCxnSpPr>
          <p:nvPr/>
        </p:nvCxnSpPr>
        <p:spPr>
          <a:xfrm>
            <a:off x="9736591" y="5677954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C9AFC133-2ECC-EF3D-19D2-B67EA8D2FA0D}"/>
              </a:ext>
            </a:extLst>
          </p:cNvPr>
          <p:cNvCxnSpPr>
            <a:cxnSpLocks/>
          </p:cNvCxnSpPr>
          <p:nvPr/>
        </p:nvCxnSpPr>
        <p:spPr>
          <a:xfrm>
            <a:off x="10080895" y="5676370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692006F2-B9FC-1797-DD68-CD710DE45357}"/>
              </a:ext>
            </a:extLst>
          </p:cNvPr>
          <p:cNvCxnSpPr>
            <a:cxnSpLocks/>
          </p:cNvCxnSpPr>
          <p:nvPr/>
        </p:nvCxnSpPr>
        <p:spPr>
          <a:xfrm>
            <a:off x="10425277" y="5676370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2FB3D698-DC94-7516-422B-8A7BDD28644F}"/>
              </a:ext>
            </a:extLst>
          </p:cNvPr>
          <p:cNvSpPr txBox="1"/>
          <p:nvPr/>
        </p:nvSpPr>
        <p:spPr>
          <a:xfrm>
            <a:off x="121778" y="538514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adr</a:t>
            </a:r>
            <a:endParaRPr lang="fr-FR" dirty="0">
              <a:solidFill>
                <a:srgbClr val="0070C0"/>
              </a:solidFill>
            </a:endParaRPr>
          </a:p>
        </p:txBody>
      </p:sp>
      <p:graphicFrame>
        <p:nvGraphicFramePr>
          <p:cNvPr id="65" name="Tableau 2">
            <a:extLst>
              <a:ext uri="{FF2B5EF4-FFF2-40B4-BE49-F238E27FC236}">
                <a16:creationId xmlns:a16="http://schemas.microsoft.com/office/drawing/2014/main" id="{4669FAE7-4341-B019-31BD-E157C70E4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148278"/>
              </p:ext>
            </p:extLst>
          </p:nvPr>
        </p:nvGraphicFramePr>
        <p:xfrm>
          <a:off x="49252" y="5876185"/>
          <a:ext cx="314348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L1_0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sp>
        <p:nvSpPr>
          <p:cNvPr id="66" name="Flèche : courbe vers le haut 65">
            <a:extLst>
              <a:ext uri="{FF2B5EF4-FFF2-40B4-BE49-F238E27FC236}">
                <a16:creationId xmlns:a16="http://schemas.microsoft.com/office/drawing/2014/main" id="{604258B3-2109-DAF1-CD5F-346480937193}"/>
              </a:ext>
            </a:extLst>
          </p:cNvPr>
          <p:cNvSpPr/>
          <p:nvPr/>
        </p:nvSpPr>
        <p:spPr>
          <a:xfrm>
            <a:off x="137927" y="6158661"/>
            <a:ext cx="650337" cy="35921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67" name="Tableau 2">
            <a:extLst>
              <a:ext uri="{FF2B5EF4-FFF2-40B4-BE49-F238E27FC236}">
                <a16:creationId xmlns:a16="http://schemas.microsoft.com/office/drawing/2014/main" id="{87DCC78B-D3C6-ECB4-F83D-AD8B19596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907267"/>
              </p:ext>
            </p:extLst>
          </p:nvPr>
        </p:nvGraphicFramePr>
        <p:xfrm>
          <a:off x="7240447" y="1123043"/>
          <a:ext cx="314348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68" name="Tableau 2">
            <a:extLst>
              <a:ext uri="{FF2B5EF4-FFF2-40B4-BE49-F238E27FC236}">
                <a16:creationId xmlns:a16="http://schemas.microsoft.com/office/drawing/2014/main" id="{6B263F84-23EF-44E5-15E0-2CAE8E04A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873107"/>
              </p:ext>
            </p:extLst>
          </p:nvPr>
        </p:nvGraphicFramePr>
        <p:xfrm>
          <a:off x="7240447" y="1713419"/>
          <a:ext cx="314348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sp>
        <p:nvSpPr>
          <p:cNvPr id="69" name="ZoneTexte 68">
            <a:extLst>
              <a:ext uri="{FF2B5EF4-FFF2-40B4-BE49-F238E27FC236}">
                <a16:creationId xmlns:a16="http://schemas.microsoft.com/office/drawing/2014/main" id="{EC3EB4C2-52E7-E3BB-70FD-836CE79C3ADD}"/>
              </a:ext>
            </a:extLst>
          </p:cNvPr>
          <p:cNvSpPr txBox="1"/>
          <p:nvPr/>
        </p:nvSpPr>
        <p:spPr>
          <a:xfrm>
            <a:off x="7665709" y="1073604"/>
            <a:ext cx="459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Données en entrée du « Bottom shift </a:t>
            </a:r>
            <a:r>
              <a:rPr lang="fr-FR" dirty="0" err="1">
                <a:solidFill>
                  <a:srgbClr val="0070C0"/>
                </a:solidFill>
              </a:rPr>
              <a:t>register</a:t>
            </a:r>
            <a:r>
              <a:rPr lang="fr-FR" dirty="0">
                <a:solidFill>
                  <a:srgbClr val="0070C0"/>
                </a:solidFill>
              </a:rPr>
              <a:t> »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221B4F3-F564-2751-11D6-AD39F1297A39}"/>
              </a:ext>
            </a:extLst>
          </p:cNvPr>
          <p:cNvSpPr txBox="1"/>
          <p:nvPr/>
        </p:nvSpPr>
        <p:spPr>
          <a:xfrm>
            <a:off x="7665709" y="1650872"/>
            <a:ext cx="4206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Données en sorties des « Shift </a:t>
            </a:r>
            <a:r>
              <a:rPr lang="fr-FR" dirty="0" err="1">
                <a:solidFill>
                  <a:srgbClr val="0070C0"/>
                </a:solidFill>
              </a:rPr>
              <a:t>register</a:t>
            </a:r>
            <a:r>
              <a:rPr lang="fr-FR" dirty="0">
                <a:solidFill>
                  <a:srgbClr val="0070C0"/>
                </a:solidFill>
              </a:rPr>
              <a:t> »</a:t>
            </a:r>
          </a:p>
          <a:p>
            <a:r>
              <a:rPr lang="fr-FR" dirty="0">
                <a:solidFill>
                  <a:srgbClr val="0070C0"/>
                </a:solidFill>
              </a:rPr>
              <a:t>et « Pixel buffer »</a:t>
            </a:r>
          </a:p>
        </p:txBody>
      </p:sp>
    </p:spTree>
    <p:extLst>
      <p:ext uri="{BB962C8B-B14F-4D97-AF65-F5344CB8AC3E}">
        <p14:creationId xmlns:p14="http://schemas.microsoft.com/office/powerpoint/2010/main" val="520533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3AAEAC6-6467-0D41-2EA0-3CB94F9B19DB}"/>
              </a:ext>
            </a:extLst>
          </p:cNvPr>
          <p:cNvSpPr txBox="1"/>
          <p:nvPr/>
        </p:nvSpPr>
        <p:spPr>
          <a:xfrm>
            <a:off x="8344686" y="3119794"/>
            <a:ext cx="2675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Données dans les registres</a:t>
            </a:r>
          </a:p>
        </p:txBody>
      </p:sp>
      <p:graphicFrame>
        <p:nvGraphicFramePr>
          <p:cNvPr id="4" name="Tableau 2">
            <a:extLst>
              <a:ext uri="{FF2B5EF4-FFF2-40B4-BE49-F238E27FC236}">
                <a16:creationId xmlns:a16="http://schemas.microsoft.com/office/drawing/2014/main" id="{87F9B3E0-8B76-F585-ADB3-0F4636E88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254679"/>
              </p:ext>
            </p:extLst>
          </p:nvPr>
        </p:nvGraphicFramePr>
        <p:xfrm>
          <a:off x="584642" y="5870626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L1_0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5" name="Tableau 2">
            <a:extLst>
              <a:ext uri="{FF2B5EF4-FFF2-40B4-BE49-F238E27FC236}">
                <a16:creationId xmlns:a16="http://schemas.microsoft.com/office/drawing/2014/main" id="{8F8EA220-7EF8-E123-3DA3-1BFC7A40BF3A}"/>
              </a:ext>
            </a:extLst>
          </p:cNvPr>
          <p:cNvGraphicFramePr>
            <a:graphicFrameLocks noGrp="1"/>
          </p:cNvGraphicFramePr>
          <p:nvPr/>
        </p:nvGraphicFramePr>
        <p:xfrm>
          <a:off x="1944488" y="5870626"/>
          <a:ext cx="3457820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782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409287516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1572266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388456447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0393400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784946712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26058821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63695590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490249597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FE614B9-EE40-DBDA-2A2C-983E9FD54177}"/>
              </a:ext>
            </a:extLst>
          </p:cNvPr>
          <p:cNvCxnSpPr>
            <a:cxnSpLocks/>
          </p:cNvCxnSpPr>
          <p:nvPr/>
        </p:nvCxnSpPr>
        <p:spPr>
          <a:xfrm flipH="1">
            <a:off x="8914121" y="3524977"/>
            <a:ext cx="697549" cy="9449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au 2">
            <a:extLst>
              <a:ext uri="{FF2B5EF4-FFF2-40B4-BE49-F238E27FC236}">
                <a16:creationId xmlns:a16="http://schemas.microsoft.com/office/drawing/2014/main" id="{916AD147-7003-1E84-FF4F-EDB20164E6F6}"/>
              </a:ext>
            </a:extLst>
          </p:cNvPr>
          <p:cNvGraphicFramePr>
            <a:graphicFrameLocks noGrp="1"/>
          </p:cNvGraphicFramePr>
          <p:nvPr/>
        </p:nvGraphicFramePr>
        <p:xfrm>
          <a:off x="7136724" y="5870626"/>
          <a:ext cx="3457820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782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409287516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1572266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388456447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0393400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784946712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26058821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63695590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490249597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28FA1171-7543-4791-534C-CFBB57FC3C0B}"/>
              </a:ext>
            </a:extLst>
          </p:cNvPr>
          <p:cNvSpPr txBox="1"/>
          <p:nvPr/>
        </p:nvSpPr>
        <p:spPr>
          <a:xfrm>
            <a:off x="411686" y="149821"/>
            <a:ext cx="2803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>
                <a:solidFill>
                  <a:srgbClr val="0070C0"/>
                </a:solidFill>
              </a:rPr>
              <a:t>PREMIER COUP D’HORLOGE</a:t>
            </a:r>
          </a:p>
          <a:p>
            <a:endParaRPr lang="fr-FR" u="sng" dirty="0">
              <a:solidFill>
                <a:srgbClr val="0070C0"/>
              </a:solidFill>
            </a:endParaRPr>
          </a:p>
        </p:txBody>
      </p:sp>
      <p:graphicFrame>
        <p:nvGraphicFramePr>
          <p:cNvPr id="11" name="Tableau 2">
            <a:extLst>
              <a:ext uri="{FF2B5EF4-FFF2-40B4-BE49-F238E27FC236}">
                <a16:creationId xmlns:a16="http://schemas.microsoft.com/office/drawing/2014/main" id="{DFDC8363-7EC9-2311-7983-A234E66F872D}"/>
              </a:ext>
            </a:extLst>
          </p:cNvPr>
          <p:cNvGraphicFramePr>
            <a:graphicFrameLocks noGrp="1"/>
          </p:cNvGraphicFramePr>
          <p:nvPr/>
        </p:nvGraphicFramePr>
        <p:xfrm>
          <a:off x="584642" y="5443380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12" name="Tableau 2">
            <a:extLst>
              <a:ext uri="{FF2B5EF4-FFF2-40B4-BE49-F238E27FC236}">
                <a16:creationId xmlns:a16="http://schemas.microsoft.com/office/drawing/2014/main" id="{BEDA1273-DE85-BAA7-6411-2D64FB725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069984"/>
              </p:ext>
            </p:extLst>
          </p:nvPr>
        </p:nvGraphicFramePr>
        <p:xfrm>
          <a:off x="1944488" y="5443380"/>
          <a:ext cx="3457820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782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409287516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1572266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388456447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0393400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784946712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26058821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63695590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490249597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796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795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794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793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13" name="Tableau 2">
            <a:extLst>
              <a:ext uri="{FF2B5EF4-FFF2-40B4-BE49-F238E27FC236}">
                <a16:creationId xmlns:a16="http://schemas.microsoft.com/office/drawing/2014/main" id="{E64859DB-25C7-789D-1AC2-9CF21E663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705612"/>
              </p:ext>
            </p:extLst>
          </p:nvPr>
        </p:nvGraphicFramePr>
        <p:xfrm>
          <a:off x="7136724" y="5443380"/>
          <a:ext cx="3457820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782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409287516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1572266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388456447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0393400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784946712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26058821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63695590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490249597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796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795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794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793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14" name="Tableau 2">
            <a:extLst>
              <a:ext uri="{FF2B5EF4-FFF2-40B4-BE49-F238E27FC236}">
                <a16:creationId xmlns:a16="http://schemas.microsoft.com/office/drawing/2014/main" id="{08B26C64-423A-0E0C-8016-0484E7F851ED}"/>
              </a:ext>
            </a:extLst>
          </p:cNvPr>
          <p:cNvGraphicFramePr>
            <a:graphicFrameLocks noGrp="1"/>
          </p:cNvGraphicFramePr>
          <p:nvPr/>
        </p:nvGraphicFramePr>
        <p:xfrm>
          <a:off x="5776878" y="5870626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15" name="Tableau 2">
            <a:extLst>
              <a:ext uri="{FF2B5EF4-FFF2-40B4-BE49-F238E27FC236}">
                <a16:creationId xmlns:a16="http://schemas.microsoft.com/office/drawing/2014/main" id="{AC046F26-BBEC-9685-4749-437D21943075}"/>
              </a:ext>
            </a:extLst>
          </p:cNvPr>
          <p:cNvGraphicFramePr>
            <a:graphicFrameLocks noGrp="1"/>
          </p:cNvGraphicFramePr>
          <p:nvPr/>
        </p:nvGraphicFramePr>
        <p:xfrm>
          <a:off x="5776878" y="5443380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16" name="Tableau 2">
            <a:extLst>
              <a:ext uri="{FF2B5EF4-FFF2-40B4-BE49-F238E27FC236}">
                <a16:creationId xmlns:a16="http://schemas.microsoft.com/office/drawing/2014/main" id="{14278D3A-B929-BAA6-40F5-46088DC10312}"/>
              </a:ext>
            </a:extLst>
          </p:cNvPr>
          <p:cNvGraphicFramePr>
            <a:graphicFrameLocks noGrp="1"/>
          </p:cNvGraphicFramePr>
          <p:nvPr/>
        </p:nvGraphicFramePr>
        <p:xfrm>
          <a:off x="11011346" y="5870626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17" name="Tableau 2">
            <a:extLst>
              <a:ext uri="{FF2B5EF4-FFF2-40B4-BE49-F238E27FC236}">
                <a16:creationId xmlns:a16="http://schemas.microsoft.com/office/drawing/2014/main" id="{0F8E0DCC-8FCA-D8AF-EAB7-18555C8CF165}"/>
              </a:ext>
            </a:extLst>
          </p:cNvPr>
          <p:cNvGraphicFramePr>
            <a:graphicFrameLocks noGrp="1"/>
          </p:cNvGraphicFramePr>
          <p:nvPr/>
        </p:nvGraphicFramePr>
        <p:xfrm>
          <a:off x="11011346" y="5443380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sp>
        <p:nvSpPr>
          <p:cNvPr id="18" name="ZoneTexte 17">
            <a:extLst>
              <a:ext uri="{FF2B5EF4-FFF2-40B4-BE49-F238E27FC236}">
                <a16:creationId xmlns:a16="http://schemas.microsoft.com/office/drawing/2014/main" id="{D24D6BDB-1616-F043-EBB9-BAF58CFA104C}"/>
              </a:ext>
            </a:extLst>
          </p:cNvPr>
          <p:cNvSpPr txBox="1"/>
          <p:nvPr/>
        </p:nvSpPr>
        <p:spPr>
          <a:xfrm>
            <a:off x="7840651" y="149821"/>
            <a:ext cx="398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Idée: on déplace l’image dans la fenêtre.</a:t>
            </a:r>
          </a:p>
        </p:txBody>
      </p:sp>
      <p:sp>
        <p:nvSpPr>
          <p:cNvPr id="29" name="Flèche : courbe vers le haut 28">
            <a:extLst>
              <a:ext uri="{FF2B5EF4-FFF2-40B4-BE49-F238E27FC236}">
                <a16:creationId xmlns:a16="http://schemas.microsoft.com/office/drawing/2014/main" id="{3E310D55-7D1C-422B-A962-F28531C2E902}"/>
              </a:ext>
            </a:extLst>
          </p:cNvPr>
          <p:cNvSpPr/>
          <p:nvPr/>
        </p:nvSpPr>
        <p:spPr>
          <a:xfrm>
            <a:off x="1434354" y="6150798"/>
            <a:ext cx="741905" cy="35921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Flèche : courbe vers le haut 29">
            <a:extLst>
              <a:ext uri="{FF2B5EF4-FFF2-40B4-BE49-F238E27FC236}">
                <a16:creationId xmlns:a16="http://schemas.microsoft.com/office/drawing/2014/main" id="{7DE52919-77B7-8BD9-DBC7-AE9DCDB993DC}"/>
              </a:ext>
            </a:extLst>
          </p:cNvPr>
          <p:cNvSpPr/>
          <p:nvPr/>
        </p:nvSpPr>
        <p:spPr>
          <a:xfrm>
            <a:off x="6513470" y="6150797"/>
            <a:ext cx="840900" cy="35921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1" name="Flèche : courbe vers le haut 30">
            <a:extLst>
              <a:ext uri="{FF2B5EF4-FFF2-40B4-BE49-F238E27FC236}">
                <a16:creationId xmlns:a16="http://schemas.microsoft.com/office/drawing/2014/main" id="{321C0A34-B321-016D-AEE5-2BC2DFD3C09F}"/>
              </a:ext>
            </a:extLst>
          </p:cNvPr>
          <p:cNvSpPr/>
          <p:nvPr/>
        </p:nvSpPr>
        <p:spPr>
          <a:xfrm>
            <a:off x="5224469" y="6158661"/>
            <a:ext cx="741905" cy="35921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Flèche : courbe vers le haut 31">
            <a:extLst>
              <a:ext uri="{FF2B5EF4-FFF2-40B4-BE49-F238E27FC236}">
                <a16:creationId xmlns:a16="http://schemas.microsoft.com/office/drawing/2014/main" id="{EEBB330D-3276-4A5C-EA69-60B6918D231F}"/>
              </a:ext>
            </a:extLst>
          </p:cNvPr>
          <p:cNvSpPr/>
          <p:nvPr/>
        </p:nvSpPr>
        <p:spPr>
          <a:xfrm>
            <a:off x="10402579" y="6166698"/>
            <a:ext cx="840899" cy="35921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7" name="Tableau 2">
            <a:extLst>
              <a:ext uri="{FF2B5EF4-FFF2-40B4-BE49-F238E27FC236}">
                <a16:creationId xmlns:a16="http://schemas.microsoft.com/office/drawing/2014/main" id="{598E0717-6D06-AC9D-2B3C-C5D2FE2437B7}"/>
              </a:ext>
            </a:extLst>
          </p:cNvPr>
          <p:cNvGraphicFramePr>
            <a:graphicFrameLocks noGrp="1"/>
          </p:cNvGraphicFramePr>
          <p:nvPr/>
        </p:nvGraphicFramePr>
        <p:xfrm>
          <a:off x="584642" y="5028275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P7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P8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P9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8" name="Tableau 2">
            <a:extLst>
              <a:ext uri="{FF2B5EF4-FFF2-40B4-BE49-F238E27FC236}">
                <a16:creationId xmlns:a16="http://schemas.microsoft.com/office/drawing/2014/main" id="{3DDDB716-A814-2F6B-AEB5-72F52D0EC853}"/>
              </a:ext>
            </a:extLst>
          </p:cNvPr>
          <p:cNvGraphicFramePr>
            <a:graphicFrameLocks noGrp="1"/>
          </p:cNvGraphicFramePr>
          <p:nvPr/>
        </p:nvGraphicFramePr>
        <p:xfrm>
          <a:off x="5776877" y="5016134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P4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P5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P6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24" name="Tableau 2">
            <a:extLst>
              <a:ext uri="{FF2B5EF4-FFF2-40B4-BE49-F238E27FC236}">
                <a16:creationId xmlns:a16="http://schemas.microsoft.com/office/drawing/2014/main" id="{B427CEEB-CFF6-F8FF-DD8C-26E75A8A3FD2}"/>
              </a:ext>
            </a:extLst>
          </p:cNvPr>
          <p:cNvGraphicFramePr>
            <a:graphicFrameLocks noGrp="1"/>
          </p:cNvGraphicFramePr>
          <p:nvPr/>
        </p:nvGraphicFramePr>
        <p:xfrm>
          <a:off x="11011345" y="5033181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P3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47368E1-8551-A5D8-A0D0-B0644EB67643}"/>
              </a:ext>
            </a:extLst>
          </p:cNvPr>
          <p:cNvCxnSpPr>
            <a:cxnSpLocks/>
          </p:cNvCxnSpPr>
          <p:nvPr/>
        </p:nvCxnSpPr>
        <p:spPr>
          <a:xfrm>
            <a:off x="725112" y="5668851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1BAB376-03E2-20DD-EDDF-6249A6E63286}"/>
              </a:ext>
            </a:extLst>
          </p:cNvPr>
          <p:cNvCxnSpPr>
            <a:cxnSpLocks/>
          </p:cNvCxnSpPr>
          <p:nvPr/>
        </p:nvCxnSpPr>
        <p:spPr>
          <a:xfrm>
            <a:off x="1056164" y="5667267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D73C854-008C-B51A-5B45-8888F97762A8}"/>
              </a:ext>
            </a:extLst>
          </p:cNvPr>
          <p:cNvCxnSpPr>
            <a:cxnSpLocks/>
          </p:cNvCxnSpPr>
          <p:nvPr/>
        </p:nvCxnSpPr>
        <p:spPr>
          <a:xfrm>
            <a:off x="1374042" y="5667267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BC9CC63-6960-DED7-F809-492AB94E7855}"/>
              </a:ext>
            </a:extLst>
          </p:cNvPr>
          <p:cNvCxnSpPr>
            <a:cxnSpLocks/>
          </p:cNvCxnSpPr>
          <p:nvPr/>
        </p:nvCxnSpPr>
        <p:spPr>
          <a:xfrm>
            <a:off x="2123216" y="5665683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0E70A913-3BD6-0241-3D62-2FA321C014ED}"/>
              </a:ext>
            </a:extLst>
          </p:cNvPr>
          <p:cNvCxnSpPr>
            <a:cxnSpLocks/>
          </p:cNvCxnSpPr>
          <p:nvPr/>
        </p:nvCxnSpPr>
        <p:spPr>
          <a:xfrm>
            <a:off x="2467773" y="5670725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98CC0A1A-AEA4-48F2-D7F4-373E95425094}"/>
              </a:ext>
            </a:extLst>
          </p:cNvPr>
          <p:cNvCxnSpPr>
            <a:cxnSpLocks/>
          </p:cNvCxnSpPr>
          <p:nvPr/>
        </p:nvCxnSpPr>
        <p:spPr>
          <a:xfrm>
            <a:off x="2805451" y="5669141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FDE1B4C7-407F-A669-DA68-4B82F50DB89D}"/>
              </a:ext>
            </a:extLst>
          </p:cNvPr>
          <p:cNvCxnSpPr>
            <a:cxnSpLocks/>
          </p:cNvCxnSpPr>
          <p:nvPr/>
        </p:nvCxnSpPr>
        <p:spPr>
          <a:xfrm>
            <a:off x="3149833" y="5669141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A6D94DF9-47AE-F5F2-41CA-F6F066A3BC31}"/>
              </a:ext>
            </a:extLst>
          </p:cNvPr>
          <p:cNvCxnSpPr>
            <a:cxnSpLocks/>
          </p:cNvCxnSpPr>
          <p:nvPr/>
        </p:nvCxnSpPr>
        <p:spPr>
          <a:xfrm>
            <a:off x="4535112" y="5671328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B7ACB1E7-00AB-CAA3-A1A9-1D9DE5DD8E6F}"/>
              </a:ext>
            </a:extLst>
          </p:cNvPr>
          <p:cNvCxnSpPr>
            <a:cxnSpLocks/>
          </p:cNvCxnSpPr>
          <p:nvPr/>
        </p:nvCxnSpPr>
        <p:spPr>
          <a:xfrm>
            <a:off x="4872790" y="5669744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3D5C8F27-F614-798D-C768-938DCFD34FE7}"/>
              </a:ext>
            </a:extLst>
          </p:cNvPr>
          <p:cNvCxnSpPr>
            <a:cxnSpLocks/>
          </p:cNvCxnSpPr>
          <p:nvPr/>
        </p:nvCxnSpPr>
        <p:spPr>
          <a:xfrm>
            <a:off x="5217172" y="5669744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CD6754CE-81E6-03B0-7ADC-E233CD6A5D53}"/>
              </a:ext>
            </a:extLst>
          </p:cNvPr>
          <p:cNvCxnSpPr>
            <a:cxnSpLocks/>
          </p:cNvCxnSpPr>
          <p:nvPr/>
        </p:nvCxnSpPr>
        <p:spPr>
          <a:xfrm>
            <a:off x="5926589" y="5683978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DE44618C-DDB1-C2B7-9976-35B68CEB26E5}"/>
              </a:ext>
            </a:extLst>
          </p:cNvPr>
          <p:cNvCxnSpPr>
            <a:cxnSpLocks/>
          </p:cNvCxnSpPr>
          <p:nvPr/>
        </p:nvCxnSpPr>
        <p:spPr>
          <a:xfrm>
            <a:off x="6257641" y="5682394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B331B7D-EF1C-60DE-00A7-1097291C79D9}"/>
              </a:ext>
            </a:extLst>
          </p:cNvPr>
          <p:cNvCxnSpPr>
            <a:cxnSpLocks/>
          </p:cNvCxnSpPr>
          <p:nvPr/>
        </p:nvCxnSpPr>
        <p:spPr>
          <a:xfrm>
            <a:off x="6575519" y="5682394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EB26C34C-34F5-79CA-1507-F8892ACE87BF}"/>
              </a:ext>
            </a:extLst>
          </p:cNvPr>
          <p:cNvCxnSpPr>
            <a:cxnSpLocks/>
          </p:cNvCxnSpPr>
          <p:nvPr/>
        </p:nvCxnSpPr>
        <p:spPr>
          <a:xfrm>
            <a:off x="11165067" y="5677351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8D0717C8-D27B-A54E-E6E5-AD3E4132EB86}"/>
              </a:ext>
            </a:extLst>
          </p:cNvPr>
          <p:cNvCxnSpPr>
            <a:cxnSpLocks/>
          </p:cNvCxnSpPr>
          <p:nvPr/>
        </p:nvCxnSpPr>
        <p:spPr>
          <a:xfrm>
            <a:off x="11496119" y="5675767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F35312A-DF52-0B2A-66AD-523E58FB0547}"/>
              </a:ext>
            </a:extLst>
          </p:cNvPr>
          <p:cNvCxnSpPr>
            <a:cxnSpLocks/>
          </p:cNvCxnSpPr>
          <p:nvPr/>
        </p:nvCxnSpPr>
        <p:spPr>
          <a:xfrm>
            <a:off x="11813997" y="5675767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F349232C-B817-EF71-0B4B-7054EFAC9134}"/>
              </a:ext>
            </a:extLst>
          </p:cNvPr>
          <p:cNvCxnSpPr>
            <a:cxnSpLocks/>
          </p:cNvCxnSpPr>
          <p:nvPr/>
        </p:nvCxnSpPr>
        <p:spPr>
          <a:xfrm>
            <a:off x="7318069" y="5672309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55A4A121-47BB-26C6-BC20-93D06984681D}"/>
              </a:ext>
            </a:extLst>
          </p:cNvPr>
          <p:cNvCxnSpPr>
            <a:cxnSpLocks/>
          </p:cNvCxnSpPr>
          <p:nvPr/>
        </p:nvCxnSpPr>
        <p:spPr>
          <a:xfrm>
            <a:off x="7662626" y="5677351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C8EBD916-E434-15B7-D472-B7857419A8CC}"/>
              </a:ext>
            </a:extLst>
          </p:cNvPr>
          <p:cNvCxnSpPr>
            <a:cxnSpLocks/>
          </p:cNvCxnSpPr>
          <p:nvPr/>
        </p:nvCxnSpPr>
        <p:spPr>
          <a:xfrm>
            <a:off x="8000304" y="5675767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E3B7264A-ABD5-298D-F45F-8E27BAA93FD5}"/>
              </a:ext>
            </a:extLst>
          </p:cNvPr>
          <p:cNvCxnSpPr>
            <a:cxnSpLocks/>
          </p:cNvCxnSpPr>
          <p:nvPr/>
        </p:nvCxnSpPr>
        <p:spPr>
          <a:xfrm>
            <a:off x="8344686" y="5675767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9552D529-852F-4FCD-B69D-543A76151D61}"/>
              </a:ext>
            </a:extLst>
          </p:cNvPr>
          <p:cNvCxnSpPr>
            <a:cxnSpLocks/>
          </p:cNvCxnSpPr>
          <p:nvPr/>
        </p:nvCxnSpPr>
        <p:spPr>
          <a:xfrm>
            <a:off x="9736591" y="5677954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C9AFC133-2ECC-EF3D-19D2-B67EA8D2FA0D}"/>
              </a:ext>
            </a:extLst>
          </p:cNvPr>
          <p:cNvCxnSpPr>
            <a:cxnSpLocks/>
          </p:cNvCxnSpPr>
          <p:nvPr/>
        </p:nvCxnSpPr>
        <p:spPr>
          <a:xfrm>
            <a:off x="10080895" y="5676370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692006F2-B9FC-1797-DD68-CD710DE45357}"/>
              </a:ext>
            </a:extLst>
          </p:cNvPr>
          <p:cNvCxnSpPr>
            <a:cxnSpLocks/>
          </p:cNvCxnSpPr>
          <p:nvPr/>
        </p:nvCxnSpPr>
        <p:spPr>
          <a:xfrm>
            <a:off x="10425277" y="5676370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2FB3D698-DC94-7516-422B-8A7BDD28644F}"/>
              </a:ext>
            </a:extLst>
          </p:cNvPr>
          <p:cNvSpPr txBox="1"/>
          <p:nvPr/>
        </p:nvSpPr>
        <p:spPr>
          <a:xfrm>
            <a:off x="121778" y="538514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adr</a:t>
            </a:r>
            <a:endParaRPr lang="fr-FR" dirty="0">
              <a:solidFill>
                <a:srgbClr val="0070C0"/>
              </a:solidFill>
            </a:endParaRPr>
          </a:p>
        </p:txBody>
      </p:sp>
      <p:graphicFrame>
        <p:nvGraphicFramePr>
          <p:cNvPr id="65" name="Tableau 2">
            <a:extLst>
              <a:ext uri="{FF2B5EF4-FFF2-40B4-BE49-F238E27FC236}">
                <a16:creationId xmlns:a16="http://schemas.microsoft.com/office/drawing/2014/main" id="{4669FAE7-4341-B019-31BD-E157C70E4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069561"/>
              </p:ext>
            </p:extLst>
          </p:nvPr>
        </p:nvGraphicFramePr>
        <p:xfrm>
          <a:off x="49252" y="5876185"/>
          <a:ext cx="314348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L1_1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sp>
        <p:nvSpPr>
          <p:cNvPr id="66" name="Flèche : courbe vers le haut 65">
            <a:extLst>
              <a:ext uri="{FF2B5EF4-FFF2-40B4-BE49-F238E27FC236}">
                <a16:creationId xmlns:a16="http://schemas.microsoft.com/office/drawing/2014/main" id="{604258B3-2109-DAF1-CD5F-346480937193}"/>
              </a:ext>
            </a:extLst>
          </p:cNvPr>
          <p:cNvSpPr/>
          <p:nvPr/>
        </p:nvSpPr>
        <p:spPr>
          <a:xfrm>
            <a:off x="137927" y="6158661"/>
            <a:ext cx="650337" cy="35921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26" name="Tableau 2">
            <a:extLst>
              <a:ext uri="{FF2B5EF4-FFF2-40B4-BE49-F238E27FC236}">
                <a16:creationId xmlns:a16="http://schemas.microsoft.com/office/drawing/2014/main" id="{981BF45B-74BF-EDCA-A1DC-38DBC3C2A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575174"/>
              </p:ext>
            </p:extLst>
          </p:nvPr>
        </p:nvGraphicFramePr>
        <p:xfrm>
          <a:off x="481914" y="651776"/>
          <a:ext cx="6654810" cy="3893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5481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4092875163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15722668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3884564475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303934008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784946712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260588215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636955903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490249597"/>
                    </a:ext>
                  </a:extLst>
                </a:gridCol>
              </a:tblGrid>
              <a:tr h="48666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L1_0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L1_1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L1_2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L1_799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L2_0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L2_1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L2-2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L2_799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732765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L3_0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L3_1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L3_2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L3_799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102228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793681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093359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10208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727219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L524_0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L524_799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52760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B3324E43-F5B5-6460-2878-4D503473FE48}"/>
              </a:ext>
            </a:extLst>
          </p:cNvPr>
          <p:cNvSpPr txBox="1"/>
          <p:nvPr/>
        </p:nvSpPr>
        <p:spPr>
          <a:xfrm>
            <a:off x="80677" y="4658943"/>
            <a:ext cx="2168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Bottom shift </a:t>
            </a:r>
            <a:r>
              <a:rPr lang="fr-FR" dirty="0" err="1">
                <a:solidFill>
                  <a:srgbClr val="0070C0"/>
                </a:solidFill>
              </a:rPr>
              <a:t>register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600BFDE-207F-4808-0A0B-270F16C0F7C7}"/>
              </a:ext>
            </a:extLst>
          </p:cNvPr>
          <p:cNvSpPr txBox="1"/>
          <p:nvPr/>
        </p:nvSpPr>
        <p:spPr>
          <a:xfrm>
            <a:off x="5233819" y="4678103"/>
            <a:ext cx="2129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Middle shift </a:t>
            </a:r>
            <a:r>
              <a:rPr lang="fr-FR" dirty="0" err="1">
                <a:solidFill>
                  <a:srgbClr val="0070C0"/>
                </a:solidFill>
              </a:rPr>
              <a:t>register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593B926-ABEC-1F7A-08C3-9989DE87247D}"/>
              </a:ext>
            </a:extLst>
          </p:cNvPr>
          <p:cNvSpPr txBox="1"/>
          <p:nvPr/>
        </p:nvSpPr>
        <p:spPr>
          <a:xfrm>
            <a:off x="10461199" y="4670749"/>
            <a:ext cx="180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Top shift </a:t>
            </a:r>
            <a:r>
              <a:rPr lang="fr-FR" dirty="0" err="1">
                <a:solidFill>
                  <a:srgbClr val="0070C0"/>
                </a:solidFill>
              </a:rPr>
              <a:t>register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65C179B-525E-75E8-F173-3991D083BCB7}"/>
              </a:ext>
            </a:extLst>
          </p:cNvPr>
          <p:cNvSpPr txBox="1"/>
          <p:nvPr/>
        </p:nvSpPr>
        <p:spPr>
          <a:xfrm>
            <a:off x="2761020" y="4658943"/>
            <a:ext cx="175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First pixel buffer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934B0FEC-F795-6FDB-5911-1C12162C2D5F}"/>
              </a:ext>
            </a:extLst>
          </p:cNvPr>
          <p:cNvSpPr txBox="1"/>
          <p:nvPr/>
        </p:nvSpPr>
        <p:spPr>
          <a:xfrm>
            <a:off x="7908614" y="4658943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Second pixel buffer</a:t>
            </a:r>
          </a:p>
        </p:txBody>
      </p:sp>
      <p:graphicFrame>
        <p:nvGraphicFramePr>
          <p:cNvPr id="50" name="Tableau 2">
            <a:extLst>
              <a:ext uri="{FF2B5EF4-FFF2-40B4-BE49-F238E27FC236}">
                <a16:creationId xmlns:a16="http://schemas.microsoft.com/office/drawing/2014/main" id="{03FF2DB6-ABC8-B974-0C6F-B290F5ED7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79532"/>
              </p:ext>
            </p:extLst>
          </p:nvPr>
        </p:nvGraphicFramePr>
        <p:xfrm>
          <a:off x="7240447" y="1123043"/>
          <a:ext cx="314348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51" name="Tableau 2">
            <a:extLst>
              <a:ext uri="{FF2B5EF4-FFF2-40B4-BE49-F238E27FC236}">
                <a16:creationId xmlns:a16="http://schemas.microsoft.com/office/drawing/2014/main" id="{09392544-8ECA-C8E7-4EA5-2076D2ECB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436545"/>
              </p:ext>
            </p:extLst>
          </p:nvPr>
        </p:nvGraphicFramePr>
        <p:xfrm>
          <a:off x="7240447" y="1713419"/>
          <a:ext cx="314348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sp>
        <p:nvSpPr>
          <p:cNvPr id="52" name="ZoneTexte 51">
            <a:extLst>
              <a:ext uri="{FF2B5EF4-FFF2-40B4-BE49-F238E27FC236}">
                <a16:creationId xmlns:a16="http://schemas.microsoft.com/office/drawing/2014/main" id="{9B354E05-36BE-C9B7-C0E1-8DBD64ACE00C}"/>
              </a:ext>
            </a:extLst>
          </p:cNvPr>
          <p:cNvSpPr txBox="1"/>
          <p:nvPr/>
        </p:nvSpPr>
        <p:spPr>
          <a:xfrm>
            <a:off x="7665709" y="1073604"/>
            <a:ext cx="459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Données en entrée du « Bottom shift </a:t>
            </a:r>
            <a:r>
              <a:rPr lang="fr-FR" dirty="0" err="1">
                <a:solidFill>
                  <a:srgbClr val="0070C0"/>
                </a:solidFill>
              </a:rPr>
              <a:t>register</a:t>
            </a:r>
            <a:r>
              <a:rPr lang="fr-FR" dirty="0">
                <a:solidFill>
                  <a:srgbClr val="0070C0"/>
                </a:solidFill>
              </a:rPr>
              <a:t> »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DFBD8182-F40A-9290-A976-476F2CF36B76}"/>
              </a:ext>
            </a:extLst>
          </p:cNvPr>
          <p:cNvSpPr txBox="1"/>
          <p:nvPr/>
        </p:nvSpPr>
        <p:spPr>
          <a:xfrm>
            <a:off x="7665709" y="1650872"/>
            <a:ext cx="4206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Données en sorties des « Shift </a:t>
            </a:r>
            <a:r>
              <a:rPr lang="fr-FR" dirty="0" err="1">
                <a:solidFill>
                  <a:srgbClr val="0070C0"/>
                </a:solidFill>
              </a:rPr>
              <a:t>register</a:t>
            </a:r>
            <a:r>
              <a:rPr lang="fr-FR" dirty="0">
                <a:solidFill>
                  <a:srgbClr val="0070C0"/>
                </a:solidFill>
              </a:rPr>
              <a:t> »</a:t>
            </a:r>
          </a:p>
          <a:p>
            <a:r>
              <a:rPr lang="fr-FR" dirty="0">
                <a:solidFill>
                  <a:srgbClr val="0070C0"/>
                </a:solidFill>
              </a:rPr>
              <a:t>et « Pixel buffer »</a:t>
            </a:r>
          </a:p>
        </p:txBody>
      </p:sp>
    </p:spTree>
    <p:extLst>
      <p:ext uri="{BB962C8B-B14F-4D97-AF65-F5344CB8AC3E}">
        <p14:creationId xmlns:p14="http://schemas.microsoft.com/office/powerpoint/2010/main" val="27880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3AAEAC6-6467-0D41-2EA0-3CB94F9B19DB}"/>
              </a:ext>
            </a:extLst>
          </p:cNvPr>
          <p:cNvSpPr txBox="1"/>
          <p:nvPr/>
        </p:nvSpPr>
        <p:spPr>
          <a:xfrm>
            <a:off x="8344686" y="3119794"/>
            <a:ext cx="2675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Données dans les registres</a:t>
            </a:r>
          </a:p>
        </p:txBody>
      </p:sp>
      <p:graphicFrame>
        <p:nvGraphicFramePr>
          <p:cNvPr id="4" name="Tableau 2">
            <a:extLst>
              <a:ext uri="{FF2B5EF4-FFF2-40B4-BE49-F238E27FC236}">
                <a16:creationId xmlns:a16="http://schemas.microsoft.com/office/drawing/2014/main" id="{87F9B3E0-8B76-F585-ADB3-0F4636E88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505650"/>
              </p:ext>
            </p:extLst>
          </p:nvPr>
        </p:nvGraphicFramePr>
        <p:xfrm>
          <a:off x="584642" y="5870626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L1_1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L1_0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5" name="Tableau 2">
            <a:extLst>
              <a:ext uri="{FF2B5EF4-FFF2-40B4-BE49-F238E27FC236}">
                <a16:creationId xmlns:a16="http://schemas.microsoft.com/office/drawing/2014/main" id="{8F8EA220-7EF8-E123-3DA3-1BFC7A40BF3A}"/>
              </a:ext>
            </a:extLst>
          </p:cNvPr>
          <p:cNvGraphicFramePr>
            <a:graphicFrameLocks noGrp="1"/>
          </p:cNvGraphicFramePr>
          <p:nvPr/>
        </p:nvGraphicFramePr>
        <p:xfrm>
          <a:off x="1944488" y="5870626"/>
          <a:ext cx="3457820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782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409287516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1572266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388456447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0393400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784946712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26058821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63695590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490249597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FE614B9-EE40-DBDA-2A2C-983E9FD54177}"/>
              </a:ext>
            </a:extLst>
          </p:cNvPr>
          <p:cNvCxnSpPr>
            <a:cxnSpLocks/>
          </p:cNvCxnSpPr>
          <p:nvPr/>
        </p:nvCxnSpPr>
        <p:spPr>
          <a:xfrm flipH="1">
            <a:off x="8914121" y="3524977"/>
            <a:ext cx="697549" cy="9449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au 2">
            <a:extLst>
              <a:ext uri="{FF2B5EF4-FFF2-40B4-BE49-F238E27FC236}">
                <a16:creationId xmlns:a16="http://schemas.microsoft.com/office/drawing/2014/main" id="{916AD147-7003-1E84-FF4F-EDB20164E6F6}"/>
              </a:ext>
            </a:extLst>
          </p:cNvPr>
          <p:cNvGraphicFramePr>
            <a:graphicFrameLocks noGrp="1"/>
          </p:cNvGraphicFramePr>
          <p:nvPr/>
        </p:nvGraphicFramePr>
        <p:xfrm>
          <a:off x="7136724" y="5870626"/>
          <a:ext cx="3457820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782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409287516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1572266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388456447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0393400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784946712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26058821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63695590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490249597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28FA1171-7543-4791-534C-CFBB57FC3C0B}"/>
              </a:ext>
            </a:extLst>
          </p:cNvPr>
          <p:cNvSpPr txBox="1"/>
          <p:nvPr/>
        </p:nvSpPr>
        <p:spPr>
          <a:xfrm>
            <a:off x="411686" y="149821"/>
            <a:ext cx="2736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>
                <a:solidFill>
                  <a:srgbClr val="0070C0"/>
                </a:solidFill>
              </a:rPr>
              <a:t>SECOND COUP D’HORLOGE</a:t>
            </a:r>
          </a:p>
          <a:p>
            <a:endParaRPr lang="fr-FR" u="sng" dirty="0">
              <a:solidFill>
                <a:srgbClr val="0070C0"/>
              </a:solidFill>
            </a:endParaRPr>
          </a:p>
        </p:txBody>
      </p:sp>
      <p:graphicFrame>
        <p:nvGraphicFramePr>
          <p:cNvPr id="11" name="Tableau 2">
            <a:extLst>
              <a:ext uri="{FF2B5EF4-FFF2-40B4-BE49-F238E27FC236}">
                <a16:creationId xmlns:a16="http://schemas.microsoft.com/office/drawing/2014/main" id="{DFDC8363-7EC9-2311-7983-A234E66F872D}"/>
              </a:ext>
            </a:extLst>
          </p:cNvPr>
          <p:cNvGraphicFramePr>
            <a:graphicFrameLocks noGrp="1"/>
          </p:cNvGraphicFramePr>
          <p:nvPr/>
        </p:nvGraphicFramePr>
        <p:xfrm>
          <a:off x="584642" y="5443380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12" name="Tableau 2">
            <a:extLst>
              <a:ext uri="{FF2B5EF4-FFF2-40B4-BE49-F238E27FC236}">
                <a16:creationId xmlns:a16="http://schemas.microsoft.com/office/drawing/2014/main" id="{BEDA1273-DE85-BAA7-6411-2D64FB725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086870"/>
              </p:ext>
            </p:extLst>
          </p:nvPr>
        </p:nvGraphicFramePr>
        <p:xfrm>
          <a:off x="1944488" y="5443380"/>
          <a:ext cx="3457820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782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409287516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1572266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388456447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0393400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784946712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26058821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63695590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490249597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796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795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794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793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13" name="Tableau 2">
            <a:extLst>
              <a:ext uri="{FF2B5EF4-FFF2-40B4-BE49-F238E27FC236}">
                <a16:creationId xmlns:a16="http://schemas.microsoft.com/office/drawing/2014/main" id="{E64859DB-25C7-789D-1AC2-9CF21E663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489116"/>
              </p:ext>
            </p:extLst>
          </p:nvPr>
        </p:nvGraphicFramePr>
        <p:xfrm>
          <a:off x="7136724" y="5443380"/>
          <a:ext cx="3457820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782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409287516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1572266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388456447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0393400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784946712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26058821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63695590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490249597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796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795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794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793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14" name="Tableau 2">
            <a:extLst>
              <a:ext uri="{FF2B5EF4-FFF2-40B4-BE49-F238E27FC236}">
                <a16:creationId xmlns:a16="http://schemas.microsoft.com/office/drawing/2014/main" id="{08B26C64-423A-0E0C-8016-0484E7F851ED}"/>
              </a:ext>
            </a:extLst>
          </p:cNvPr>
          <p:cNvGraphicFramePr>
            <a:graphicFrameLocks noGrp="1"/>
          </p:cNvGraphicFramePr>
          <p:nvPr/>
        </p:nvGraphicFramePr>
        <p:xfrm>
          <a:off x="5776878" y="5870626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15" name="Tableau 2">
            <a:extLst>
              <a:ext uri="{FF2B5EF4-FFF2-40B4-BE49-F238E27FC236}">
                <a16:creationId xmlns:a16="http://schemas.microsoft.com/office/drawing/2014/main" id="{AC046F26-BBEC-9685-4749-437D21943075}"/>
              </a:ext>
            </a:extLst>
          </p:cNvPr>
          <p:cNvGraphicFramePr>
            <a:graphicFrameLocks noGrp="1"/>
          </p:cNvGraphicFramePr>
          <p:nvPr/>
        </p:nvGraphicFramePr>
        <p:xfrm>
          <a:off x="5776878" y="5443380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16" name="Tableau 2">
            <a:extLst>
              <a:ext uri="{FF2B5EF4-FFF2-40B4-BE49-F238E27FC236}">
                <a16:creationId xmlns:a16="http://schemas.microsoft.com/office/drawing/2014/main" id="{14278D3A-B929-BAA6-40F5-46088DC10312}"/>
              </a:ext>
            </a:extLst>
          </p:cNvPr>
          <p:cNvGraphicFramePr>
            <a:graphicFrameLocks noGrp="1"/>
          </p:cNvGraphicFramePr>
          <p:nvPr/>
        </p:nvGraphicFramePr>
        <p:xfrm>
          <a:off x="11011346" y="5870626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17" name="Tableau 2">
            <a:extLst>
              <a:ext uri="{FF2B5EF4-FFF2-40B4-BE49-F238E27FC236}">
                <a16:creationId xmlns:a16="http://schemas.microsoft.com/office/drawing/2014/main" id="{0F8E0DCC-8FCA-D8AF-EAB7-18555C8CF165}"/>
              </a:ext>
            </a:extLst>
          </p:cNvPr>
          <p:cNvGraphicFramePr>
            <a:graphicFrameLocks noGrp="1"/>
          </p:cNvGraphicFramePr>
          <p:nvPr/>
        </p:nvGraphicFramePr>
        <p:xfrm>
          <a:off x="11011346" y="5443380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sp>
        <p:nvSpPr>
          <p:cNvPr id="18" name="ZoneTexte 17">
            <a:extLst>
              <a:ext uri="{FF2B5EF4-FFF2-40B4-BE49-F238E27FC236}">
                <a16:creationId xmlns:a16="http://schemas.microsoft.com/office/drawing/2014/main" id="{D24D6BDB-1616-F043-EBB9-BAF58CFA104C}"/>
              </a:ext>
            </a:extLst>
          </p:cNvPr>
          <p:cNvSpPr txBox="1"/>
          <p:nvPr/>
        </p:nvSpPr>
        <p:spPr>
          <a:xfrm>
            <a:off x="7840651" y="149821"/>
            <a:ext cx="398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Idée: on déplace l’image dans la fenêtre.</a:t>
            </a:r>
          </a:p>
        </p:txBody>
      </p:sp>
      <p:sp>
        <p:nvSpPr>
          <p:cNvPr id="29" name="Flèche : courbe vers le haut 28">
            <a:extLst>
              <a:ext uri="{FF2B5EF4-FFF2-40B4-BE49-F238E27FC236}">
                <a16:creationId xmlns:a16="http://schemas.microsoft.com/office/drawing/2014/main" id="{3E310D55-7D1C-422B-A962-F28531C2E902}"/>
              </a:ext>
            </a:extLst>
          </p:cNvPr>
          <p:cNvSpPr/>
          <p:nvPr/>
        </p:nvSpPr>
        <p:spPr>
          <a:xfrm>
            <a:off x="1434354" y="6150798"/>
            <a:ext cx="741905" cy="35921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Flèche : courbe vers le haut 29">
            <a:extLst>
              <a:ext uri="{FF2B5EF4-FFF2-40B4-BE49-F238E27FC236}">
                <a16:creationId xmlns:a16="http://schemas.microsoft.com/office/drawing/2014/main" id="{7DE52919-77B7-8BD9-DBC7-AE9DCDB993DC}"/>
              </a:ext>
            </a:extLst>
          </p:cNvPr>
          <p:cNvSpPr/>
          <p:nvPr/>
        </p:nvSpPr>
        <p:spPr>
          <a:xfrm>
            <a:off x="6513470" y="6150797"/>
            <a:ext cx="840900" cy="35921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1" name="Flèche : courbe vers le haut 30">
            <a:extLst>
              <a:ext uri="{FF2B5EF4-FFF2-40B4-BE49-F238E27FC236}">
                <a16:creationId xmlns:a16="http://schemas.microsoft.com/office/drawing/2014/main" id="{321C0A34-B321-016D-AEE5-2BC2DFD3C09F}"/>
              </a:ext>
            </a:extLst>
          </p:cNvPr>
          <p:cNvSpPr/>
          <p:nvPr/>
        </p:nvSpPr>
        <p:spPr>
          <a:xfrm>
            <a:off x="5224469" y="6158661"/>
            <a:ext cx="741905" cy="35921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Flèche : courbe vers le haut 31">
            <a:extLst>
              <a:ext uri="{FF2B5EF4-FFF2-40B4-BE49-F238E27FC236}">
                <a16:creationId xmlns:a16="http://schemas.microsoft.com/office/drawing/2014/main" id="{EEBB330D-3276-4A5C-EA69-60B6918D231F}"/>
              </a:ext>
            </a:extLst>
          </p:cNvPr>
          <p:cNvSpPr/>
          <p:nvPr/>
        </p:nvSpPr>
        <p:spPr>
          <a:xfrm>
            <a:off x="10402579" y="6166698"/>
            <a:ext cx="840899" cy="35921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7" name="Tableau 2">
            <a:extLst>
              <a:ext uri="{FF2B5EF4-FFF2-40B4-BE49-F238E27FC236}">
                <a16:creationId xmlns:a16="http://schemas.microsoft.com/office/drawing/2014/main" id="{598E0717-6D06-AC9D-2B3C-C5D2FE2437B7}"/>
              </a:ext>
            </a:extLst>
          </p:cNvPr>
          <p:cNvGraphicFramePr>
            <a:graphicFrameLocks noGrp="1"/>
          </p:cNvGraphicFramePr>
          <p:nvPr/>
        </p:nvGraphicFramePr>
        <p:xfrm>
          <a:off x="584642" y="5028275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P7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P8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P9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8" name="Tableau 2">
            <a:extLst>
              <a:ext uri="{FF2B5EF4-FFF2-40B4-BE49-F238E27FC236}">
                <a16:creationId xmlns:a16="http://schemas.microsoft.com/office/drawing/2014/main" id="{3DDDB716-A814-2F6B-AEB5-72F52D0EC853}"/>
              </a:ext>
            </a:extLst>
          </p:cNvPr>
          <p:cNvGraphicFramePr>
            <a:graphicFrameLocks noGrp="1"/>
          </p:cNvGraphicFramePr>
          <p:nvPr/>
        </p:nvGraphicFramePr>
        <p:xfrm>
          <a:off x="5776877" y="5016134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P4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P5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P6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24" name="Tableau 2">
            <a:extLst>
              <a:ext uri="{FF2B5EF4-FFF2-40B4-BE49-F238E27FC236}">
                <a16:creationId xmlns:a16="http://schemas.microsoft.com/office/drawing/2014/main" id="{B427CEEB-CFF6-F8FF-DD8C-26E75A8A3FD2}"/>
              </a:ext>
            </a:extLst>
          </p:cNvPr>
          <p:cNvGraphicFramePr>
            <a:graphicFrameLocks noGrp="1"/>
          </p:cNvGraphicFramePr>
          <p:nvPr/>
        </p:nvGraphicFramePr>
        <p:xfrm>
          <a:off x="11011345" y="5033181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P3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47368E1-8551-A5D8-A0D0-B0644EB67643}"/>
              </a:ext>
            </a:extLst>
          </p:cNvPr>
          <p:cNvCxnSpPr>
            <a:cxnSpLocks/>
          </p:cNvCxnSpPr>
          <p:nvPr/>
        </p:nvCxnSpPr>
        <p:spPr>
          <a:xfrm>
            <a:off x="725112" y="5668851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1BAB376-03E2-20DD-EDDF-6249A6E63286}"/>
              </a:ext>
            </a:extLst>
          </p:cNvPr>
          <p:cNvCxnSpPr>
            <a:cxnSpLocks/>
          </p:cNvCxnSpPr>
          <p:nvPr/>
        </p:nvCxnSpPr>
        <p:spPr>
          <a:xfrm>
            <a:off x="1056164" y="5667267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D73C854-008C-B51A-5B45-8888F97762A8}"/>
              </a:ext>
            </a:extLst>
          </p:cNvPr>
          <p:cNvCxnSpPr>
            <a:cxnSpLocks/>
          </p:cNvCxnSpPr>
          <p:nvPr/>
        </p:nvCxnSpPr>
        <p:spPr>
          <a:xfrm>
            <a:off x="1374042" y="5667267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BC9CC63-6960-DED7-F809-492AB94E7855}"/>
              </a:ext>
            </a:extLst>
          </p:cNvPr>
          <p:cNvCxnSpPr>
            <a:cxnSpLocks/>
          </p:cNvCxnSpPr>
          <p:nvPr/>
        </p:nvCxnSpPr>
        <p:spPr>
          <a:xfrm>
            <a:off x="2123216" y="5665683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0E70A913-3BD6-0241-3D62-2FA321C014ED}"/>
              </a:ext>
            </a:extLst>
          </p:cNvPr>
          <p:cNvCxnSpPr>
            <a:cxnSpLocks/>
          </p:cNvCxnSpPr>
          <p:nvPr/>
        </p:nvCxnSpPr>
        <p:spPr>
          <a:xfrm>
            <a:off x="2467773" y="5670725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98CC0A1A-AEA4-48F2-D7F4-373E95425094}"/>
              </a:ext>
            </a:extLst>
          </p:cNvPr>
          <p:cNvCxnSpPr>
            <a:cxnSpLocks/>
          </p:cNvCxnSpPr>
          <p:nvPr/>
        </p:nvCxnSpPr>
        <p:spPr>
          <a:xfrm>
            <a:off x="2805451" y="5669141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FDE1B4C7-407F-A669-DA68-4B82F50DB89D}"/>
              </a:ext>
            </a:extLst>
          </p:cNvPr>
          <p:cNvCxnSpPr>
            <a:cxnSpLocks/>
          </p:cNvCxnSpPr>
          <p:nvPr/>
        </p:nvCxnSpPr>
        <p:spPr>
          <a:xfrm>
            <a:off x="3149833" y="5669141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A6D94DF9-47AE-F5F2-41CA-F6F066A3BC31}"/>
              </a:ext>
            </a:extLst>
          </p:cNvPr>
          <p:cNvCxnSpPr>
            <a:cxnSpLocks/>
          </p:cNvCxnSpPr>
          <p:nvPr/>
        </p:nvCxnSpPr>
        <p:spPr>
          <a:xfrm>
            <a:off x="4535112" y="5671328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B7ACB1E7-00AB-CAA3-A1A9-1D9DE5DD8E6F}"/>
              </a:ext>
            </a:extLst>
          </p:cNvPr>
          <p:cNvCxnSpPr>
            <a:cxnSpLocks/>
          </p:cNvCxnSpPr>
          <p:nvPr/>
        </p:nvCxnSpPr>
        <p:spPr>
          <a:xfrm>
            <a:off x="4872790" y="5669744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3D5C8F27-F614-798D-C768-938DCFD34FE7}"/>
              </a:ext>
            </a:extLst>
          </p:cNvPr>
          <p:cNvCxnSpPr>
            <a:cxnSpLocks/>
          </p:cNvCxnSpPr>
          <p:nvPr/>
        </p:nvCxnSpPr>
        <p:spPr>
          <a:xfrm>
            <a:off x="5217172" y="5669744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CD6754CE-81E6-03B0-7ADC-E233CD6A5D53}"/>
              </a:ext>
            </a:extLst>
          </p:cNvPr>
          <p:cNvCxnSpPr>
            <a:cxnSpLocks/>
          </p:cNvCxnSpPr>
          <p:nvPr/>
        </p:nvCxnSpPr>
        <p:spPr>
          <a:xfrm>
            <a:off x="5926589" y="5683978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DE44618C-DDB1-C2B7-9976-35B68CEB26E5}"/>
              </a:ext>
            </a:extLst>
          </p:cNvPr>
          <p:cNvCxnSpPr>
            <a:cxnSpLocks/>
          </p:cNvCxnSpPr>
          <p:nvPr/>
        </p:nvCxnSpPr>
        <p:spPr>
          <a:xfrm>
            <a:off x="6257641" y="5682394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B331B7D-EF1C-60DE-00A7-1097291C79D9}"/>
              </a:ext>
            </a:extLst>
          </p:cNvPr>
          <p:cNvCxnSpPr>
            <a:cxnSpLocks/>
          </p:cNvCxnSpPr>
          <p:nvPr/>
        </p:nvCxnSpPr>
        <p:spPr>
          <a:xfrm>
            <a:off x="6575519" y="5682394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EB26C34C-34F5-79CA-1507-F8892ACE87BF}"/>
              </a:ext>
            </a:extLst>
          </p:cNvPr>
          <p:cNvCxnSpPr>
            <a:cxnSpLocks/>
          </p:cNvCxnSpPr>
          <p:nvPr/>
        </p:nvCxnSpPr>
        <p:spPr>
          <a:xfrm>
            <a:off x="11165067" y="5677351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8D0717C8-D27B-A54E-E6E5-AD3E4132EB86}"/>
              </a:ext>
            </a:extLst>
          </p:cNvPr>
          <p:cNvCxnSpPr>
            <a:cxnSpLocks/>
          </p:cNvCxnSpPr>
          <p:nvPr/>
        </p:nvCxnSpPr>
        <p:spPr>
          <a:xfrm>
            <a:off x="11496119" y="5675767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F35312A-DF52-0B2A-66AD-523E58FB0547}"/>
              </a:ext>
            </a:extLst>
          </p:cNvPr>
          <p:cNvCxnSpPr>
            <a:cxnSpLocks/>
          </p:cNvCxnSpPr>
          <p:nvPr/>
        </p:nvCxnSpPr>
        <p:spPr>
          <a:xfrm>
            <a:off x="11813997" y="5675767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F349232C-B817-EF71-0B4B-7054EFAC9134}"/>
              </a:ext>
            </a:extLst>
          </p:cNvPr>
          <p:cNvCxnSpPr>
            <a:cxnSpLocks/>
          </p:cNvCxnSpPr>
          <p:nvPr/>
        </p:nvCxnSpPr>
        <p:spPr>
          <a:xfrm>
            <a:off x="7318069" y="5672309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55A4A121-47BB-26C6-BC20-93D06984681D}"/>
              </a:ext>
            </a:extLst>
          </p:cNvPr>
          <p:cNvCxnSpPr>
            <a:cxnSpLocks/>
          </p:cNvCxnSpPr>
          <p:nvPr/>
        </p:nvCxnSpPr>
        <p:spPr>
          <a:xfrm>
            <a:off x="7662626" y="5677351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C8EBD916-E434-15B7-D472-B7857419A8CC}"/>
              </a:ext>
            </a:extLst>
          </p:cNvPr>
          <p:cNvCxnSpPr>
            <a:cxnSpLocks/>
          </p:cNvCxnSpPr>
          <p:nvPr/>
        </p:nvCxnSpPr>
        <p:spPr>
          <a:xfrm>
            <a:off x="8000304" y="5675767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E3B7264A-ABD5-298D-F45F-8E27BAA93FD5}"/>
              </a:ext>
            </a:extLst>
          </p:cNvPr>
          <p:cNvCxnSpPr>
            <a:cxnSpLocks/>
          </p:cNvCxnSpPr>
          <p:nvPr/>
        </p:nvCxnSpPr>
        <p:spPr>
          <a:xfrm>
            <a:off x="8344686" y="5675767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9552D529-852F-4FCD-B69D-543A76151D61}"/>
              </a:ext>
            </a:extLst>
          </p:cNvPr>
          <p:cNvCxnSpPr>
            <a:cxnSpLocks/>
          </p:cNvCxnSpPr>
          <p:nvPr/>
        </p:nvCxnSpPr>
        <p:spPr>
          <a:xfrm>
            <a:off x="9736591" y="5677954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C9AFC133-2ECC-EF3D-19D2-B67EA8D2FA0D}"/>
              </a:ext>
            </a:extLst>
          </p:cNvPr>
          <p:cNvCxnSpPr>
            <a:cxnSpLocks/>
          </p:cNvCxnSpPr>
          <p:nvPr/>
        </p:nvCxnSpPr>
        <p:spPr>
          <a:xfrm>
            <a:off x="10080895" y="5676370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692006F2-B9FC-1797-DD68-CD710DE45357}"/>
              </a:ext>
            </a:extLst>
          </p:cNvPr>
          <p:cNvCxnSpPr>
            <a:cxnSpLocks/>
          </p:cNvCxnSpPr>
          <p:nvPr/>
        </p:nvCxnSpPr>
        <p:spPr>
          <a:xfrm>
            <a:off x="10425277" y="5676370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2FB3D698-DC94-7516-422B-8A7BDD28644F}"/>
              </a:ext>
            </a:extLst>
          </p:cNvPr>
          <p:cNvSpPr txBox="1"/>
          <p:nvPr/>
        </p:nvSpPr>
        <p:spPr>
          <a:xfrm>
            <a:off x="121778" y="538514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adr</a:t>
            </a:r>
            <a:endParaRPr lang="fr-FR" dirty="0">
              <a:solidFill>
                <a:srgbClr val="0070C0"/>
              </a:solidFill>
            </a:endParaRPr>
          </a:p>
        </p:txBody>
      </p:sp>
      <p:graphicFrame>
        <p:nvGraphicFramePr>
          <p:cNvPr id="65" name="Tableau 2">
            <a:extLst>
              <a:ext uri="{FF2B5EF4-FFF2-40B4-BE49-F238E27FC236}">
                <a16:creationId xmlns:a16="http://schemas.microsoft.com/office/drawing/2014/main" id="{4669FAE7-4341-B019-31BD-E157C70E4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486106"/>
              </p:ext>
            </p:extLst>
          </p:nvPr>
        </p:nvGraphicFramePr>
        <p:xfrm>
          <a:off x="49252" y="5876185"/>
          <a:ext cx="314348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L1_2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sp>
        <p:nvSpPr>
          <p:cNvPr id="66" name="Flèche : courbe vers le haut 65">
            <a:extLst>
              <a:ext uri="{FF2B5EF4-FFF2-40B4-BE49-F238E27FC236}">
                <a16:creationId xmlns:a16="http://schemas.microsoft.com/office/drawing/2014/main" id="{604258B3-2109-DAF1-CD5F-346480937193}"/>
              </a:ext>
            </a:extLst>
          </p:cNvPr>
          <p:cNvSpPr/>
          <p:nvPr/>
        </p:nvSpPr>
        <p:spPr>
          <a:xfrm>
            <a:off x="137927" y="6158661"/>
            <a:ext cx="650337" cy="35921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C6B1E5A3-296D-7CCE-F93B-FECB58A53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016048"/>
              </p:ext>
            </p:extLst>
          </p:nvPr>
        </p:nvGraphicFramePr>
        <p:xfrm>
          <a:off x="481914" y="651776"/>
          <a:ext cx="6654810" cy="3893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5481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4092875163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15722668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3884564475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303934008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784946712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260588215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636955903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490249597"/>
                    </a:ext>
                  </a:extLst>
                </a:gridCol>
              </a:tblGrid>
              <a:tr h="48666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L1_0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L1_1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L1_2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L1_799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L2_0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L2_1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L2-2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L2_799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732765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L3_0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L3_1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L3_2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L3_799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102228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793681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093359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10208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727219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L524_0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L524_799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52760"/>
                  </a:ext>
                </a:extLst>
              </a:tr>
            </a:tbl>
          </a:graphicData>
        </a:graphic>
      </p:graphicFrame>
      <p:sp>
        <p:nvSpPr>
          <p:cNvPr id="26" name="ZoneTexte 25">
            <a:extLst>
              <a:ext uri="{FF2B5EF4-FFF2-40B4-BE49-F238E27FC236}">
                <a16:creationId xmlns:a16="http://schemas.microsoft.com/office/drawing/2014/main" id="{D6A229EA-7ABC-5404-3FA4-59A2349D89F2}"/>
              </a:ext>
            </a:extLst>
          </p:cNvPr>
          <p:cNvSpPr txBox="1"/>
          <p:nvPr/>
        </p:nvSpPr>
        <p:spPr>
          <a:xfrm>
            <a:off x="80677" y="4658943"/>
            <a:ext cx="2168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Bottom shift </a:t>
            </a:r>
            <a:r>
              <a:rPr lang="fr-FR" dirty="0" err="1">
                <a:solidFill>
                  <a:srgbClr val="0070C0"/>
                </a:solidFill>
              </a:rPr>
              <a:t>register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98AC093-4351-CB03-FB61-E1493C6FB7F0}"/>
              </a:ext>
            </a:extLst>
          </p:cNvPr>
          <p:cNvSpPr txBox="1"/>
          <p:nvPr/>
        </p:nvSpPr>
        <p:spPr>
          <a:xfrm>
            <a:off x="5233819" y="4678103"/>
            <a:ext cx="2129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Middle shift </a:t>
            </a:r>
            <a:r>
              <a:rPr lang="fr-FR" dirty="0" err="1">
                <a:solidFill>
                  <a:srgbClr val="0070C0"/>
                </a:solidFill>
              </a:rPr>
              <a:t>register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0E1BECF-D574-A0FA-CF30-2CA8D92310CD}"/>
              </a:ext>
            </a:extLst>
          </p:cNvPr>
          <p:cNvSpPr txBox="1"/>
          <p:nvPr/>
        </p:nvSpPr>
        <p:spPr>
          <a:xfrm>
            <a:off x="10461199" y="4670749"/>
            <a:ext cx="180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Top shift </a:t>
            </a:r>
            <a:r>
              <a:rPr lang="fr-FR" dirty="0" err="1">
                <a:solidFill>
                  <a:srgbClr val="0070C0"/>
                </a:solidFill>
              </a:rPr>
              <a:t>register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30D37D1-CAD9-F11C-04EC-F197A583CA49}"/>
              </a:ext>
            </a:extLst>
          </p:cNvPr>
          <p:cNvSpPr txBox="1"/>
          <p:nvPr/>
        </p:nvSpPr>
        <p:spPr>
          <a:xfrm>
            <a:off x="2761020" y="4658943"/>
            <a:ext cx="175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First pixel buffer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67F8601-0322-4E6A-BFA3-D402F11140E1}"/>
              </a:ext>
            </a:extLst>
          </p:cNvPr>
          <p:cNvSpPr txBox="1"/>
          <p:nvPr/>
        </p:nvSpPr>
        <p:spPr>
          <a:xfrm>
            <a:off x="7908614" y="4658943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Second pixel buffer</a:t>
            </a:r>
          </a:p>
        </p:txBody>
      </p:sp>
      <p:graphicFrame>
        <p:nvGraphicFramePr>
          <p:cNvPr id="50" name="Tableau 2">
            <a:extLst>
              <a:ext uri="{FF2B5EF4-FFF2-40B4-BE49-F238E27FC236}">
                <a16:creationId xmlns:a16="http://schemas.microsoft.com/office/drawing/2014/main" id="{DF8F2750-5ED5-B994-FE46-CEAD23C05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79532"/>
              </p:ext>
            </p:extLst>
          </p:nvPr>
        </p:nvGraphicFramePr>
        <p:xfrm>
          <a:off x="7240447" y="1123043"/>
          <a:ext cx="314348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51" name="Tableau 2">
            <a:extLst>
              <a:ext uri="{FF2B5EF4-FFF2-40B4-BE49-F238E27FC236}">
                <a16:creationId xmlns:a16="http://schemas.microsoft.com/office/drawing/2014/main" id="{DF78F9E6-31CE-A930-EA01-40B3574AB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436545"/>
              </p:ext>
            </p:extLst>
          </p:nvPr>
        </p:nvGraphicFramePr>
        <p:xfrm>
          <a:off x="7240447" y="1713419"/>
          <a:ext cx="314348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sp>
        <p:nvSpPr>
          <p:cNvPr id="52" name="ZoneTexte 51">
            <a:extLst>
              <a:ext uri="{FF2B5EF4-FFF2-40B4-BE49-F238E27FC236}">
                <a16:creationId xmlns:a16="http://schemas.microsoft.com/office/drawing/2014/main" id="{7B70AF9B-6D62-3430-377E-209A2C7CC66D}"/>
              </a:ext>
            </a:extLst>
          </p:cNvPr>
          <p:cNvSpPr txBox="1"/>
          <p:nvPr/>
        </p:nvSpPr>
        <p:spPr>
          <a:xfrm>
            <a:off x="7665709" y="1073604"/>
            <a:ext cx="459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Données en entrée du « Bottom shift </a:t>
            </a:r>
            <a:r>
              <a:rPr lang="fr-FR" dirty="0" err="1">
                <a:solidFill>
                  <a:srgbClr val="0070C0"/>
                </a:solidFill>
              </a:rPr>
              <a:t>register</a:t>
            </a:r>
            <a:r>
              <a:rPr lang="fr-FR" dirty="0">
                <a:solidFill>
                  <a:srgbClr val="0070C0"/>
                </a:solidFill>
              </a:rPr>
              <a:t> »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6BD4C89-582B-F7AB-1776-03DDF0116ECF}"/>
              </a:ext>
            </a:extLst>
          </p:cNvPr>
          <p:cNvSpPr txBox="1"/>
          <p:nvPr/>
        </p:nvSpPr>
        <p:spPr>
          <a:xfrm>
            <a:off x="7665709" y="1650872"/>
            <a:ext cx="4206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Données en sorties des « Shift </a:t>
            </a:r>
            <a:r>
              <a:rPr lang="fr-FR" dirty="0" err="1">
                <a:solidFill>
                  <a:srgbClr val="0070C0"/>
                </a:solidFill>
              </a:rPr>
              <a:t>register</a:t>
            </a:r>
            <a:r>
              <a:rPr lang="fr-FR" dirty="0">
                <a:solidFill>
                  <a:srgbClr val="0070C0"/>
                </a:solidFill>
              </a:rPr>
              <a:t> »</a:t>
            </a:r>
          </a:p>
          <a:p>
            <a:r>
              <a:rPr lang="fr-FR" dirty="0">
                <a:solidFill>
                  <a:srgbClr val="0070C0"/>
                </a:solidFill>
              </a:rPr>
              <a:t>et « Pixel buffer »</a:t>
            </a:r>
          </a:p>
        </p:txBody>
      </p:sp>
    </p:spTree>
    <p:extLst>
      <p:ext uri="{BB962C8B-B14F-4D97-AF65-F5344CB8AC3E}">
        <p14:creationId xmlns:p14="http://schemas.microsoft.com/office/powerpoint/2010/main" val="3810015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3AAEAC6-6467-0D41-2EA0-3CB94F9B19DB}"/>
              </a:ext>
            </a:extLst>
          </p:cNvPr>
          <p:cNvSpPr txBox="1"/>
          <p:nvPr/>
        </p:nvSpPr>
        <p:spPr>
          <a:xfrm>
            <a:off x="8344686" y="3119794"/>
            <a:ext cx="2675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Données dans les registres</a:t>
            </a:r>
          </a:p>
        </p:txBody>
      </p:sp>
      <p:graphicFrame>
        <p:nvGraphicFramePr>
          <p:cNvPr id="4" name="Tableau 2">
            <a:extLst>
              <a:ext uri="{FF2B5EF4-FFF2-40B4-BE49-F238E27FC236}">
                <a16:creationId xmlns:a16="http://schemas.microsoft.com/office/drawing/2014/main" id="{87F9B3E0-8B76-F585-ADB3-0F4636E88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642140"/>
              </p:ext>
            </p:extLst>
          </p:nvPr>
        </p:nvGraphicFramePr>
        <p:xfrm>
          <a:off x="584642" y="5870626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L1_2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L1_1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L1_0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5" name="Tableau 2">
            <a:extLst>
              <a:ext uri="{FF2B5EF4-FFF2-40B4-BE49-F238E27FC236}">
                <a16:creationId xmlns:a16="http://schemas.microsoft.com/office/drawing/2014/main" id="{8F8EA220-7EF8-E123-3DA3-1BFC7A40BF3A}"/>
              </a:ext>
            </a:extLst>
          </p:cNvPr>
          <p:cNvGraphicFramePr>
            <a:graphicFrameLocks noGrp="1"/>
          </p:cNvGraphicFramePr>
          <p:nvPr/>
        </p:nvGraphicFramePr>
        <p:xfrm>
          <a:off x="1944488" y="5870626"/>
          <a:ext cx="3457820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782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409287516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1572266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388456447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0393400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784946712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26058821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63695590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490249597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FE614B9-EE40-DBDA-2A2C-983E9FD54177}"/>
              </a:ext>
            </a:extLst>
          </p:cNvPr>
          <p:cNvCxnSpPr>
            <a:cxnSpLocks/>
          </p:cNvCxnSpPr>
          <p:nvPr/>
        </p:nvCxnSpPr>
        <p:spPr>
          <a:xfrm flipH="1">
            <a:off x="8914121" y="3524977"/>
            <a:ext cx="697549" cy="9449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au 2">
            <a:extLst>
              <a:ext uri="{FF2B5EF4-FFF2-40B4-BE49-F238E27FC236}">
                <a16:creationId xmlns:a16="http://schemas.microsoft.com/office/drawing/2014/main" id="{916AD147-7003-1E84-FF4F-EDB20164E6F6}"/>
              </a:ext>
            </a:extLst>
          </p:cNvPr>
          <p:cNvGraphicFramePr>
            <a:graphicFrameLocks noGrp="1"/>
          </p:cNvGraphicFramePr>
          <p:nvPr/>
        </p:nvGraphicFramePr>
        <p:xfrm>
          <a:off x="7136724" y="5870626"/>
          <a:ext cx="3457820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782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409287516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1572266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388456447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0393400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784946712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26058821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63695590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490249597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28FA1171-7543-4791-534C-CFBB57FC3C0B}"/>
              </a:ext>
            </a:extLst>
          </p:cNvPr>
          <p:cNvSpPr txBox="1"/>
          <p:nvPr/>
        </p:nvSpPr>
        <p:spPr>
          <a:xfrm>
            <a:off x="411686" y="149821"/>
            <a:ext cx="2985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>
                <a:solidFill>
                  <a:srgbClr val="0070C0"/>
                </a:solidFill>
              </a:rPr>
              <a:t>TROISIEME COUP D’HORLOGE</a:t>
            </a:r>
          </a:p>
          <a:p>
            <a:endParaRPr lang="fr-FR" u="sng" dirty="0">
              <a:solidFill>
                <a:srgbClr val="0070C0"/>
              </a:solidFill>
            </a:endParaRPr>
          </a:p>
        </p:txBody>
      </p:sp>
      <p:graphicFrame>
        <p:nvGraphicFramePr>
          <p:cNvPr id="11" name="Tableau 2">
            <a:extLst>
              <a:ext uri="{FF2B5EF4-FFF2-40B4-BE49-F238E27FC236}">
                <a16:creationId xmlns:a16="http://schemas.microsoft.com/office/drawing/2014/main" id="{DFDC8363-7EC9-2311-7983-A234E66F872D}"/>
              </a:ext>
            </a:extLst>
          </p:cNvPr>
          <p:cNvGraphicFramePr>
            <a:graphicFrameLocks noGrp="1"/>
          </p:cNvGraphicFramePr>
          <p:nvPr/>
        </p:nvGraphicFramePr>
        <p:xfrm>
          <a:off x="584642" y="5443380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12" name="Tableau 2">
            <a:extLst>
              <a:ext uri="{FF2B5EF4-FFF2-40B4-BE49-F238E27FC236}">
                <a16:creationId xmlns:a16="http://schemas.microsoft.com/office/drawing/2014/main" id="{BEDA1273-DE85-BAA7-6411-2D64FB725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16766"/>
              </p:ext>
            </p:extLst>
          </p:nvPr>
        </p:nvGraphicFramePr>
        <p:xfrm>
          <a:off x="1944488" y="5443380"/>
          <a:ext cx="3457820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782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409287516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1572266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388456447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0393400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784946712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26058821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63695590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490249597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796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795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794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793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13" name="Tableau 2">
            <a:extLst>
              <a:ext uri="{FF2B5EF4-FFF2-40B4-BE49-F238E27FC236}">
                <a16:creationId xmlns:a16="http://schemas.microsoft.com/office/drawing/2014/main" id="{E64859DB-25C7-789D-1AC2-9CF21E663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086229"/>
              </p:ext>
            </p:extLst>
          </p:nvPr>
        </p:nvGraphicFramePr>
        <p:xfrm>
          <a:off x="7136724" y="5443380"/>
          <a:ext cx="3457820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782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409287516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1572266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388456447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0393400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784946712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26058821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63695590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490249597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796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795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794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793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14" name="Tableau 2">
            <a:extLst>
              <a:ext uri="{FF2B5EF4-FFF2-40B4-BE49-F238E27FC236}">
                <a16:creationId xmlns:a16="http://schemas.microsoft.com/office/drawing/2014/main" id="{08B26C64-423A-0E0C-8016-0484E7F851ED}"/>
              </a:ext>
            </a:extLst>
          </p:cNvPr>
          <p:cNvGraphicFramePr>
            <a:graphicFrameLocks noGrp="1"/>
          </p:cNvGraphicFramePr>
          <p:nvPr/>
        </p:nvGraphicFramePr>
        <p:xfrm>
          <a:off x="5776878" y="5870626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15" name="Tableau 2">
            <a:extLst>
              <a:ext uri="{FF2B5EF4-FFF2-40B4-BE49-F238E27FC236}">
                <a16:creationId xmlns:a16="http://schemas.microsoft.com/office/drawing/2014/main" id="{AC046F26-BBEC-9685-4749-437D21943075}"/>
              </a:ext>
            </a:extLst>
          </p:cNvPr>
          <p:cNvGraphicFramePr>
            <a:graphicFrameLocks noGrp="1"/>
          </p:cNvGraphicFramePr>
          <p:nvPr/>
        </p:nvGraphicFramePr>
        <p:xfrm>
          <a:off x="5776878" y="5443380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16" name="Tableau 2">
            <a:extLst>
              <a:ext uri="{FF2B5EF4-FFF2-40B4-BE49-F238E27FC236}">
                <a16:creationId xmlns:a16="http://schemas.microsoft.com/office/drawing/2014/main" id="{14278D3A-B929-BAA6-40F5-46088DC10312}"/>
              </a:ext>
            </a:extLst>
          </p:cNvPr>
          <p:cNvGraphicFramePr>
            <a:graphicFrameLocks noGrp="1"/>
          </p:cNvGraphicFramePr>
          <p:nvPr/>
        </p:nvGraphicFramePr>
        <p:xfrm>
          <a:off x="11011346" y="5870626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17" name="Tableau 2">
            <a:extLst>
              <a:ext uri="{FF2B5EF4-FFF2-40B4-BE49-F238E27FC236}">
                <a16:creationId xmlns:a16="http://schemas.microsoft.com/office/drawing/2014/main" id="{0F8E0DCC-8FCA-D8AF-EAB7-18555C8CF165}"/>
              </a:ext>
            </a:extLst>
          </p:cNvPr>
          <p:cNvGraphicFramePr>
            <a:graphicFrameLocks noGrp="1"/>
          </p:cNvGraphicFramePr>
          <p:nvPr/>
        </p:nvGraphicFramePr>
        <p:xfrm>
          <a:off x="11011346" y="5443380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sp>
        <p:nvSpPr>
          <p:cNvPr id="18" name="ZoneTexte 17">
            <a:extLst>
              <a:ext uri="{FF2B5EF4-FFF2-40B4-BE49-F238E27FC236}">
                <a16:creationId xmlns:a16="http://schemas.microsoft.com/office/drawing/2014/main" id="{D24D6BDB-1616-F043-EBB9-BAF58CFA104C}"/>
              </a:ext>
            </a:extLst>
          </p:cNvPr>
          <p:cNvSpPr txBox="1"/>
          <p:nvPr/>
        </p:nvSpPr>
        <p:spPr>
          <a:xfrm>
            <a:off x="7840651" y="149821"/>
            <a:ext cx="398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Idée: on déplace l’image dans la fenêtre.</a:t>
            </a:r>
          </a:p>
        </p:txBody>
      </p:sp>
      <p:sp>
        <p:nvSpPr>
          <p:cNvPr id="29" name="Flèche : courbe vers le haut 28">
            <a:extLst>
              <a:ext uri="{FF2B5EF4-FFF2-40B4-BE49-F238E27FC236}">
                <a16:creationId xmlns:a16="http://schemas.microsoft.com/office/drawing/2014/main" id="{3E310D55-7D1C-422B-A962-F28531C2E902}"/>
              </a:ext>
            </a:extLst>
          </p:cNvPr>
          <p:cNvSpPr/>
          <p:nvPr/>
        </p:nvSpPr>
        <p:spPr>
          <a:xfrm>
            <a:off x="1434354" y="6150798"/>
            <a:ext cx="741905" cy="35921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Flèche : courbe vers le haut 29">
            <a:extLst>
              <a:ext uri="{FF2B5EF4-FFF2-40B4-BE49-F238E27FC236}">
                <a16:creationId xmlns:a16="http://schemas.microsoft.com/office/drawing/2014/main" id="{7DE52919-77B7-8BD9-DBC7-AE9DCDB993DC}"/>
              </a:ext>
            </a:extLst>
          </p:cNvPr>
          <p:cNvSpPr/>
          <p:nvPr/>
        </p:nvSpPr>
        <p:spPr>
          <a:xfrm>
            <a:off x="6513470" y="6150797"/>
            <a:ext cx="840900" cy="35921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1" name="Flèche : courbe vers le haut 30">
            <a:extLst>
              <a:ext uri="{FF2B5EF4-FFF2-40B4-BE49-F238E27FC236}">
                <a16:creationId xmlns:a16="http://schemas.microsoft.com/office/drawing/2014/main" id="{321C0A34-B321-016D-AEE5-2BC2DFD3C09F}"/>
              </a:ext>
            </a:extLst>
          </p:cNvPr>
          <p:cNvSpPr/>
          <p:nvPr/>
        </p:nvSpPr>
        <p:spPr>
          <a:xfrm>
            <a:off x="5224469" y="6158661"/>
            <a:ext cx="741905" cy="35921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Flèche : courbe vers le haut 31">
            <a:extLst>
              <a:ext uri="{FF2B5EF4-FFF2-40B4-BE49-F238E27FC236}">
                <a16:creationId xmlns:a16="http://schemas.microsoft.com/office/drawing/2014/main" id="{EEBB330D-3276-4A5C-EA69-60B6918D231F}"/>
              </a:ext>
            </a:extLst>
          </p:cNvPr>
          <p:cNvSpPr/>
          <p:nvPr/>
        </p:nvSpPr>
        <p:spPr>
          <a:xfrm>
            <a:off x="10402579" y="6166698"/>
            <a:ext cx="840899" cy="35921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7" name="Tableau 2">
            <a:extLst>
              <a:ext uri="{FF2B5EF4-FFF2-40B4-BE49-F238E27FC236}">
                <a16:creationId xmlns:a16="http://schemas.microsoft.com/office/drawing/2014/main" id="{598E0717-6D06-AC9D-2B3C-C5D2FE2437B7}"/>
              </a:ext>
            </a:extLst>
          </p:cNvPr>
          <p:cNvGraphicFramePr>
            <a:graphicFrameLocks noGrp="1"/>
          </p:cNvGraphicFramePr>
          <p:nvPr/>
        </p:nvGraphicFramePr>
        <p:xfrm>
          <a:off x="584642" y="5028275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P7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P8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P9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8" name="Tableau 2">
            <a:extLst>
              <a:ext uri="{FF2B5EF4-FFF2-40B4-BE49-F238E27FC236}">
                <a16:creationId xmlns:a16="http://schemas.microsoft.com/office/drawing/2014/main" id="{3DDDB716-A814-2F6B-AEB5-72F52D0EC853}"/>
              </a:ext>
            </a:extLst>
          </p:cNvPr>
          <p:cNvGraphicFramePr>
            <a:graphicFrameLocks noGrp="1"/>
          </p:cNvGraphicFramePr>
          <p:nvPr/>
        </p:nvGraphicFramePr>
        <p:xfrm>
          <a:off x="5776877" y="5016134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P4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P5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P6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24" name="Tableau 2">
            <a:extLst>
              <a:ext uri="{FF2B5EF4-FFF2-40B4-BE49-F238E27FC236}">
                <a16:creationId xmlns:a16="http://schemas.microsoft.com/office/drawing/2014/main" id="{B427CEEB-CFF6-F8FF-DD8C-26E75A8A3FD2}"/>
              </a:ext>
            </a:extLst>
          </p:cNvPr>
          <p:cNvGraphicFramePr>
            <a:graphicFrameLocks noGrp="1"/>
          </p:cNvGraphicFramePr>
          <p:nvPr/>
        </p:nvGraphicFramePr>
        <p:xfrm>
          <a:off x="11011345" y="5033181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P3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47368E1-8551-A5D8-A0D0-B0644EB67643}"/>
              </a:ext>
            </a:extLst>
          </p:cNvPr>
          <p:cNvCxnSpPr>
            <a:cxnSpLocks/>
          </p:cNvCxnSpPr>
          <p:nvPr/>
        </p:nvCxnSpPr>
        <p:spPr>
          <a:xfrm>
            <a:off x="725112" y="5668851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1BAB376-03E2-20DD-EDDF-6249A6E63286}"/>
              </a:ext>
            </a:extLst>
          </p:cNvPr>
          <p:cNvCxnSpPr>
            <a:cxnSpLocks/>
          </p:cNvCxnSpPr>
          <p:nvPr/>
        </p:nvCxnSpPr>
        <p:spPr>
          <a:xfrm>
            <a:off x="1056164" y="5667267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D73C854-008C-B51A-5B45-8888F97762A8}"/>
              </a:ext>
            </a:extLst>
          </p:cNvPr>
          <p:cNvCxnSpPr>
            <a:cxnSpLocks/>
          </p:cNvCxnSpPr>
          <p:nvPr/>
        </p:nvCxnSpPr>
        <p:spPr>
          <a:xfrm>
            <a:off x="1374042" y="5667267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BC9CC63-6960-DED7-F809-492AB94E7855}"/>
              </a:ext>
            </a:extLst>
          </p:cNvPr>
          <p:cNvCxnSpPr>
            <a:cxnSpLocks/>
          </p:cNvCxnSpPr>
          <p:nvPr/>
        </p:nvCxnSpPr>
        <p:spPr>
          <a:xfrm>
            <a:off x="2123216" y="5665683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0E70A913-3BD6-0241-3D62-2FA321C014ED}"/>
              </a:ext>
            </a:extLst>
          </p:cNvPr>
          <p:cNvCxnSpPr>
            <a:cxnSpLocks/>
          </p:cNvCxnSpPr>
          <p:nvPr/>
        </p:nvCxnSpPr>
        <p:spPr>
          <a:xfrm>
            <a:off x="2467773" y="5670725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98CC0A1A-AEA4-48F2-D7F4-373E95425094}"/>
              </a:ext>
            </a:extLst>
          </p:cNvPr>
          <p:cNvCxnSpPr>
            <a:cxnSpLocks/>
          </p:cNvCxnSpPr>
          <p:nvPr/>
        </p:nvCxnSpPr>
        <p:spPr>
          <a:xfrm>
            <a:off x="2805451" y="5669141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FDE1B4C7-407F-A669-DA68-4B82F50DB89D}"/>
              </a:ext>
            </a:extLst>
          </p:cNvPr>
          <p:cNvCxnSpPr>
            <a:cxnSpLocks/>
          </p:cNvCxnSpPr>
          <p:nvPr/>
        </p:nvCxnSpPr>
        <p:spPr>
          <a:xfrm>
            <a:off x="3149833" y="5669141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A6D94DF9-47AE-F5F2-41CA-F6F066A3BC31}"/>
              </a:ext>
            </a:extLst>
          </p:cNvPr>
          <p:cNvCxnSpPr>
            <a:cxnSpLocks/>
          </p:cNvCxnSpPr>
          <p:nvPr/>
        </p:nvCxnSpPr>
        <p:spPr>
          <a:xfrm>
            <a:off x="4535112" y="5671328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B7ACB1E7-00AB-CAA3-A1A9-1D9DE5DD8E6F}"/>
              </a:ext>
            </a:extLst>
          </p:cNvPr>
          <p:cNvCxnSpPr>
            <a:cxnSpLocks/>
          </p:cNvCxnSpPr>
          <p:nvPr/>
        </p:nvCxnSpPr>
        <p:spPr>
          <a:xfrm>
            <a:off x="4872790" y="5669744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3D5C8F27-F614-798D-C768-938DCFD34FE7}"/>
              </a:ext>
            </a:extLst>
          </p:cNvPr>
          <p:cNvCxnSpPr>
            <a:cxnSpLocks/>
          </p:cNvCxnSpPr>
          <p:nvPr/>
        </p:nvCxnSpPr>
        <p:spPr>
          <a:xfrm>
            <a:off x="5217172" y="5669744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CD6754CE-81E6-03B0-7ADC-E233CD6A5D53}"/>
              </a:ext>
            </a:extLst>
          </p:cNvPr>
          <p:cNvCxnSpPr>
            <a:cxnSpLocks/>
          </p:cNvCxnSpPr>
          <p:nvPr/>
        </p:nvCxnSpPr>
        <p:spPr>
          <a:xfrm>
            <a:off x="5926589" y="5683978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DE44618C-DDB1-C2B7-9976-35B68CEB26E5}"/>
              </a:ext>
            </a:extLst>
          </p:cNvPr>
          <p:cNvCxnSpPr>
            <a:cxnSpLocks/>
          </p:cNvCxnSpPr>
          <p:nvPr/>
        </p:nvCxnSpPr>
        <p:spPr>
          <a:xfrm>
            <a:off x="6257641" y="5682394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B331B7D-EF1C-60DE-00A7-1097291C79D9}"/>
              </a:ext>
            </a:extLst>
          </p:cNvPr>
          <p:cNvCxnSpPr>
            <a:cxnSpLocks/>
          </p:cNvCxnSpPr>
          <p:nvPr/>
        </p:nvCxnSpPr>
        <p:spPr>
          <a:xfrm>
            <a:off x="6575519" y="5682394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EB26C34C-34F5-79CA-1507-F8892ACE87BF}"/>
              </a:ext>
            </a:extLst>
          </p:cNvPr>
          <p:cNvCxnSpPr>
            <a:cxnSpLocks/>
          </p:cNvCxnSpPr>
          <p:nvPr/>
        </p:nvCxnSpPr>
        <p:spPr>
          <a:xfrm>
            <a:off x="11165067" y="5677351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8D0717C8-D27B-A54E-E6E5-AD3E4132EB86}"/>
              </a:ext>
            </a:extLst>
          </p:cNvPr>
          <p:cNvCxnSpPr>
            <a:cxnSpLocks/>
          </p:cNvCxnSpPr>
          <p:nvPr/>
        </p:nvCxnSpPr>
        <p:spPr>
          <a:xfrm>
            <a:off x="11496119" y="5675767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F35312A-DF52-0B2A-66AD-523E58FB0547}"/>
              </a:ext>
            </a:extLst>
          </p:cNvPr>
          <p:cNvCxnSpPr>
            <a:cxnSpLocks/>
          </p:cNvCxnSpPr>
          <p:nvPr/>
        </p:nvCxnSpPr>
        <p:spPr>
          <a:xfrm>
            <a:off x="11813997" y="5675767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F349232C-B817-EF71-0B4B-7054EFAC9134}"/>
              </a:ext>
            </a:extLst>
          </p:cNvPr>
          <p:cNvCxnSpPr>
            <a:cxnSpLocks/>
          </p:cNvCxnSpPr>
          <p:nvPr/>
        </p:nvCxnSpPr>
        <p:spPr>
          <a:xfrm>
            <a:off x="7318069" y="5672309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55A4A121-47BB-26C6-BC20-93D06984681D}"/>
              </a:ext>
            </a:extLst>
          </p:cNvPr>
          <p:cNvCxnSpPr>
            <a:cxnSpLocks/>
          </p:cNvCxnSpPr>
          <p:nvPr/>
        </p:nvCxnSpPr>
        <p:spPr>
          <a:xfrm>
            <a:off x="7662626" y="5677351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C8EBD916-E434-15B7-D472-B7857419A8CC}"/>
              </a:ext>
            </a:extLst>
          </p:cNvPr>
          <p:cNvCxnSpPr>
            <a:cxnSpLocks/>
          </p:cNvCxnSpPr>
          <p:nvPr/>
        </p:nvCxnSpPr>
        <p:spPr>
          <a:xfrm>
            <a:off x="8000304" y="5675767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E3B7264A-ABD5-298D-F45F-8E27BAA93FD5}"/>
              </a:ext>
            </a:extLst>
          </p:cNvPr>
          <p:cNvCxnSpPr>
            <a:cxnSpLocks/>
          </p:cNvCxnSpPr>
          <p:nvPr/>
        </p:nvCxnSpPr>
        <p:spPr>
          <a:xfrm>
            <a:off x="8344686" y="5675767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9552D529-852F-4FCD-B69D-543A76151D61}"/>
              </a:ext>
            </a:extLst>
          </p:cNvPr>
          <p:cNvCxnSpPr>
            <a:cxnSpLocks/>
          </p:cNvCxnSpPr>
          <p:nvPr/>
        </p:nvCxnSpPr>
        <p:spPr>
          <a:xfrm>
            <a:off x="9736591" y="5677954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C9AFC133-2ECC-EF3D-19D2-B67EA8D2FA0D}"/>
              </a:ext>
            </a:extLst>
          </p:cNvPr>
          <p:cNvCxnSpPr>
            <a:cxnSpLocks/>
          </p:cNvCxnSpPr>
          <p:nvPr/>
        </p:nvCxnSpPr>
        <p:spPr>
          <a:xfrm>
            <a:off x="10080895" y="5676370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692006F2-B9FC-1797-DD68-CD710DE45357}"/>
              </a:ext>
            </a:extLst>
          </p:cNvPr>
          <p:cNvCxnSpPr>
            <a:cxnSpLocks/>
          </p:cNvCxnSpPr>
          <p:nvPr/>
        </p:nvCxnSpPr>
        <p:spPr>
          <a:xfrm>
            <a:off x="10425277" y="5676370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2FB3D698-DC94-7516-422B-8A7BDD28644F}"/>
              </a:ext>
            </a:extLst>
          </p:cNvPr>
          <p:cNvSpPr txBox="1"/>
          <p:nvPr/>
        </p:nvSpPr>
        <p:spPr>
          <a:xfrm>
            <a:off x="121778" y="538514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adr</a:t>
            </a:r>
            <a:endParaRPr lang="fr-FR" dirty="0">
              <a:solidFill>
                <a:srgbClr val="0070C0"/>
              </a:solidFill>
            </a:endParaRPr>
          </a:p>
        </p:txBody>
      </p:sp>
      <p:graphicFrame>
        <p:nvGraphicFramePr>
          <p:cNvPr id="65" name="Tableau 2">
            <a:extLst>
              <a:ext uri="{FF2B5EF4-FFF2-40B4-BE49-F238E27FC236}">
                <a16:creationId xmlns:a16="http://schemas.microsoft.com/office/drawing/2014/main" id="{4669FAE7-4341-B019-31BD-E157C70E4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538313"/>
              </p:ext>
            </p:extLst>
          </p:nvPr>
        </p:nvGraphicFramePr>
        <p:xfrm>
          <a:off x="49252" y="5876185"/>
          <a:ext cx="314348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L1_3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sp>
        <p:nvSpPr>
          <p:cNvPr id="66" name="Flèche : courbe vers le haut 65">
            <a:extLst>
              <a:ext uri="{FF2B5EF4-FFF2-40B4-BE49-F238E27FC236}">
                <a16:creationId xmlns:a16="http://schemas.microsoft.com/office/drawing/2014/main" id="{604258B3-2109-DAF1-CD5F-346480937193}"/>
              </a:ext>
            </a:extLst>
          </p:cNvPr>
          <p:cNvSpPr/>
          <p:nvPr/>
        </p:nvSpPr>
        <p:spPr>
          <a:xfrm>
            <a:off x="137927" y="6158661"/>
            <a:ext cx="650337" cy="35921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26" name="Tableau 2">
            <a:extLst>
              <a:ext uri="{FF2B5EF4-FFF2-40B4-BE49-F238E27FC236}">
                <a16:creationId xmlns:a16="http://schemas.microsoft.com/office/drawing/2014/main" id="{0F980914-383B-32B8-F9EF-F0C41770E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15513"/>
              </p:ext>
            </p:extLst>
          </p:nvPr>
        </p:nvGraphicFramePr>
        <p:xfrm>
          <a:off x="481914" y="651776"/>
          <a:ext cx="6654810" cy="3893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5481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4092875163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15722668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3884564475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303934008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784946712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260588215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636955903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490249597"/>
                    </a:ext>
                  </a:extLst>
                </a:gridCol>
              </a:tblGrid>
              <a:tr h="48666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L1_0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L1_1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L1_2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L1_3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L1_799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L2_0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L2_1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L2-2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L2_799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732765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L3_0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L3_1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L3_2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L3_799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102228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793681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093359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10208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727219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L524_0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L524_799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52760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B136D270-7422-71CE-C0BD-39E642FCEA76}"/>
              </a:ext>
            </a:extLst>
          </p:cNvPr>
          <p:cNvSpPr txBox="1"/>
          <p:nvPr/>
        </p:nvSpPr>
        <p:spPr>
          <a:xfrm>
            <a:off x="80677" y="4658943"/>
            <a:ext cx="2168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Bottom shift </a:t>
            </a:r>
            <a:r>
              <a:rPr lang="fr-FR" dirty="0" err="1">
                <a:solidFill>
                  <a:srgbClr val="0070C0"/>
                </a:solidFill>
              </a:rPr>
              <a:t>register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AD30BCE-9613-6AAD-DFEB-B134AE5AB0AD}"/>
              </a:ext>
            </a:extLst>
          </p:cNvPr>
          <p:cNvSpPr txBox="1"/>
          <p:nvPr/>
        </p:nvSpPr>
        <p:spPr>
          <a:xfrm>
            <a:off x="5233819" y="4678103"/>
            <a:ext cx="2129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Middle shift </a:t>
            </a:r>
            <a:r>
              <a:rPr lang="fr-FR" dirty="0" err="1">
                <a:solidFill>
                  <a:srgbClr val="0070C0"/>
                </a:solidFill>
              </a:rPr>
              <a:t>register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5C6DCC1-4F2C-1EFE-344C-CF4A35001A5D}"/>
              </a:ext>
            </a:extLst>
          </p:cNvPr>
          <p:cNvSpPr txBox="1"/>
          <p:nvPr/>
        </p:nvSpPr>
        <p:spPr>
          <a:xfrm>
            <a:off x="10461199" y="4670749"/>
            <a:ext cx="180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Top shift </a:t>
            </a:r>
            <a:r>
              <a:rPr lang="fr-FR" dirty="0" err="1">
                <a:solidFill>
                  <a:srgbClr val="0070C0"/>
                </a:solidFill>
              </a:rPr>
              <a:t>register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72E9027-C6C7-586A-40FF-FF80877627E5}"/>
              </a:ext>
            </a:extLst>
          </p:cNvPr>
          <p:cNvSpPr txBox="1"/>
          <p:nvPr/>
        </p:nvSpPr>
        <p:spPr>
          <a:xfrm>
            <a:off x="2761020" y="4658943"/>
            <a:ext cx="175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First pixel buffer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9A2D9DB5-9D00-B876-5B31-5EEC09037CE9}"/>
              </a:ext>
            </a:extLst>
          </p:cNvPr>
          <p:cNvSpPr txBox="1"/>
          <p:nvPr/>
        </p:nvSpPr>
        <p:spPr>
          <a:xfrm>
            <a:off x="7908614" y="4658943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Second pixel buffer</a:t>
            </a:r>
          </a:p>
        </p:txBody>
      </p:sp>
      <p:graphicFrame>
        <p:nvGraphicFramePr>
          <p:cNvPr id="50" name="Tableau 2">
            <a:extLst>
              <a:ext uri="{FF2B5EF4-FFF2-40B4-BE49-F238E27FC236}">
                <a16:creationId xmlns:a16="http://schemas.microsoft.com/office/drawing/2014/main" id="{AB0F7409-03DA-B7EF-FFA2-CBDF4321D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79532"/>
              </p:ext>
            </p:extLst>
          </p:nvPr>
        </p:nvGraphicFramePr>
        <p:xfrm>
          <a:off x="7240447" y="1123043"/>
          <a:ext cx="314348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51" name="Tableau 2">
            <a:extLst>
              <a:ext uri="{FF2B5EF4-FFF2-40B4-BE49-F238E27FC236}">
                <a16:creationId xmlns:a16="http://schemas.microsoft.com/office/drawing/2014/main" id="{A031CA27-9ED3-1856-834F-9D26B4A93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436545"/>
              </p:ext>
            </p:extLst>
          </p:nvPr>
        </p:nvGraphicFramePr>
        <p:xfrm>
          <a:off x="7240447" y="1713419"/>
          <a:ext cx="314348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sp>
        <p:nvSpPr>
          <p:cNvPr id="52" name="ZoneTexte 51">
            <a:extLst>
              <a:ext uri="{FF2B5EF4-FFF2-40B4-BE49-F238E27FC236}">
                <a16:creationId xmlns:a16="http://schemas.microsoft.com/office/drawing/2014/main" id="{92E107DE-AFB3-1494-8FE9-67B2722D1AC1}"/>
              </a:ext>
            </a:extLst>
          </p:cNvPr>
          <p:cNvSpPr txBox="1"/>
          <p:nvPr/>
        </p:nvSpPr>
        <p:spPr>
          <a:xfrm>
            <a:off x="7665709" y="1073604"/>
            <a:ext cx="459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Données en entrée du « Bottom shift </a:t>
            </a:r>
            <a:r>
              <a:rPr lang="fr-FR" dirty="0" err="1">
                <a:solidFill>
                  <a:srgbClr val="0070C0"/>
                </a:solidFill>
              </a:rPr>
              <a:t>register</a:t>
            </a:r>
            <a:r>
              <a:rPr lang="fr-FR" dirty="0">
                <a:solidFill>
                  <a:srgbClr val="0070C0"/>
                </a:solidFill>
              </a:rPr>
              <a:t> »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CF887C62-5E85-FACD-D3A6-37E52E53F9A9}"/>
              </a:ext>
            </a:extLst>
          </p:cNvPr>
          <p:cNvSpPr txBox="1"/>
          <p:nvPr/>
        </p:nvSpPr>
        <p:spPr>
          <a:xfrm>
            <a:off x="7665709" y="1650872"/>
            <a:ext cx="4206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Données en sorties des « Shift </a:t>
            </a:r>
            <a:r>
              <a:rPr lang="fr-FR" dirty="0" err="1">
                <a:solidFill>
                  <a:srgbClr val="0070C0"/>
                </a:solidFill>
              </a:rPr>
              <a:t>register</a:t>
            </a:r>
            <a:r>
              <a:rPr lang="fr-FR" dirty="0">
                <a:solidFill>
                  <a:srgbClr val="0070C0"/>
                </a:solidFill>
              </a:rPr>
              <a:t> »</a:t>
            </a:r>
          </a:p>
          <a:p>
            <a:r>
              <a:rPr lang="fr-FR" dirty="0">
                <a:solidFill>
                  <a:srgbClr val="0070C0"/>
                </a:solidFill>
              </a:rPr>
              <a:t>et « Pixel buffer »</a:t>
            </a:r>
          </a:p>
        </p:txBody>
      </p:sp>
    </p:spTree>
    <p:extLst>
      <p:ext uri="{BB962C8B-B14F-4D97-AF65-F5344CB8AC3E}">
        <p14:creationId xmlns:p14="http://schemas.microsoft.com/office/powerpoint/2010/main" val="620509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024639C-7C8A-A879-7EF4-7199C1C9692B}"/>
              </a:ext>
            </a:extLst>
          </p:cNvPr>
          <p:cNvSpPr txBox="1"/>
          <p:nvPr/>
        </p:nvSpPr>
        <p:spPr>
          <a:xfrm>
            <a:off x="5024583" y="2145997"/>
            <a:ext cx="125278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30488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3AAEAC6-6467-0D41-2EA0-3CB94F9B19DB}"/>
              </a:ext>
            </a:extLst>
          </p:cNvPr>
          <p:cNvSpPr txBox="1"/>
          <p:nvPr/>
        </p:nvSpPr>
        <p:spPr>
          <a:xfrm>
            <a:off x="8344686" y="3119794"/>
            <a:ext cx="2675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Données dans les registres</a:t>
            </a:r>
          </a:p>
        </p:txBody>
      </p:sp>
      <p:graphicFrame>
        <p:nvGraphicFramePr>
          <p:cNvPr id="4" name="Tableau 2">
            <a:extLst>
              <a:ext uri="{FF2B5EF4-FFF2-40B4-BE49-F238E27FC236}">
                <a16:creationId xmlns:a16="http://schemas.microsoft.com/office/drawing/2014/main" id="{87F9B3E0-8B76-F585-ADB3-0F4636E88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663652"/>
              </p:ext>
            </p:extLst>
          </p:nvPr>
        </p:nvGraphicFramePr>
        <p:xfrm>
          <a:off x="584642" y="5870626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L2_1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L2_0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L1_799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5" name="Tableau 2">
            <a:extLst>
              <a:ext uri="{FF2B5EF4-FFF2-40B4-BE49-F238E27FC236}">
                <a16:creationId xmlns:a16="http://schemas.microsoft.com/office/drawing/2014/main" id="{8F8EA220-7EF8-E123-3DA3-1BFC7A40B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463020"/>
              </p:ext>
            </p:extLst>
          </p:nvPr>
        </p:nvGraphicFramePr>
        <p:xfrm>
          <a:off x="1944488" y="5870626"/>
          <a:ext cx="3457820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782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409287516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1572266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388456447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0393400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784946712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26058821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63695590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490249597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L1_798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L1_797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L1_796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L1_795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L1_4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L1_3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L1_2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FE614B9-EE40-DBDA-2A2C-983E9FD54177}"/>
              </a:ext>
            </a:extLst>
          </p:cNvPr>
          <p:cNvCxnSpPr>
            <a:cxnSpLocks/>
          </p:cNvCxnSpPr>
          <p:nvPr/>
        </p:nvCxnSpPr>
        <p:spPr>
          <a:xfrm flipH="1">
            <a:off x="8914121" y="3524977"/>
            <a:ext cx="697549" cy="9449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au 2">
            <a:extLst>
              <a:ext uri="{FF2B5EF4-FFF2-40B4-BE49-F238E27FC236}">
                <a16:creationId xmlns:a16="http://schemas.microsoft.com/office/drawing/2014/main" id="{916AD147-7003-1E84-FF4F-EDB20164E6F6}"/>
              </a:ext>
            </a:extLst>
          </p:cNvPr>
          <p:cNvGraphicFramePr>
            <a:graphicFrameLocks noGrp="1"/>
          </p:cNvGraphicFramePr>
          <p:nvPr/>
        </p:nvGraphicFramePr>
        <p:xfrm>
          <a:off x="7136724" y="5870626"/>
          <a:ext cx="3457820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782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409287516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1572266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388456447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0393400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784946712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26058821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63695590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490249597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28FA1171-7543-4791-534C-CFBB57FC3C0B}"/>
              </a:ext>
            </a:extLst>
          </p:cNvPr>
          <p:cNvSpPr txBox="1"/>
          <p:nvPr/>
        </p:nvSpPr>
        <p:spPr>
          <a:xfrm>
            <a:off x="411686" y="149821"/>
            <a:ext cx="2721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>
                <a:solidFill>
                  <a:srgbClr val="0070C0"/>
                </a:solidFill>
              </a:rPr>
              <a:t>802ème COUP D’HORLOGE</a:t>
            </a:r>
          </a:p>
          <a:p>
            <a:endParaRPr lang="fr-FR" u="sng" dirty="0">
              <a:solidFill>
                <a:srgbClr val="0070C0"/>
              </a:solidFill>
            </a:endParaRPr>
          </a:p>
        </p:txBody>
      </p:sp>
      <p:graphicFrame>
        <p:nvGraphicFramePr>
          <p:cNvPr id="11" name="Tableau 2">
            <a:extLst>
              <a:ext uri="{FF2B5EF4-FFF2-40B4-BE49-F238E27FC236}">
                <a16:creationId xmlns:a16="http://schemas.microsoft.com/office/drawing/2014/main" id="{DFDC8363-7EC9-2311-7983-A234E66F872D}"/>
              </a:ext>
            </a:extLst>
          </p:cNvPr>
          <p:cNvGraphicFramePr>
            <a:graphicFrameLocks noGrp="1"/>
          </p:cNvGraphicFramePr>
          <p:nvPr/>
        </p:nvGraphicFramePr>
        <p:xfrm>
          <a:off x="584642" y="5443380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12" name="Tableau 2">
            <a:extLst>
              <a:ext uri="{FF2B5EF4-FFF2-40B4-BE49-F238E27FC236}">
                <a16:creationId xmlns:a16="http://schemas.microsoft.com/office/drawing/2014/main" id="{BEDA1273-DE85-BAA7-6411-2D64FB725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652678"/>
              </p:ext>
            </p:extLst>
          </p:nvPr>
        </p:nvGraphicFramePr>
        <p:xfrm>
          <a:off x="1944488" y="5443380"/>
          <a:ext cx="3457820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782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409287516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1572266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388456447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0393400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784946712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26058821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63695590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490249597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796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795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794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793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13" name="Tableau 2">
            <a:extLst>
              <a:ext uri="{FF2B5EF4-FFF2-40B4-BE49-F238E27FC236}">
                <a16:creationId xmlns:a16="http://schemas.microsoft.com/office/drawing/2014/main" id="{E64859DB-25C7-789D-1AC2-9CF21E663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753283"/>
              </p:ext>
            </p:extLst>
          </p:nvPr>
        </p:nvGraphicFramePr>
        <p:xfrm>
          <a:off x="7136724" y="5443380"/>
          <a:ext cx="3457820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782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409287516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1572266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388456447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0393400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784946712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26058821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63695590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490249597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796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795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794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793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14" name="Tableau 2">
            <a:extLst>
              <a:ext uri="{FF2B5EF4-FFF2-40B4-BE49-F238E27FC236}">
                <a16:creationId xmlns:a16="http://schemas.microsoft.com/office/drawing/2014/main" id="{08B26C64-423A-0E0C-8016-0484E7F85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854816"/>
              </p:ext>
            </p:extLst>
          </p:nvPr>
        </p:nvGraphicFramePr>
        <p:xfrm>
          <a:off x="5776878" y="5870626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L1_1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L1_0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15" name="Tableau 2">
            <a:extLst>
              <a:ext uri="{FF2B5EF4-FFF2-40B4-BE49-F238E27FC236}">
                <a16:creationId xmlns:a16="http://schemas.microsoft.com/office/drawing/2014/main" id="{AC046F26-BBEC-9685-4749-437D21943075}"/>
              </a:ext>
            </a:extLst>
          </p:cNvPr>
          <p:cNvGraphicFramePr>
            <a:graphicFrameLocks noGrp="1"/>
          </p:cNvGraphicFramePr>
          <p:nvPr/>
        </p:nvGraphicFramePr>
        <p:xfrm>
          <a:off x="5776878" y="5443380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16" name="Tableau 2">
            <a:extLst>
              <a:ext uri="{FF2B5EF4-FFF2-40B4-BE49-F238E27FC236}">
                <a16:creationId xmlns:a16="http://schemas.microsoft.com/office/drawing/2014/main" id="{14278D3A-B929-BAA6-40F5-46088DC10312}"/>
              </a:ext>
            </a:extLst>
          </p:cNvPr>
          <p:cNvGraphicFramePr>
            <a:graphicFrameLocks noGrp="1"/>
          </p:cNvGraphicFramePr>
          <p:nvPr/>
        </p:nvGraphicFramePr>
        <p:xfrm>
          <a:off x="11011346" y="5870626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17" name="Tableau 2">
            <a:extLst>
              <a:ext uri="{FF2B5EF4-FFF2-40B4-BE49-F238E27FC236}">
                <a16:creationId xmlns:a16="http://schemas.microsoft.com/office/drawing/2014/main" id="{0F8E0DCC-8FCA-D8AF-EAB7-18555C8CF165}"/>
              </a:ext>
            </a:extLst>
          </p:cNvPr>
          <p:cNvGraphicFramePr>
            <a:graphicFrameLocks noGrp="1"/>
          </p:cNvGraphicFramePr>
          <p:nvPr/>
        </p:nvGraphicFramePr>
        <p:xfrm>
          <a:off x="11011346" y="5443380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sp>
        <p:nvSpPr>
          <p:cNvPr id="18" name="ZoneTexte 17">
            <a:extLst>
              <a:ext uri="{FF2B5EF4-FFF2-40B4-BE49-F238E27FC236}">
                <a16:creationId xmlns:a16="http://schemas.microsoft.com/office/drawing/2014/main" id="{D24D6BDB-1616-F043-EBB9-BAF58CFA104C}"/>
              </a:ext>
            </a:extLst>
          </p:cNvPr>
          <p:cNvSpPr txBox="1"/>
          <p:nvPr/>
        </p:nvSpPr>
        <p:spPr>
          <a:xfrm>
            <a:off x="7840651" y="149821"/>
            <a:ext cx="398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Idée: on déplace l’image dans la fenêtre.</a:t>
            </a:r>
          </a:p>
        </p:txBody>
      </p:sp>
      <p:sp>
        <p:nvSpPr>
          <p:cNvPr id="29" name="Flèche : courbe vers le haut 28">
            <a:extLst>
              <a:ext uri="{FF2B5EF4-FFF2-40B4-BE49-F238E27FC236}">
                <a16:creationId xmlns:a16="http://schemas.microsoft.com/office/drawing/2014/main" id="{3E310D55-7D1C-422B-A962-F28531C2E902}"/>
              </a:ext>
            </a:extLst>
          </p:cNvPr>
          <p:cNvSpPr/>
          <p:nvPr/>
        </p:nvSpPr>
        <p:spPr>
          <a:xfrm>
            <a:off x="1434354" y="6150798"/>
            <a:ext cx="741905" cy="35921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Flèche : courbe vers le haut 29">
            <a:extLst>
              <a:ext uri="{FF2B5EF4-FFF2-40B4-BE49-F238E27FC236}">
                <a16:creationId xmlns:a16="http://schemas.microsoft.com/office/drawing/2014/main" id="{7DE52919-77B7-8BD9-DBC7-AE9DCDB993DC}"/>
              </a:ext>
            </a:extLst>
          </p:cNvPr>
          <p:cNvSpPr/>
          <p:nvPr/>
        </p:nvSpPr>
        <p:spPr>
          <a:xfrm>
            <a:off x="6513470" y="6150797"/>
            <a:ext cx="840900" cy="35921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1" name="Flèche : courbe vers le haut 30">
            <a:extLst>
              <a:ext uri="{FF2B5EF4-FFF2-40B4-BE49-F238E27FC236}">
                <a16:creationId xmlns:a16="http://schemas.microsoft.com/office/drawing/2014/main" id="{321C0A34-B321-016D-AEE5-2BC2DFD3C09F}"/>
              </a:ext>
            </a:extLst>
          </p:cNvPr>
          <p:cNvSpPr/>
          <p:nvPr/>
        </p:nvSpPr>
        <p:spPr>
          <a:xfrm>
            <a:off x="5224469" y="6158661"/>
            <a:ext cx="741905" cy="35921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Flèche : courbe vers le haut 31">
            <a:extLst>
              <a:ext uri="{FF2B5EF4-FFF2-40B4-BE49-F238E27FC236}">
                <a16:creationId xmlns:a16="http://schemas.microsoft.com/office/drawing/2014/main" id="{EEBB330D-3276-4A5C-EA69-60B6918D231F}"/>
              </a:ext>
            </a:extLst>
          </p:cNvPr>
          <p:cNvSpPr/>
          <p:nvPr/>
        </p:nvSpPr>
        <p:spPr>
          <a:xfrm>
            <a:off x="10402579" y="6166698"/>
            <a:ext cx="840899" cy="35921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7" name="Tableau 2">
            <a:extLst>
              <a:ext uri="{FF2B5EF4-FFF2-40B4-BE49-F238E27FC236}">
                <a16:creationId xmlns:a16="http://schemas.microsoft.com/office/drawing/2014/main" id="{598E0717-6D06-AC9D-2B3C-C5D2FE2437B7}"/>
              </a:ext>
            </a:extLst>
          </p:cNvPr>
          <p:cNvGraphicFramePr>
            <a:graphicFrameLocks noGrp="1"/>
          </p:cNvGraphicFramePr>
          <p:nvPr/>
        </p:nvGraphicFramePr>
        <p:xfrm>
          <a:off x="584642" y="5028275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P7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P8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P9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8" name="Tableau 2">
            <a:extLst>
              <a:ext uri="{FF2B5EF4-FFF2-40B4-BE49-F238E27FC236}">
                <a16:creationId xmlns:a16="http://schemas.microsoft.com/office/drawing/2014/main" id="{3DDDB716-A814-2F6B-AEB5-72F52D0EC853}"/>
              </a:ext>
            </a:extLst>
          </p:cNvPr>
          <p:cNvGraphicFramePr>
            <a:graphicFrameLocks noGrp="1"/>
          </p:cNvGraphicFramePr>
          <p:nvPr/>
        </p:nvGraphicFramePr>
        <p:xfrm>
          <a:off x="5776877" y="5016134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P4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P5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P6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24" name="Tableau 2">
            <a:extLst>
              <a:ext uri="{FF2B5EF4-FFF2-40B4-BE49-F238E27FC236}">
                <a16:creationId xmlns:a16="http://schemas.microsoft.com/office/drawing/2014/main" id="{B427CEEB-CFF6-F8FF-DD8C-26E75A8A3FD2}"/>
              </a:ext>
            </a:extLst>
          </p:cNvPr>
          <p:cNvGraphicFramePr>
            <a:graphicFrameLocks noGrp="1"/>
          </p:cNvGraphicFramePr>
          <p:nvPr/>
        </p:nvGraphicFramePr>
        <p:xfrm>
          <a:off x="11011345" y="5033181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P3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47368E1-8551-A5D8-A0D0-B0644EB67643}"/>
              </a:ext>
            </a:extLst>
          </p:cNvPr>
          <p:cNvCxnSpPr>
            <a:cxnSpLocks/>
          </p:cNvCxnSpPr>
          <p:nvPr/>
        </p:nvCxnSpPr>
        <p:spPr>
          <a:xfrm>
            <a:off x="725112" y="5668851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1BAB376-03E2-20DD-EDDF-6249A6E63286}"/>
              </a:ext>
            </a:extLst>
          </p:cNvPr>
          <p:cNvCxnSpPr>
            <a:cxnSpLocks/>
          </p:cNvCxnSpPr>
          <p:nvPr/>
        </p:nvCxnSpPr>
        <p:spPr>
          <a:xfrm>
            <a:off x="1056164" y="5667267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D73C854-008C-B51A-5B45-8888F97762A8}"/>
              </a:ext>
            </a:extLst>
          </p:cNvPr>
          <p:cNvCxnSpPr>
            <a:cxnSpLocks/>
          </p:cNvCxnSpPr>
          <p:nvPr/>
        </p:nvCxnSpPr>
        <p:spPr>
          <a:xfrm>
            <a:off x="1374042" y="5667267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BC9CC63-6960-DED7-F809-492AB94E7855}"/>
              </a:ext>
            </a:extLst>
          </p:cNvPr>
          <p:cNvCxnSpPr>
            <a:cxnSpLocks/>
          </p:cNvCxnSpPr>
          <p:nvPr/>
        </p:nvCxnSpPr>
        <p:spPr>
          <a:xfrm>
            <a:off x="2123216" y="5665683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0E70A913-3BD6-0241-3D62-2FA321C014ED}"/>
              </a:ext>
            </a:extLst>
          </p:cNvPr>
          <p:cNvCxnSpPr>
            <a:cxnSpLocks/>
          </p:cNvCxnSpPr>
          <p:nvPr/>
        </p:nvCxnSpPr>
        <p:spPr>
          <a:xfrm>
            <a:off x="2467773" y="5670725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98CC0A1A-AEA4-48F2-D7F4-373E95425094}"/>
              </a:ext>
            </a:extLst>
          </p:cNvPr>
          <p:cNvCxnSpPr>
            <a:cxnSpLocks/>
          </p:cNvCxnSpPr>
          <p:nvPr/>
        </p:nvCxnSpPr>
        <p:spPr>
          <a:xfrm>
            <a:off x="2805451" y="5669141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FDE1B4C7-407F-A669-DA68-4B82F50DB89D}"/>
              </a:ext>
            </a:extLst>
          </p:cNvPr>
          <p:cNvCxnSpPr>
            <a:cxnSpLocks/>
          </p:cNvCxnSpPr>
          <p:nvPr/>
        </p:nvCxnSpPr>
        <p:spPr>
          <a:xfrm>
            <a:off x="3149833" y="5669141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A6D94DF9-47AE-F5F2-41CA-F6F066A3BC31}"/>
              </a:ext>
            </a:extLst>
          </p:cNvPr>
          <p:cNvCxnSpPr>
            <a:cxnSpLocks/>
          </p:cNvCxnSpPr>
          <p:nvPr/>
        </p:nvCxnSpPr>
        <p:spPr>
          <a:xfrm>
            <a:off x="4535112" y="5671328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B7ACB1E7-00AB-CAA3-A1A9-1D9DE5DD8E6F}"/>
              </a:ext>
            </a:extLst>
          </p:cNvPr>
          <p:cNvCxnSpPr>
            <a:cxnSpLocks/>
          </p:cNvCxnSpPr>
          <p:nvPr/>
        </p:nvCxnSpPr>
        <p:spPr>
          <a:xfrm>
            <a:off x="4872790" y="5669744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3D5C8F27-F614-798D-C768-938DCFD34FE7}"/>
              </a:ext>
            </a:extLst>
          </p:cNvPr>
          <p:cNvCxnSpPr>
            <a:cxnSpLocks/>
          </p:cNvCxnSpPr>
          <p:nvPr/>
        </p:nvCxnSpPr>
        <p:spPr>
          <a:xfrm>
            <a:off x="5217172" y="5669744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CD6754CE-81E6-03B0-7ADC-E233CD6A5D53}"/>
              </a:ext>
            </a:extLst>
          </p:cNvPr>
          <p:cNvCxnSpPr>
            <a:cxnSpLocks/>
          </p:cNvCxnSpPr>
          <p:nvPr/>
        </p:nvCxnSpPr>
        <p:spPr>
          <a:xfrm>
            <a:off x="5926589" y="5683978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DE44618C-DDB1-C2B7-9976-35B68CEB26E5}"/>
              </a:ext>
            </a:extLst>
          </p:cNvPr>
          <p:cNvCxnSpPr>
            <a:cxnSpLocks/>
          </p:cNvCxnSpPr>
          <p:nvPr/>
        </p:nvCxnSpPr>
        <p:spPr>
          <a:xfrm>
            <a:off x="6257641" y="5682394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B331B7D-EF1C-60DE-00A7-1097291C79D9}"/>
              </a:ext>
            </a:extLst>
          </p:cNvPr>
          <p:cNvCxnSpPr>
            <a:cxnSpLocks/>
          </p:cNvCxnSpPr>
          <p:nvPr/>
        </p:nvCxnSpPr>
        <p:spPr>
          <a:xfrm>
            <a:off x="6575519" y="5682394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EB26C34C-34F5-79CA-1507-F8892ACE87BF}"/>
              </a:ext>
            </a:extLst>
          </p:cNvPr>
          <p:cNvCxnSpPr>
            <a:cxnSpLocks/>
          </p:cNvCxnSpPr>
          <p:nvPr/>
        </p:nvCxnSpPr>
        <p:spPr>
          <a:xfrm>
            <a:off x="11165067" y="5677351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8D0717C8-D27B-A54E-E6E5-AD3E4132EB86}"/>
              </a:ext>
            </a:extLst>
          </p:cNvPr>
          <p:cNvCxnSpPr>
            <a:cxnSpLocks/>
          </p:cNvCxnSpPr>
          <p:nvPr/>
        </p:nvCxnSpPr>
        <p:spPr>
          <a:xfrm>
            <a:off x="11496119" y="5675767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F35312A-DF52-0B2A-66AD-523E58FB0547}"/>
              </a:ext>
            </a:extLst>
          </p:cNvPr>
          <p:cNvCxnSpPr>
            <a:cxnSpLocks/>
          </p:cNvCxnSpPr>
          <p:nvPr/>
        </p:nvCxnSpPr>
        <p:spPr>
          <a:xfrm>
            <a:off x="11813997" y="5675767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F349232C-B817-EF71-0B4B-7054EFAC9134}"/>
              </a:ext>
            </a:extLst>
          </p:cNvPr>
          <p:cNvCxnSpPr>
            <a:cxnSpLocks/>
          </p:cNvCxnSpPr>
          <p:nvPr/>
        </p:nvCxnSpPr>
        <p:spPr>
          <a:xfrm>
            <a:off x="7318069" y="5672309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55A4A121-47BB-26C6-BC20-93D06984681D}"/>
              </a:ext>
            </a:extLst>
          </p:cNvPr>
          <p:cNvCxnSpPr>
            <a:cxnSpLocks/>
          </p:cNvCxnSpPr>
          <p:nvPr/>
        </p:nvCxnSpPr>
        <p:spPr>
          <a:xfrm>
            <a:off x="7662626" y="5677351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C8EBD916-E434-15B7-D472-B7857419A8CC}"/>
              </a:ext>
            </a:extLst>
          </p:cNvPr>
          <p:cNvCxnSpPr>
            <a:cxnSpLocks/>
          </p:cNvCxnSpPr>
          <p:nvPr/>
        </p:nvCxnSpPr>
        <p:spPr>
          <a:xfrm>
            <a:off x="8000304" y="5675767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E3B7264A-ABD5-298D-F45F-8E27BAA93FD5}"/>
              </a:ext>
            </a:extLst>
          </p:cNvPr>
          <p:cNvCxnSpPr>
            <a:cxnSpLocks/>
          </p:cNvCxnSpPr>
          <p:nvPr/>
        </p:nvCxnSpPr>
        <p:spPr>
          <a:xfrm>
            <a:off x="8344686" y="5675767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9552D529-852F-4FCD-B69D-543A76151D61}"/>
              </a:ext>
            </a:extLst>
          </p:cNvPr>
          <p:cNvCxnSpPr>
            <a:cxnSpLocks/>
          </p:cNvCxnSpPr>
          <p:nvPr/>
        </p:nvCxnSpPr>
        <p:spPr>
          <a:xfrm>
            <a:off x="9736591" y="5677954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C9AFC133-2ECC-EF3D-19D2-B67EA8D2FA0D}"/>
              </a:ext>
            </a:extLst>
          </p:cNvPr>
          <p:cNvCxnSpPr>
            <a:cxnSpLocks/>
          </p:cNvCxnSpPr>
          <p:nvPr/>
        </p:nvCxnSpPr>
        <p:spPr>
          <a:xfrm>
            <a:off x="10080895" y="5676370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692006F2-B9FC-1797-DD68-CD710DE45357}"/>
              </a:ext>
            </a:extLst>
          </p:cNvPr>
          <p:cNvCxnSpPr>
            <a:cxnSpLocks/>
          </p:cNvCxnSpPr>
          <p:nvPr/>
        </p:nvCxnSpPr>
        <p:spPr>
          <a:xfrm>
            <a:off x="10425277" y="5676370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2FB3D698-DC94-7516-422B-8A7BDD28644F}"/>
              </a:ext>
            </a:extLst>
          </p:cNvPr>
          <p:cNvSpPr txBox="1"/>
          <p:nvPr/>
        </p:nvSpPr>
        <p:spPr>
          <a:xfrm>
            <a:off x="121778" y="538514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adr</a:t>
            </a:r>
            <a:endParaRPr lang="fr-FR" dirty="0">
              <a:solidFill>
                <a:srgbClr val="0070C0"/>
              </a:solidFill>
            </a:endParaRPr>
          </a:p>
        </p:txBody>
      </p:sp>
      <p:graphicFrame>
        <p:nvGraphicFramePr>
          <p:cNvPr id="65" name="Tableau 2">
            <a:extLst>
              <a:ext uri="{FF2B5EF4-FFF2-40B4-BE49-F238E27FC236}">
                <a16:creationId xmlns:a16="http://schemas.microsoft.com/office/drawing/2014/main" id="{4669FAE7-4341-B019-31BD-E157C70E4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843886"/>
              </p:ext>
            </p:extLst>
          </p:nvPr>
        </p:nvGraphicFramePr>
        <p:xfrm>
          <a:off x="49252" y="5876185"/>
          <a:ext cx="314348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L2_2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sp>
        <p:nvSpPr>
          <p:cNvPr id="66" name="Flèche : courbe vers le haut 65">
            <a:extLst>
              <a:ext uri="{FF2B5EF4-FFF2-40B4-BE49-F238E27FC236}">
                <a16:creationId xmlns:a16="http://schemas.microsoft.com/office/drawing/2014/main" id="{604258B3-2109-DAF1-CD5F-346480937193}"/>
              </a:ext>
            </a:extLst>
          </p:cNvPr>
          <p:cNvSpPr/>
          <p:nvPr/>
        </p:nvSpPr>
        <p:spPr>
          <a:xfrm>
            <a:off x="137927" y="6158661"/>
            <a:ext cx="650337" cy="35921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BE8B87E0-AB6B-91E7-462F-640CC119F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821764"/>
              </p:ext>
            </p:extLst>
          </p:nvPr>
        </p:nvGraphicFramePr>
        <p:xfrm>
          <a:off x="481914" y="651776"/>
          <a:ext cx="6654810" cy="3893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5481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4092875163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15722668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3884564475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303934008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784946712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260588215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636955903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490249597"/>
                    </a:ext>
                  </a:extLst>
                </a:gridCol>
              </a:tblGrid>
              <a:tr h="48666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L1_0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L1_1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L1_2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L1_3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L1_799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L2_0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L2_1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L2-2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L2_3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L2_799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732765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L3_0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L3_1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L3_2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L3_799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102228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793681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093359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10208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727219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L524_0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L524_799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52760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9AEE03D5-831F-402C-E473-A65BC786382E}"/>
              </a:ext>
            </a:extLst>
          </p:cNvPr>
          <p:cNvSpPr/>
          <p:nvPr/>
        </p:nvSpPr>
        <p:spPr>
          <a:xfrm>
            <a:off x="-177088" y="149821"/>
            <a:ext cx="1985859" cy="1470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C760892A-D46E-D924-6AB0-8D113AC3208B}"/>
              </a:ext>
            </a:extLst>
          </p:cNvPr>
          <p:cNvSpPr txBox="1"/>
          <p:nvPr/>
        </p:nvSpPr>
        <p:spPr>
          <a:xfrm>
            <a:off x="80677" y="4658943"/>
            <a:ext cx="2168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Bottom shift </a:t>
            </a:r>
            <a:r>
              <a:rPr lang="fr-FR" dirty="0" err="1">
                <a:solidFill>
                  <a:srgbClr val="0070C0"/>
                </a:solidFill>
              </a:rPr>
              <a:t>register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61CB99A-27F2-A796-0406-AAAB40D824D6}"/>
              </a:ext>
            </a:extLst>
          </p:cNvPr>
          <p:cNvSpPr txBox="1"/>
          <p:nvPr/>
        </p:nvSpPr>
        <p:spPr>
          <a:xfrm>
            <a:off x="5233819" y="4678103"/>
            <a:ext cx="2129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Middle shift </a:t>
            </a:r>
            <a:r>
              <a:rPr lang="fr-FR" dirty="0" err="1">
                <a:solidFill>
                  <a:srgbClr val="0070C0"/>
                </a:solidFill>
              </a:rPr>
              <a:t>register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A158295-7AF5-35C1-5671-36E889F7CD7D}"/>
              </a:ext>
            </a:extLst>
          </p:cNvPr>
          <p:cNvSpPr txBox="1"/>
          <p:nvPr/>
        </p:nvSpPr>
        <p:spPr>
          <a:xfrm>
            <a:off x="10461199" y="4670749"/>
            <a:ext cx="180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Top shift </a:t>
            </a:r>
            <a:r>
              <a:rPr lang="fr-FR" dirty="0" err="1">
                <a:solidFill>
                  <a:srgbClr val="0070C0"/>
                </a:solidFill>
              </a:rPr>
              <a:t>register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6DC616FD-4530-BF62-8A67-C5A3C8F47877}"/>
              </a:ext>
            </a:extLst>
          </p:cNvPr>
          <p:cNvSpPr txBox="1"/>
          <p:nvPr/>
        </p:nvSpPr>
        <p:spPr>
          <a:xfrm>
            <a:off x="2761020" y="4658943"/>
            <a:ext cx="175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First pixel buffer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723B6717-B35D-0C18-7959-1D1274AC5EFD}"/>
              </a:ext>
            </a:extLst>
          </p:cNvPr>
          <p:cNvSpPr txBox="1"/>
          <p:nvPr/>
        </p:nvSpPr>
        <p:spPr>
          <a:xfrm>
            <a:off x="7908614" y="4658943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Second pixel buffer</a:t>
            </a:r>
          </a:p>
        </p:txBody>
      </p:sp>
      <p:graphicFrame>
        <p:nvGraphicFramePr>
          <p:cNvPr id="56" name="Tableau 2">
            <a:extLst>
              <a:ext uri="{FF2B5EF4-FFF2-40B4-BE49-F238E27FC236}">
                <a16:creationId xmlns:a16="http://schemas.microsoft.com/office/drawing/2014/main" id="{F552C8E6-75BE-3950-9984-A0BE111DE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79532"/>
              </p:ext>
            </p:extLst>
          </p:nvPr>
        </p:nvGraphicFramePr>
        <p:xfrm>
          <a:off x="7240447" y="1123043"/>
          <a:ext cx="314348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70" name="Tableau 2">
            <a:extLst>
              <a:ext uri="{FF2B5EF4-FFF2-40B4-BE49-F238E27FC236}">
                <a16:creationId xmlns:a16="http://schemas.microsoft.com/office/drawing/2014/main" id="{602C3F26-7F6B-D22E-DF45-25A4D97D8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436545"/>
              </p:ext>
            </p:extLst>
          </p:nvPr>
        </p:nvGraphicFramePr>
        <p:xfrm>
          <a:off x="7240447" y="1713419"/>
          <a:ext cx="314348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sp>
        <p:nvSpPr>
          <p:cNvPr id="72" name="ZoneTexte 71">
            <a:extLst>
              <a:ext uri="{FF2B5EF4-FFF2-40B4-BE49-F238E27FC236}">
                <a16:creationId xmlns:a16="http://schemas.microsoft.com/office/drawing/2014/main" id="{DA299754-91D0-B1F2-C922-06FC83DE619D}"/>
              </a:ext>
            </a:extLst>
          </p:cNvPr>
          <p:cNvSpPr txBox="1"/>
          <p:nvPr/>
        </p:nvSpPr>
        <p:spPr>
          <a:xfrm>
            <a:off x="7665709" y="1073604"/>
            <a:ext cx="459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Données en entrée du « Bottom shift </a:t>
            </a:r>
            <a:r>
              <a:rPr lang="fr-FR" dirty="0" err="1">
                <a:solidFill>
                  <a:srgbClr val="0070C0"/>
                </a:solidFill>
              </a:rPr>
              <a:t>register</a:t>
            </a:r>
            <a:r>
              <a:rPr lang="fr-FR" dirty="0">
                <a:solidFill>
                  <a:srgbClr val="0070C0"/>
                </a:solidFill>
              </a:rPr>
              <a:t> »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A72C631-E778-E524-8813-26A95A487148}"/>
              </a:ext>
            </a:extLst>
          </p:cNvPr>
          <p:cNvSpPr txBox="1"/>
          <p:nvPr/>
        </p:nvSpPr>
        <p:spPr>
          <a:xfrm>
            <a:off x="7665709" y="1650872"/>
            <a:ext cx="4206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Données en sorties des « Shift </a:t>
            </a:r>
            <a:r>
              <a:rPr lang="fr-FR" dirty="0" err="1">
                <a:solidFill>
                  <a:srgbClr val="0070C0"/>
                </a:solidFill>
              </a:rPr>
              <a:t>register</a:t>
            </a:r>
            <a:r>
              <a:rPr lang="fr-FR" dirty="0">
                <a:solidFill>
                  <a:srgbClr val="0070C0"/>
                </a:solidFill>
              </a:rPr>
              <a:t> »</a:t>
            </a:r>
          </a:p>
          <a:p>
            <a:r>
              <a:rPr lang="fr-FR" dirty="0">
                <a:solidFill>
                  <a:srgbClr val="0070C0"/>
                </a:solidFill>
              </a:rPr>
              <a:t>et « Pixel buffer »</a:t>
            </a:r>
          </a:p>
        </p:txBody>
      </p:sp>
    </p:spTree>
    <p:extLst>
      <p:ext uri="{BB962C8B-B14F-4D97-AF65-F5344CB8AC3E}">
        <p14:creationId xmlns:p14="http://schemas.microsoft.com/office/powerpoint/2010/main" val="250260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3AAEAC6-6467-0D41-2EA0-3CB94F9B19DB}"/>
              </a:ext>
            </a:extLst>
          </p:cNvPr>
          <p:cNvSpPr txBox="1"/>
          <p:nvPr/>
        </p:nvSpPr>
        <p:spPr>
          <a:xfrm>
            <a:off x="8344686" y="3119794"/>
            <a:ext cx="2675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Données dans les registres</a:t>
            </a:r>
          </a:p>
        </p:txBody>
      </p:sp>
      <p:graphicFrame>
        <p:nvGraphicFramePr>
          <p:cNvPr id="4" name="Tableau 2">
            <a:extLst>
              <a:ext uri="{FF2B5EF4-FFF2-40B4-BE49-F238E27FC236}">
                <a16:creationId xmlns:a16="http://schemas.microsoft.com/office/drawing/2014/main" id="{87F9B3E0-8B76-F585-ADB3-0F4636E884A8}"/>
              </a:ext>
            </a:extLst>
          </p:cNvPr>
          <p:cNvGraphicFramePr>
            <a:graphicFrameLocks noGrp="1"/>
          </p:cNvGraphicFramePr>
          <p:nvPr/>
        </p:nvGraphicFramePr>
        <p:xfrm>
          <a:off x="584642" y="5870626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L2_2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L2_1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L2_0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5" name="Tableau 2">
            <a:extLst>
              <a:ext uri="{FF2B5EF4-FFF2-40B4-BE49-F238E27FC236}">
                <a16:creationId xmlns:a16="http://schemas.microsoft.com/office/drawing/2014/main" id="{8F8EA220-7EF8-E123-3DA3-1BFC7A40BF3A}"/>
              </a:ext>
            </a:extLst>
          </p:cNvPr>
          <p:cNvGraphicFramePr>
            <a:graphicFrameLocks noGrp="1"/>
          </p:cNvGraphicFramePr>
          <p:nvPr/>
        </p:nvGraphicFramePr>
        <p:xfrm>
          <a:off x="1944488" y="5870626"/>
          <a:ext cx="3457820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782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409287516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1572266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388456447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0393400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784946712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26058821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63695590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490249597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L1_799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L1_798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L1_797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L1_796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L1_5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L1_4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L1_3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FE614B9-EE40-DBDA-2A2C-983E9FD54177}"/>
              </a:ext>
            </a:extLst>
          </p:cNvPr>
          <p:cNvCxnSpPr>
            <a:cxnSpLocks/>
          </p:cNvCxnSpPr>
          <p:nvPr/>
        </p:nvCxnSpPr>
        <p:spPr>
          <a:xfrm flipH="1">
            <a:off x="8914121" y="3524977"/>
            <a:ext cx="697549" cy="9449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au 2">
            <a:extLst>
              <a:ext uri="{FF2B5EF4-FFF2-40B4-BE49-F238E27FC236}">
                <a16:creationId xmlns:a16="http://schemas.microsoft.com/office/drawing/2014/main" id="{916AD147-7003-1E84-FF4F-EDB20164E6F6}"/>
              </a:ext>
            </a:extLst>
          </p:cNvPr>
          <p:cNvGraphicFramePr>
            <a:graphicFrameLocks noGrp="1"/>
          </p:cNvGraphicFramePr>
          <p:nvPr/>
        </p:nvGraphicFramePr>
        <p:xfrm>
          <a:off x="7136724" y="5870626"/>
          <a:ext cx="3457820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782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409287516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1572266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388456447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0393400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784946712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26058821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63695590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490249597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28FA1171-7543-4791-534C-CFBB57FC3C0B}"/>
              </a:ext>
            </a:extLst>
          </p:cNvPr>
          <p:cNvSpPr txBox="1"/>
          <p:nvPr/>
        </p:nvSpPr>
        <p:spPr>
          <a:xfrm>
            <a:off x="411686" y="149821"/>
            <a:ext cx="2721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>
                <a:solidFill>
                  <a:srgbClr val="0070C0"/>
                </a:solidFill>
              </a:rPr>
              <a:t>803ème COUP D’HORLOGE</a:t>
            </a:r>
          </a:p>
          <a:p>
            <a:endParaRPr lang="fr-FR" u="sng" dirty="0">
              <a:solidFill>
                <a:srgbClr val="0070C0"/>
              </a:solidFill>
            </a:endParaRPr>
          </a:p>
        </p:txBody>
      </p:sp>
      <p:graphicFrame>
        <p:nvGraphicFramePr>
          <p:cNvPr id="11" name="Tableau 2">
            <a:extLst>
              <a:ext uri="{FF2B5EF4-FFF2-40B4-BE49-F238E27FC236}">
                <a16:creationId xmlns:a16="http://schemas.microsoft.com/office/drawing/2014/main" id="{DFDC8363-7EC9-2311-7983-A234E66F872D}"/>
              </a:ext>
            </a:extLst>
          </p:cNvPr>
          <p:cNvGraphicFramePr>
            <a:graphicFrameLocks noGrp="1"/>
          </p:cNvGraphicFramePr>
          <p:nvPr/>
        </p:nvGraphicFramePr>
        <p:xfrm>
          <a:off x="584642" y="5443380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12" name="Tableau 2">
            <a:extLst>
              <a:ext uri="{FF2B5EF4-FFF2-40B4-BE49-F238E27FC236}">
                <a16:creationId xmlns:a16="http://schemas.microsoft.com/office/drawing/2014/main" id="{BEDA1273-DE85-BAA7-6411-2D64FB7254F6}"/>
              </a:ext>
            </a:extLst>
          </p:cNvPr>
          <p:cNvGraphicFramePr>
            <a:graphicFrameLocks noGrp="1"/>
          </p:cNvGraphicFramePr>
          <p:nvPr/>
        </p:nvGraphicFramePr>
        <p:xfrm>
          <a:off x="1944488" y="5443380"/>
          <a:ext cx="3457820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782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409287516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1572266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388456447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0393400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784946712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26058821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63695590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490249597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796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795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794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793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13" name="Tableau 2">
            <a:extLst>
              <a:ext uri="{FF2B5EF4-FFF2-40B4-BE49-F238E27FC236}">
                <a16:creationId xmlns:a16="http://schemas.microsoft.com/office/drawing/2014/main" id="{E64859DB-25C7-789D-1AC2-9CF21E663DD2}"/>
              </a:ext>
            </a:extLst>
          </p:cNvPr>
          <p:cNvGraphicFramePr>
            <a:graphicFrameLocks noGrp="1"/>
          </p:cNvGraphicFramePr>
          <p:nvPr/>
        </p:nvGraphicFramePr>
        <p:xfrm>
          <a:off x="7136724" y="5443380"/>
          <a:ext cx="3457820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782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409287516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1572266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388456447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0393400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784946712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26058821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63695590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490249597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796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795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794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793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14" name="Tableau 2">
            <a:extLst>
              <a:ext uri="{FF2B5EF4-FFF2-40B4-BE49-F238E27FC236}">
                <a16:creationId xmlns:a16="http://schemas.microsoft.com/office/drawing/2014/main" id="{08B26C64-423A-0E0C-8016-0484E7F851ED}"/>
              </a:ext>
            </a:extLst>
          </p:cNvPr>
          <p:cNvGraphicFramePr>
            <a:graphicFrameLocks noGrp="1"/>
          </p:cNvGraphicFramePr>
          <p:nvPr/>
        </p:nvGraphicFramePr>
        <p:xfrm>
          <a:off x="5776878" y="5870626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L1_2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L1_1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L1_0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15" name="Tableau 2">
            <a:extLst>
              <a:ext uri="{FF2B5EF4-FFF2-40B4-BE49-F238E27FC236}">
                <a16:creationId xmlns:a16="http://schemas.microsoft.com/office/drawing/2014/main" id="{AC046F26-BBEC-9685-4749-437D21943075}"/>
              </a:ext>
            </a:extLst>
          </p:cNvPr>
          <p:cNvGraphicFramePr>
            <a:graphicFrameLocks noGrp="1"/>
          </p:cNvGraphicFramePr>
          <p:nvPr/>
        </p:nvGraphicFramePr>
        <p:xfrm>
          <a:off x="5776878" y="5443380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16" name="Tableau 2">
            <a:extLst>
              <a:ext uri="{FF2B5EF4-FFF2-40B4-BE49-F238E27FC236}">
                <a16:creationId xmlns:a16="http://schemas.microsoft.com/office/drawing/2014/main" id="{14278D3A-B929-BAA6-40F5-46088DC10312}"/>
              </a:ext>
            </a:extLst>
          </p:cNvPr>
          <p:cNvGraphicFramePr>
            <a:graphicFrameLocks noGrp="1"/>
          </p:cNvGraphicFramePr>
          <p:nvPr/>
        </p:nvGraphicFramePr>
        <p:xfrm>
          <a:off x="11011346" y="5870626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17" name="Tableau 2">
            <a:extLst>
              <a:ext uri="{FF2B5EF4-FFF2-40B4-BE49-F238E27FC236}">
                <a16:creationId xmlns:a16="http://schemas.microsoft.com/office/drawing/2014/main" id="{0F8E0DCC-8FCA-D8AF-EAB7-18555C8CF165}"/>
              </a:ext>
            </a:extLst>
          </p:cNvPr>
          <p:cNvGraphicFramePr>
            <a:graphicFrameLocks noGrp="1"/>
          </p:cNvGraphicFramePr>
          <p:nvPr/>
        </p:nvGraphicFramePr>
        <p:xfrm>
          <a:off x="11011346" y="5443380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sp>
        <p:nvSpPr>
          <p:cNvPr id="18" name="ZoneTexte 17">
            <a:extLst>
              <a:ext uri="{FF2B5EF4-FFF2-40B4-BE49-F238E27FC236}">
                <a16:creationId xmlns:a16="http://schemas.microsoft.com/office/drawing/2014/main" id="{D24D6BDB-1616-F043-EBB9-BAF58CFA104C}"/>
              </a:ext>
            </a:extLst>
          </p:cNvPr>
          <p:cNvSpPr txBox="1"/>
          <p:nvPr/>
        </p:nvSpPr>
        <p:spPr>
          <a:xfrm>
            <a:off x="7840651" y="149821"/>
            <a:ext cx="398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Idée: on déplace l’image dans la fenêtre.</a:t>
            </a:r>
          </a:p>
        </p:txBody>
      </p:sp>
      <p:sp>
        <p:nvSpPr>
          <p:cNvPr id="29" name="Flèche : courbe vers le haut 28">
            <a:extLst>
              <a:ext uri="{FF2B5EF4-FFF2-40B4-BE49-F238E27FC236}">
                <a16:creationId xmlns:a16="http://schemas.microsoft.com/office/drawing/2014/main" id="{3E310D55-7D1C-422B-A962-F28531C2E902}"/>
              </a:ext>
            </a:extLst>
          </p:cNvPr>
          <p:cNvSpPr/>
          <p:nvPr/>
        </p:nvSpPr>
        <p:spPr>
          <a:xfrm>
            <a:off x="1434354" y="6150798"/>
            <a:ext cx="741905" cy="35921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Flèche : courbe vers le haut 29">
            <a:extLst>
              <a:ext uri="{FF2B5EF4-FFF2-40B4-BE49-F238E27FC236}">
                <a16:creationId xmlns:a16="http://schemas.microsoft.com/office/drawing/2014/main" id="{7DE52919-77B7-8BD9-DBC7-AE9DCDB993DC}"/>
              </a:ext>
            </a:extLst>
          </p:cNvPr>
          <p:cNvSpPr/>
          <p:nvPr/>
        </p:nvSpPr>
        <p:spPr>
          <a:xfrm>
            <a:off x="6513470" y="6150797"/>
            <a:ext cx="840900" cy="35921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1" name="Flèche : courbe vers le haut 30">
            <a:extLst>
              <a:ext uri="{FF2B5EF4-FFF2-40B4-BE49-F238E27FC236}">
                <a16:creationId xmlns:a16="http://schemas.microsoft.com/office/drawing/2014/main" id="{321C0A34-B321-016D-AEE5-2BC2DFD3C09F}"/>
              </a:ext>
            </a:extLst>
          </p:cNvPr>
          <p:cNvSpPr/>
          <p:nvPr/>
        </p:nvSpPr>
        <p:spPr>
          <a:xfrm>
            <a:off x="5224469" y="6158661"/>
            <a:ext cx="741905" cy="35921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Flèche : courbe vers le haut 31">
            <a:extLst>
              <a:ext uri="{FF2B5EF4-FFF2-40B4-BE49-F238E27FC236}">
                <a16:creationId xmlns:a16="http://schemas.microsoft.com/office/drawing/2014/main" id="{EEBB330D-3276-4A5C-EA69-60B6918D231F}"/>
              </a:ext>
            </a:extLst>
          </p:cNvPr>
          <p:cNvSpPr/>
          <p:nvPr/>
        </p:nvSpPr>
        <p:spPr>
          <a:xfrm>
            <a:off x="10402579" y="6166698"/>
            <a:ext cx="840899" cy="35921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7" name="Tableau 2">
            <a:extLst>
              <a:ext uri="{FF2B5EF4-FFF2-40B4-BE49-F238E27FC236}">
                <a16:creationId xmlns:a16="http://schemas.microsoft.com/office/drawing/2014/main" id="{598E0717-6D06-AC9D-2B3C-C5D2FE2437B7}"/>
              </a:ext>
            </a:extLst>
          </p:cNvPr>
          <p:cNvGraphicFramePr>
            <a:graphicFrameLocks noGrp="1"/>
          </p:cNvGraphicFramePr>
          <p:nvPr/>
        </p:nvGraphicFramePr>
        <p:xfrm>
          <a:off x="584642" y="5028275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P7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P8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P9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8" name="Tableau 2">
            <a:extLst>
              <a:ext uri="{FF2B5EF4-FFF2-40B4-BE49-F238E27FC236}">
                <a16:creationId xmlns:a16="http://schemas.microsoft.com/office/drawing/2014/main" id="{3DDDB716-A814-2F6B-AEB5-72F52D0EC853}"/>
              </a:ext>
            </a:extLst>
          </p:cNvPr>
          <p:cNvGraphicFramePr>
            <a:graphicFrameLocks noGrp="1"/>
          </p:cNvGraphicFramePr>
          <p:nvPr/>
        </p:nvGraphicFramePr>
        <p:xfrm>
          <a:off x="5776877" y="5016134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P4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P5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P6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24" name="Tableau 2">
            <a:extLst>
              <a:ext uri="{FF2B5EF4-FFF2-40B4-BE49-F238E27FC236}">
                <a16:creationId xmlns:a16="http://schemas.microsoft.com/office/drawing/2014/main" id="{B427CEEB-CFF6-F8FF-DD8C-26E75A8A3FD2}"/>
              </a:ext>
            </a:extLst>
          </p:cNvPr>
          <p:cNvGraphicFramePr>
            <a:graphicFrameLocks noGrp="1"/>
          </p:cNvGraphicFramePr>
          <p:nvPr/>
        </p:nvGraphicFramePr>
        <p:xfrm>
          <a:off x="11011345" y="5033181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P3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47368E1-8551-A5D8-A0D0-B0644EB67643}"/>
              </a:ext>
            </a:extLst>
          </p:cNvPr>
          <p:cNvCxnSpPr>
            <a:cxnSpLocks/>
          </p:cNvCxnSpPr>
          <p:nvPr/>
        </p:nvCxnSpPr>
        <p:spPr>
          <a:xfrm>
            <a:off x="725112" y="5668851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1BAB376-03E2-20DD-EDDF-6249A6E63286}"/>
              </a:ext>
            </a:extLst>
          </p:cNvPr>
          <p:cNvCxnSpPr>
            <a:cxnSpLocks/>
          </p:cNvCxnSpPr>
          <p:nvPr/>
        </p:nvCxnSpPr>
        <p:spPr>
          <a:xfrm>
            <a:off x="1056164" y="5667267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D73C854-008C-B51A-5B45-8888F97762A8}"/>
              </a:ext>
            </a:extLst>
          </p:cNvPr>
          <p:cNvCxnSpPr>
            <a:cxnSpLocks/>
          </p:cNvCxnSpPr>
          <p:nvPr/>
        </p:nvCxnSpPr>
        <p:spPr>
          <a:xfrm>
            <a:off x="1374042" y="5667267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BC9CC63-6960-DED7-F809-492AB94E7855}"/>
              </a:ext>
            </a:extLst>
          </p:cNvPr>
          <p:cNvCxnSpPr>
            <a:cxnSpLocks/>
          </p:cNvCxnSpPr>
          <p:nvPr/>
        </p:nvCxnSpPr>
        <p:spPr>
          <a:xfrm>
            <a:off x="2123216" y="5665683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0E70A913-3BD6-0241-3D62-2FA321C014ED}"/>
              </a:ext>
            </a:extLst>
          </p:cNvPr>
          <p:cNvCxnSpPr>
            <a:cxnSpLocks/>
          </p:cNvCxnSpPr>
          <p:nvPr/>
        </p:nvCxnSpPr>
        <p:spPr>
          <a:xfrm>
            <a:off x="2467773" y="5670725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98CC0A1A-AEA4-48F2-D7F4-373E95425094}"/>
              </a:ext>
            </a:extLst>
          </p:cNvPr>
          <p:cNvCxnSpPr>
            <a:cxnSpLocks/>
          </p:cNvCxnSpPr>
          <p:nvPr/>
        </p:nvCxnSpPr>
        <p:spPr>
          <a:xfrm>
            <a:off x="2805451" y="5669141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FDE1B4C7-407F-A669-DA68-4B82F50DB89D}"/>
              </a:ext>
            </a:extLst>
          </p:cNvPr>
          <p:cNvCxnSpPr>
            <a:cxnSpLocks/>
          </p:cNvCxnSpPr>
          <p:nvPr/>
        </p:nvCxnSpPr>
        <p:spPr>
          <a:xfrm>
            <a:off x="3149833" y="5669141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A6D94DF9-47AE-F5F2-41CA-F6F066A3BC31}"/>
              </a:ext>
            </a:extLst>
          </p:cNvPr>
          <p:cNvCxnSpPr>
            <a:cxnSpLocks/>
          </p:cNvCxnSpPr>
          <p:nvPr/>
        </p:nvCxnSpPr>
        <p:spPr>
          <a:xfrm>
            <a:off x="4535112" y="5671328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B7ACB1E7-00AB-CAA3-A1A9-1D9DE5DD8E6F}"/>
              </a:ext>
            </a:extLst>
          </p:cNvPr>
          <p:cNvCxnSpPr>
            <a:cxnSpLocks/>
          </p:cNvCxnSpPr>
          <p:nvPr/>
        </p:nvCxnSpPr>
        <p:spPr>
          <a:xfrm>
            <a:off x="4872790" y="5669744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3D5C8F27-F614-798D-C768-938DCFD34FE7}"/>
              </a:ext>
            </a:extLst>
          </p:cNvPr>
          <p:cNvCxnSpPr>
            <a:cxnSpLocks/>
          </p:cNvCxnSpPr>
          <p:nvPr/>
        </p:nvCxnSpPr>
        <p:spPr>
          <a:xfrm>
            <a:off x="5217172" y="5669744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CD6754CE-81E6-03B0-7ADC-E233CD6A5D53}"/>
              </a:ext>
            </a:extLst>
          </p:cNvPr>
          <p:cNvCxnSpPr>
            <a:cxnSpLocks/>
          </p:cNvCxnSpPr>
          <p:nvPr/>
        </p:nvCxnSpPr>
        <p:spPr>
          <a:xfrm>
            <a:off x="5926589" y="5683978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DE44618C-DDB1-C2B7-9976-35B68CEB26E5}"/>
              </a:ext>
            </a:extLst>
          </p:cNvPr>
          <p:cNvCxnSpPr>
            <a:cxnSpLocks/>
          </p:cNvCxnSpPr>
          <p:nvPr/>
        </p:nvCxnSpPr>
        <p:spPr>
          <a:xfrm>
            <a:off x="6257641" y="5682394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B331B7D-EF1C-60DE-00A7-1097291C79D9}"/>
              </a:ext>
            </a:extLst>
          </p:cNvPr>
          <p:cNvCxnSpPr>
            <a:cxnSpLocks/>
          </p:cNvCxnSpPr>
          <p:nvPr/>
        </p:nvCxnSpPr>
        <p:spPr>
          <a:xfrm>
            <a:off x="6575519" y="5682394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EB26C34C-34F5-79CA-1507-F8892ACE87BF}"/>
              </a:ext>
            </a:extLst>
          </p:cNvPr>
          <p:cNvCxnSpPr>
            <a:cxnSpLocks/>
          </p:cNvCxnSpPr>
          <p:nvPr/>
        </p:nvCxnSpPr>
        <p:spPr>
          <a:xfrm>
            <a:off x="11165067" y="5677351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8D0717C8-D27B-A54E-E6E5-AD3E4132EB86}"/>
              </a:ext>
            </a:extLst>
          </p:cNvPr>
          <p:cNvCxnSpPr>
            <a:cxnSpLocks/>
          </p:cNvCxnSpPr>
          <p:nvPr/>
        </p:nvCxnSpPr>
        <p:spPr>
          <a:xfrm>
            <a:off x="11496119" y="5675767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F35312A-DF52-0B2A-66AD-523E58FB0547}"/>
              </a:ext>
            </a:extLst>
          </p:cNvPr>
          <p:cNvCxnSpPr>
            <a:cxnSpLocks/>
          </p:cNvCxnSpPr>
          <p:nvPr/>
        </p:nvCxnSpPr>
        <p:spPr>
          <a:xfrm>
            <a:off x="11813997" y="5675767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F349232C-B817-EF71-0B4B-7054EFAC9134}"/>
              </a:ext>
            </a:extLst>
          </p:cNvPr>
          <p:cNvCxnSpPr>
            <a:cxnSpLocks/>
          </p:cNvCxnSpPr>
          <p:nvPr/>
        </p:nvCxnSpPr>
        <p:spPr>
          <a:xfrm>
            <a:off x="7318069" y="5672309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55A4A121-47BB-26C6-BC20-93D06984681D}"/>
              </a:ext>
            </a:extLst>
          </p:cNvPr>
          <p:cNvCxnSpPr>
            <a:cxnSpLocks/>
          </p:cNvCxnSpPr>
          <p:nvPr/>
        </p:nvCxnSpPr>
        <p:spPr>
          <a:xfrm>
            <a:off x="7662626" y="5677351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C8EBD916-E434-15B7-D472-B7857419A8CC}"/>
              </a:ext>
            </a:extLst>
          </p:cNvPr>
          <p:cNvCxnSpPr>
            <a:cxnSpLocks/>
          </p:cNvCxnSpPr>
          <p:nvPr/>
        </p:nvCxnSpPr>
        <p:spPr>
          <a:xfrm>
            <a:off x="8000304" y="5675767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E3B7264A-ABD5-298D-F45F-8E27BAA93FD5}"/>
              </a:ext>
            </a:extLst>
          </p:cNvPr>
          <p:cNvCxnSpPr>
            <a:cxnSpLocks/>
          </p:cNvCxnSpPr>
          <p:nvPr/>
        </p:nvCxnSpPr>
        <p:spPr>
          <a:xfrm>
            <a:off x="8344686" y="5675767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9552D529-852F-4FCD-B69D-543A76151D61}"/>
              </a:ext>
            </a:extLst>
          </p:cNvPr>
          <p:cNvCxnSpPr>
            <a:cxnSpLocks/>
          </p:cNvCxnSpPr>
          <p:nvPr/>
        </p:nvCxnSpPr>
        <p:spPr>
          <a:xfrm>
            <a:off x="9736591" y="5677954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C9AFC133-2ECC-EF3D-19D2-B67EA8D2FA0D}"/>
              </a:ext>
            </a:extLst>
          </p:cNvPr>
          <p:cNvCxnSpPr>
            <a:cxnSpLocks/>
          </p:cNvCxnSpPr>
          <p:nvPr/>
        </p:nvCxnSpPr>
        <p:spPr>
          <a:xfrm>
            <a:off x="10080895" y="5676370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692006F2-B9FC-1797-DD68-CD710DE45357}"/>
              </a:ext>
            </a:extLst>
          </p:cNvPr>
          <p:cNvCxnSpPr>
            <a:cxnSpLocks/>
          </p:cNvCxnSpPr>
          <p:nvPr/>
        </p:nvCxnSpPr>
        <p:spPr>
          <a:xfrm>
            <a:off x="10425277" y="5676370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2FB3D698-DC94-7516-422B-8A7BDD28644F}"/>
              </a:ext>
            </a:extLst>
          </p:cNvPr>
          <p:cNvSpPr txBox="1"/>
          <p:nvPr/>
        </p:nvSpPr>
        <p:spPr>
          <a:xfrm>
            <a:off x="121778" y="538514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adr</a:t>
            </a:r>
            <a:endParaRPr lang="fr-FR" dirty="0">
              <a:solidFill>
                <a:srgbClr val="0070C0"/>
              </a:solidFill>
            </a:endParaRPr>
          </a:p>
        </p:txBody>
      </p:sp>
      <p:graphicFrame>
        <p:nvGraphicFramePr>
          <p:cNvPr id="65" name="Tableau 2">
            <a:extLst>
              <a:ext uri="{FF2B5EF4-FFF2-40B4-BE49-F238E27FC236}">
                <a16:creationId xmlns:a16="http://schemas.microsoft.com/office/drawing/2014/main" id="{4669FAE7-4341-B019-31BD-E157C70E44A9}"/>
              </a:ext>
            </a:extLst>
          </p:cNvPr>
          <p:cNvGraphicFramePr>
            <a:graphicFrameLocks noGrp="1"/>
          </p:cNvGraphicFramePr>
          <p:nvPr/>
        </p:nvGraphicFramePr>
        <p:xfrm>
          <a:off x="49252" y="5876185"/>
          <a:ext cx="314348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L2_3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sp>
        <p:nvSpPr>
          <p:cNvPr id="66" name="Flèche : courbe vers le haut 65">
            <a:extLst>
              <a:ext uri="{FF2B5EF4-FFF2-40B4-BE49-F238E27FC236}">
                <a16:creationId xmlns:a16="http://schemas.microsoft.com/office/drawing/2014/main" id="{604258B3-2109-DAF1-CD5F-346480937193}"/>
              </a:ext>
            </a:extLst>
          </p:cNvPr>
          <p:cNvSpPr/>
          <p:nvPr/>
        </p:nvSpPr>
        <p:spPr>
          <a:xfrm>
            <a:off x="137927" y="6158661"/>
            <a:ext cx="650337" cy="35921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BE8B87E0-AB6B-91E7-462F-640CC119F4D2}"/>
              </a:ext>
            </a:extLst>
          </p:cNvPr>
          <p:cNvGraphicFramePr>
            <a:graphicFrameLocks noGrp="1"/>
          </p:cNvGraphicFramePr>
          <p:nvPr/>
        </p:nvGraphicFramePr>
        <p:xfrm>
          <a:off x="481914" y="651776"/>
          <a:ext cx="6654810" cy="3893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5481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4092875163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15722668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3884564475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303934008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784946712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260588215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636955903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490249597"/>
                    </a:ext>
                  </a:extLst>
                </a:gridCol>
              </a:tblGrid>
              <a:tr h="48666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L1_0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L1_1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L1_2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L1_3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L1_799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L2_0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L2_1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L2-2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L2_3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L2_799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732765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L3_0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L3_1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L3_2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L3_799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102228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793681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093359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10208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727219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L524_0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L524_799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52760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9AEE03D5-831F-402C-E473-A65BC786382E}"/>
              </a:ext>
            </a:extLst>
          </p:cNvPr>
          <p:cNvSpPr/>
          <p:nvPr/>
        </p:nvSpPr>
        <p:spPr>
          <a:xfrm>
            <a:off x="490144" y="156801"/>
            <a:ext cx="1985859" cy="1470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C760892A-D46E-D924-6AB0-8D113AC3208B}"/>
              </a:ext>
            </a:extLst>
          </p:cNvPr>
          <p:cNvSpPr txBox="1"/>
          <p:nvPr/>
        </p:nvSpPr>
        <p:spPr>
          <a:xfrm>
            <a:off x="80677" y="4658943"/>
            <a:ext cx="2168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Bottom shift </a:t>
            </a:r>
            <a:r>
              <a:rPr lang="fr-FR" dirty="0" err="1">
                <a:solidFill>
                  <a:srgbClr val="0070C0"/>
                </a:solidFill>
              </a:rPr>
              <a:t>register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61CB99A-27F2-A796-0406-AAAB40D824D6}"/>
              </a:ext>
            </a:extLst>
          </p:cNvPr>
          <p:cNvSpPr txBox="1"/>
          <p:nvPr/>
        </p:nvSpPr>
        <p:spPr>
          <a:xfrm>
            <a:off x="5233819" y="4678103"/>
            <a:ext cx="2129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Middle shift </a:t>
            </a:r>
            <a:r>
              <a:rPr lang="fr-FR" dirty="0" err="1">
                <a:solidFill>
                  <a:srgbClr val="0070C0"/>
                </a:solidFill>
              </a:rPr>
              <a:t>register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A158295-7AF5-35C1-5671-36E889F7CD7D}"/>
              </a:ext>
            </a:extLst>
          </p:cNvPr>
          <p:cNvSpPr txBox="1"/>
          <p:nvPr/>
        </p:nvSpPr>
        <p:spPr>
          <a:xfrm>
            <a:off x="10461199" y="4670749"/>
            <a:ext cx="180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Top shift </a:t>
            </a:r>
            <a:r>
              <a:rPr lang="fr-FR" dirty="0" err="1">
                <a:solidFill>
                  <a:srgbClr val="0070C0"/>
                </a:solidFill>
              </a:rPr>
              <a:t>register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6DC616FD-4530-BF62-8A67-C5A3C8F47877}"/>
              </a:ext>
            </a:extLst>
          </p:cNvPr>
          <p:cNvSpPr txBox="1"/>
          <p:nvPr/>
        </p:nvSpPr>
        <p:spPr>
          <a:xfrm>
            <a:off x="2761020" y="4658943"/>
            <a:ext cx="175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First pixel buffer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723B6717-B35D-0C18-7959-1D1274AC5EFD}"/>
              </a:ext>
            </a:extLst>
          </p:cNvPr>
          <p:cNvSpPr txBox="1"/>
          <p:nvPr/>
        </p:nvSpPr>
        <p:spPr>
          <a:xfrm>
            <a:off x="7908614" y="4658943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Second pixel buffer</a:t>
            </a:r>
          </a:p>
        </p:txBody>
      </p:sp>
      <p:graphicFrame>
        <p:nvGraphicFramePr>
          <p:cNvPr id="56" name="Tableau 2">
            <a:extLst>
              <a:ext uri="{FF2B5EF4-FFF2-40B4-BE49-F238E27FC236}">
                <a16:creationId xmlns:a16="http://schemas.microsoft.com/office/drawing/2014/main" id="{F552C8E6-75BE-3950-9984-A0BE111DEE70}"/>
              </a:ext>
            </a:extLst>
          </p:cNvPr>
          <p:cNvGraphicFramePr>
            <a:graphicFrameLocks noGrp="1"/>
          </p:cNvGraphicFramePr>
          <p:nvPr/>
        </p:nvGraphicFramePr>
        <p:xfrm>
          <a:off x="7240447" y="1123043"/>
          <a:ext cx="314348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70" name="Tableau 2">
            <a:extLst>
              <a:ext uri="{FF2B5EF4-FFF2-40B4-BE49-F238E27FC236}">
                <a16:creationId xmlns:a16="http://schemas.microsoft.com/office/drawing/2014/main" id="{602C3F26-7F6B-D22E-DF45-25A4D97D84AC}"/>
              </a:ext>
            </a:extLst>
          </p:cNvPr>
          <p:cNvGraphicFramePr>
            <a:graphicFrameLocks noGrp="1"/>
          </p:cNvGraphicFramePr>
          <p:nvPr/>
        </p:nvGraphicFramePr>
        <p:xfrm>
          <a:off x="7240447" y="1713419"/>
          <a:ext cx="314348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sp>
        <p:nvSpPr>
          <p:cNvPr id="72" name="ZoneTexte 71">
            <a:extLst>
              <a:ext uri="{FF2B5EF4-FFF2-40B4-BE49-F238E27FC236}">
                <a16:creationId xmlns:a16="http://schemas.microsoft.com/office/drawing/2014/main" id="{DA299754-91D0-B1F2-C922-06FC83DE619D}"/>
              </a:ext>
            </a:extLst>
          </p:cNvPr>
          <p:cNvSpPr txBox="1"/>
          <p:nvPr/>
        </p:nvSpPr>
        <p:spPr>
          <a:xfrm>
            <a:off x="7665709" y="1073604"/>
            <a:ext cx="459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Données en entrée du « Bottom shift </a:t>
            </a:r>
            <a:r>
              <a:rPr lang="fr-FR" dirty="0" err="1">
                <a:solidFill>
                  <a:srgbClr val="0070C0"/>
                </a:solidFill>
              </a:rPr>
              <a:t>register</a:t>
            </a:r>
            <a:r>
              <a:rPr lang="fr-FR" dirty="0">
                <a:solidFill>
                  <a:srgbClr val="0070C0"/>
                </a:solidFill>
              </a:rPr>
              <a:t> »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A72C631-E778-E524-8813-26A95A487148}"/>
              </a:ext>
            </a:extLst>
          </p:cNvPr>
          <p:cNvSpPr txBox="1"/>
          <p:nvPr/>
        </p:nvSpPr>
        <p:spPr>
          <a:xfrm>
            <a:off x="7665709" y="1650872"/>
            <a:ext cx="4206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Données en sorties des « Shift </a:t>
            </a:r>
            <a:r>
              <a:rPr lang="fr-FR" dirty="0" err="1">
                <a:solidFill>
                  <a:srgbClr val="0070C0"/>
                </a:solidFill>
              </a:rPr>
              <a:t>register</a:t>
            </a:r>
            <a:r>
              <a:rPr lang="fr-FR" dirty="0">
                <a:solidFill>
                  <a:srgbClr val="0070C0"/>
                </a:solidFill>
              </a:rPr>
              <a:t> »</a:t>
            </a:r>
          </a:p>
          <a:p>
            <a:r>
              <a:rPr lang="fr-FR" dirty="0">
                <a:solidFill>
                  <a:srgbClr val="0070C0"/>
                </a:solidFill>
              </a:rPr>
              <a:t>et « Pixel buffer »</a:t>
            </a:r>
          </a:p>
        </p:txBody>
      </p:sp>
    </p:spTree>
    <p:extLst>
      <p:ext uri="{BB962C8B-B14F-4D97-AF65-F5344CB8AC3E}">
        <p14:creationId xmlns:p14="http://schemas.microsoft.com/office/powerpoint/2010/main" val="3747009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024639C-7C8A-A879-7EF4-7199C1C9692B}"/>
              </a:ext>
            </a:extLst>
          </p:cNvPr>
          <p:cNvSpPr txBox="1"/>
          <p:nvPr/>
        </p:nvSpPr>
        <p:spPr>
          <a:xfrm>
            <a:off x="5024583" y="2145997"/>
            <a:ext cx="125278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31064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3AAEAC6-6467-0D41-2EA0-3CB94F9B19DB}"/>
              </a:ext>
            </a:extLst>
          </p:cNvPr>
          <p:cNvSpPr txBox="1"/>
          <p:nvPr/>
        </p:nvSpPr>
        <p:spPr>
          <a:xfrm>
            <a:off x="8344686" y="3119794"/>
            <a:ext cx="2675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Données dans les registres</a:t>
            </a:r>
          </a:p>
        </p:txBody>
      </p:sp>
      <p:graphicFrame>
        <p:nvGraphicFramePr>
          <p:cNvPr id="4" name="Tableau 2">
            <a:extLst>
              <a:ext uri="{FF2B5EF4-FFF2-40B4-BE49-F238E27FC236}">
                <a16:creationId xmlns:a16="http://schemas.microsoft.com/office/drawing/2014/main" id="{87F9B3E0-8B76-F585-ADB3-0F4636E88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721685"/>
              </p:ext>
            </p:extLst>
          </p:nvPr>
        </p:nvGraphicFramePr>
        <p:xfrm>
          <a:off x="584642" y="5870626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L3_2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L3_1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L3_0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5" name="Tableau 2">
            <a:extLst>
              <a:ext uri="{FF2B5EF4-FFF2-40B4-BE49-F238E27FC236}">
                <a16:creationId xmlns:a16="http://schemas.microsoft.com/office/drawing/2014/main" id="{8F8EA220-7EF8-E123-3DA3-1BFC7A40B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35858"/>
              </p:ext>
            </p:extLst>
          </p:nvPr>
        </p:nvGraphicFramePr>
        <p:xfrm>
          <a:off x="1944488" y="5870626"/>
          <a:ext cx="3457820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782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409287516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1572266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388456447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0393400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784946712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26058821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63695590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490249597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L2_799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L2_798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L2_797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L2_796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L2_5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L2_4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L2_3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FE614B9-EE40-DBDA-2A2C-983E9FD54177}"/>
              </a:ext>
            </a:extLst>
          </p:cNvPr>
          <p:cNvCxnSpPr>
            <a:cxnSpLocks/>
          </p:cNvCxnSpPr>
          <p:nvPr/>
        </p:nvCxnSpPr>
        <p:spPr>
          <a:xfrm flipH="1">
            <a:off x="8914121" y="3524977"/>
            <a:ext cx="697549" cy="9449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au 2">
            <a:extLst>
              <a:ext uri="{FF2B5EF4-FFF2-40B4-BE49-F238E27FC236}">
                <a16:creationId xmlns:a16="http://schemas.microsoft.com/office/drawing/2014/main" id="{916AD147-7003-1E84-FF4F-EDB20164E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231465"/>
              </p:ext>
            </p:extLst>
          </p:nvPr>
        </p:nvGraphicFramePr>
        <p:xfrm>
          <a:off x="7136724" y="5870626"/>
          <a:ext cx="3457820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782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409287516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1572266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388456447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0393400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784946712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26058821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63695590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490249597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L1_799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L1_798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L1_797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L1_796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L1_5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L1_4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L1_3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28FA1171-7543-4791-534C-CFBB57FC3C0B}"/>
              </a:ext>
            </a:extLst>
          </p:cNvPr>
          <p:cNvSpPr txBox="1"/>
          <p:nvPr/>
        </p:nvSpPr>
        <p:spPr>
          <a:xfrm>
            <a:off x="411686" y="149821"/>
            <a:ext cx="2838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>
                <a:solidFill>
                  <a:srgbClr val="0070C0"/>
                </a:solidFill>
              </a:rPr>
              <a:t>1603ème COUP D’HORLOGE</a:t>
            </a:r>
          </a:p>
          <a:p>
            <a:endParaRPr lang="fr-FR" u="sng" dirty="0">
              <a:solidFill>
                <a:srgbClr val="0070C0"/>
              </a:solidFill>
            </a:endParaRPr>
          </a:p>
        </p:txBody>
      </p:sp>
      <p:graphicFrame>
        <p:nvGraphicFramePr>
          <p:cNvPr id="11" name="Tableau 2">
            <a:extLst>
              <a:ext uri="{FF2B5EF4-FFF2-40B4-BE49-F238E27FC236}">
                <a16:creationId xmlns:a16="http://schemas.microsoft.com/office/drawing/2014/main" id="{DFDC8363-7EC9-2311-7983-A234E66F872D}"/>
              </a:ext>
            </a:extLst>
          </p:cNvPr>
          <p:cNvGraphicFramePr>
            <a:graphicFrameLocks noGrp="1"/>
          </p:cNvGraphicFramePr>
          <p:nvPr/>
        </p:nvGraphicFramePr>
        <p:xfrm>
          <a:off x="584642" y="5443380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12" name="Tableau 2">
            <a:extLst>
              <a:ext uri="{FF2B5EF4-FFF2-40B4-BE49-F238E27FC236}">
                <a16:creationId xmlns:a16="http://schemas.microsoft.com/office/drawing/2014/main" id="{BEDA1273-DE85-BAA7-6411-2D64FB725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061998"/>
              </p:ext>
            </p:extLst>
          </p:nvPr>
        </p:nvGraphicFramePr>
        <p:xfrm>
          <a:off x="1944488" y="5443380"/>
          <a:ext cx="3457820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782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409287516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1572266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388456447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0393400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784946712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26058821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63695590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490249597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796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795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794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793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13" name="Tableau 2">
            <a:extLst>
              <a:ext uri="{FF2B5EF4-FFF2-40B4-BE49-F238E27FC236}">
                <a16:creationId xmlns:a16="http://schemas.microsoft.com/office/drawing/2014/main" id="{E64859DB-25C7-789D-1AC2-9CF21E663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101123"/>
              </p:ext>
            </p:extLst>
          </p:nvPr>
        </p:nvGraphicFramePr>
        <p:xfrm>
          <a:off x="7136724" y="5443380"/>
          <a:ext cx="3457820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782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409287516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1572266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388456447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0393400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784946712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26058821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63695590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490249597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796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795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794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793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14" name="Tableau 2">
            <a:extLst>
              <a:ext uri="{FF2B5EF4-FFF2-40B4-BE49-F238E27FC236}">
                <a16:creationId xmlns:a16="http://schemas.microsoft.com/office/drawing/2014/main" id="{08B26C64-423A-0E0C-8016-0484E7F85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77296"/>
              </p:ext>
            </p:extLst>
          </p:nvPr>
        </p:nvGraphicFramePr>
        <p:xfrm>
          <a:off x="5776878" y="5870626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L2_2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L2_1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L2_0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15" name="Tableau 2">
            <a:extLst>
              <a:ext uri="{FF2B5EF4-FFF2-40B4-BE49-F238E27FC236}">
                <a16:creationId xmlns:a16="http://schemas.microsoft.com/office/drawing/2014/main" id="{AC046F26-BBEC-9685-4749-437D21943075}"/>
              </a:ext>
            </a:extLst>
          </p:cNvPr>
          <p:cNvGraphicFramePr>
            <a:graphicFrameLocks noGrp="1"/>
          </p:cNvGraphicFramePr>
          <p:nvPr/>
        </p:nvGraphicFramePr>
        <p:xfrm>
          <a:off x="5776878" y="5443380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16" name="Tableau 2">
            <a:extLst>
              <a:ext uri="{FF2B5EF4-FFF2-40B4-BE49-F238E27FC236}">
                <a16:creationId xmlns:a16="http://schemas.microsoft.com/office/drawing/2014/main" id="{14278D3A-B929-BAA6-40F5-46088DC10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287069"/>
              </p:ext>
            </p:extLst>
          </p:nvPr>
        </p:nvGraphicFramePr>
        <p:xfrm>
          <a:off x="11011346" y="5870626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L1_2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L1_1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L1_0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17" name="Tableau 2">
            <a:extLst>
              <a:ext uri="{FF2B5EF4-FFF2-40B4-BE49-F238E27FC236}">
                <a16:creationId xmlns:a16="http://schemas.microsoft.com/office/drawing/2014/main" id="{0F8E0DCC-8FCA-D8AF-EAB7-18555C8CF165}"/>
              </a:ext>
            </a:extLst>
          </p:cNvPr>
          <p:cNvGraphicFramePr>
            <a:graphicFrameLocks noGrp="1"/>
          </p:cNvGraphicFramePr>
          <p:nvPr/>
        </p:nvGraphicFramePr>
        <p:xfrm>
          <a:off x="11011346" y="5443380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sp>
        <p:nvSpPr>
          <p:cNvPr id="18" name="ZoneTexte 17">
            <a:extLst>
              <a:ext uri="{FF2B5EF4-FFF2-40B4-BE49-F238E27FC236}">
                <a16:creationId xmlns:a16="http://schemas.microsoft.com/office/drawing/2014/main" id="{D24D6BDB-1616-F043-EBB9-BAF58CFA104C}"/>
              </a:ext>
            </a:extLst>
          </p:cNvPr>
          <p:cNvSpPr txBox="1"/>
          <p:nvPr/>
        </p:nvSpPr>
        <p:spPr>
          <a:xfrm>
            <a:off x="7840651" y="149821"/>
            <a:ext cx="398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Idée: on déplace l’image dans la fenêtre.</a:t>
            </a:r>
          </a:p>
        </p:txBody>
      </p:sp>
      <p:sp>
        <p:nvSpPr>
          <p:cNvPr id="29" name="Flèche : courbe vers le haut 28">
            <a:extLst>
              <a:ext uri="{FF2B5EF4-FFF2-40B4-BE49-F238E27FC236}">
                <a16:creationId xmlns:a16="http://schemas.microsoft.com/office/drawing/2014/main" id="{3E310D55-7D1C-422B-A962-F28531C2E902}"/>
              </a:ext>
            </a:extLst>
          </p:cNvPr>
          <p:cNvSpPr/>
          <p:nvPr/>
        </p:nvSpPr>
        <p:spPr>
          <a:xfrm>
            <a:off x="1434354" y="6150798"/>
            <a:ext cx="741905" cy="35921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Flèche : courbe vers le haut 29">
            <a:extLst>
              <a:ext uri="{FF2B5EF4-FFF2-40B4-BE49-F238E27FC236}">
                <a16:creationId xmlns:a16="http://schemas.microsoft.com/office/drawing/2014/main" id="{7DE52919-77B7-8BD9-DBC7-AE9DCDB993DC}"/>
              </a:ext>
            </a:extLst>
          </p:cNvPr>
          <p:cNvSpPr/>
          <p:nvPr/>
        </p:nvSpPr>
        <p:spPr>
          <a:xfrm>
            <a:off x="6513470" y="6150797"/>
            <a:ext cx="840900" cy="35921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1" name="Flèche : courbe vers le haut 30">
            <a:extLst>
              <a:ext uri="{FF2B5EF4-FFF2-40B4-BE49-F238E27FC236}">
                <a16:creationId xmlns:a16="http://schemas.microsoft.com/office/drawing/2014/main" id="{321C0A34-B321-016D-AEE5-2BC2DFD3C09F}"/>
              </a:ext>
            </a:extLst>
          </p:cNvPr>
          <p:cNvSpPr/>
          <p:nvPr/>
        </p:nvSpPr>
        <p:spPr>
          <a:xfrm>
            <a:off x="5224469" y="6158661"/>
            <a:ext cx="741905" cy="35921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Flèche : courbe vers le haut 31">
            <a:extLst>
              <a:ext uri="{FF2B5EF4-FFF2-40B4-BE49-F238E27FC236}">
                <a16:creationId xmlns:a16="http://schemas.microsoft.com/office/drawing/2014/main" id="{EEBB330D-3276-4A5C-EA69-60B6918D231F}"/>
              </a:ext>
            </a:extLst>
          </p:cNvPr>
          <p:cNvSpPr/>
          <p:nvPr/>
        </p:nvSpPr>
        <p:spPr>
          <a:xfrm>
            <a:off x="10402579" y="6166698"/>
            <a:ext cx="840899" cy="35921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7" name="Tableau 2">
            <a:extLst>
              <a:ext uri="{FF2B5EF4-FFF2-40B4-BE49-F238E27FC236}">
                <a16:creationId xmlns:a16="http://schemas.microsoft.com/office/drawing/2014/main" id="{598E0717-6D06-AC9D-2B3C-C5D2FE2437B7}"/>
              </a:ext>
            </a:extLst>
          </p:cNvPr>
          <p:cNvGraphicFramePr>
            <a:graphicFrameLocks noGrp="1"/>
          </p:cNvGraphicFramePr>
          <p:nvPr/>
        </p:nvGraphicFramePr>
        <p:xfrm>
          <a:off x="584642" y="5028275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P7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P8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P9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8" name="Tableau 2">
            <a:extLst>
              <a:ext uri="{FF2B5EF4-FFF2-40B4-BE49-F238E27FC236}">
                <a16:creationId xmlns:a16="http://schemas.microsoft.com/office/drawing/2014/main" id="{3DDDB716-A814-2F6B-AEB5-72F52D0EC853}"/>
              </a:ext>
            </a:extLst>
          </p:cNvPr>
          <p:cNvGraphicFramePr>
            <a:graphicFrameLocks noGrp="1"/>
          </p:cNvGraphicFramePr>
          <p:nvPr/>
        </p:nvGraphicFramePr>
        <p:xfrm>
          <a:off x="5776877" y="5016134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P4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P5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P6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24" name="Tableau 2">
            <a:extLst>
              <a:ext uri="{FF2B5EF4-FFF2-40B4-BE49-F238E27FC236}">
                <a16:creationId xmlns:a16="http://schemas.microsoft.com/office/drawing/2014/main" id="{B427CEEB-CFF6-F8FF-DD8C-26E75A8A3FD2}"/>
              </a:ext>
            </a:extLst>
          </p:cNvPr>
          <p:cNvGraphicFramePr>
            <a:graphicFrameLocks noGrp="1"/>
          </p:cNvGraphicFramePr>
          <p:nvPr/>
        </p:nvGraphicFramePr>
        <p:xfrm>
          <a:off x="11011345" y="5033181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P3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47368E1-8551-A5D8-A0D0-B0644EB67643}"/>
              </a:ext>
            </a:extLst>
          </p:cNvPr>
          <p:cNvCxnSpPr>
            <a:cxnSpLocks/>
          </p:cNvCxnSpPr>
          <p:nvPr/>
        </p:nvCxnSpPr>
        <p:spPr>
          <a:xfrm>
            <a:off x="725112" y="5668851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1BAB376-03E2-20DD-EDDF-6249A6E63286}"/>
              </a:ext>
            </a:extLst>
          </p:cNvPr>
          <p:cNvCxnSpPr>
            <a:cxnSpLocks/>
          </p:cNvCxnSpPr>
          <p:nvPr/>
        </p:nvCxnSpPr>
        <p:spPr>
          <a:xfrm>
            <a:off x="1056164" y="5667267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D73C854-008C-B51A-5B45-8888F97762A8}"/>
              </a:ext>
            </a:extLst>
          </p:cNvPr>
          <p:cNvCxnSpPr>
            <a:cxnSpLocks/>
          </p:cNvCxnSpPr>
          <p:nvPr/>
        </p:nvCxnSpPr>
        <p:spPr>
          <a:xfrm>
            <a:off x="1374042" y="5667267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BC9CC63-6960-DED7-F809-492AB94E7855}"/>
              </a:ext>
            </a:extLst>
          </p:cNvPr>
          <p:cNvCxnSpPr>
            <a:cxnSpLocks/>
          </p:cNvCxnSpPr>
          <p:nvPr/>
        </p:nvCxnSpPr>
        <p:spPr>
          <a:xfrm>
            <a:off x="2123216" y="5665683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0E70A913-3BD6-0241-3D62-2FA321C014ED}"/>
              </a:ext>
            </a:extLst>
          </p:cNvPr>
          <p:cNvCxnSpPr>
            <a:cxnSpLocks/>
          </p:cNvCxnSpPr>
          <p:nvPr/>
        </p:nvCxnSpPr>
        <p:spPr>
          <a:xfrm>
            <a:off x="2467773" y="5670725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98CC0A1A-AEA4-48F2-D7F4-373E95425094}"/>
              </a:ext>
            </a:extLst>
          </p:cNvPr>
          <p:cNvCxnSpPr>
            <a:cxnSpLocks/>
          </p:cNvCxnSpPr>
          <p:nvPr/>
        </p:nvCxnSpPr>
        <p:spPr>
          <a:xfrm>
            <a:off x="2805451" y="5669141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FDE1B4C7-407F-A669-DA68-4B82F50DB89D}"/>
              </a:ext>
            </a:extLst>
          </p:cNvPr>
          <p:cNvCxnSpPr>
            <a:cxnSpLocks/>
          </p:cNvCxnSpPr>
          <p:nvPr/>
        </p:nvCxnSpPr>
        <p:spPr>
          <a:xfrm>
            <a:off x="3149833" y="5669141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A6D94DF9-47AE-F5F2-41CA-F6F066A3BC31}"/>
              </a:ext>
            </a:extLst>
          </p:cNvPr>
          <p:cNvCxnSpPr>
            <a:cxnSpLocks/>
          </p:cNvCxnSpPr>
          <p:nvPr/>
        </p:nvCxnSpPr>
        <p:spPr>
          <a:xfrm>
            <a:off x="4535112" y="5671328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B7ACB1E7-00AB-CAA3-A1A9-1D9DE5DD8E6F}"/>
              </a:ext>
            </a:extLst>
          </p:cNvPr>
          <p:cNvCxnSpPr>
            <a:cxnSpLocks/>
          </p:cNvCxnSpPr>
          <p:nvPr/>
        </p:nvCxnSpPr>
        <p:spPr>
          <a:xfrm>
            <a:off x="4872790" y="5669744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3D5C8F27-F614-798D-C768-938DCFD34FE7}"/>
              </a:ext>
            </a:extLst>
          </p:cNvPr>
          <p:cNvCxnSpPr>
            <a:cxnSpLocks/>
          </p:cNvCxnSpPr>
          <p:nvPr/>
        </p:nvCxnSpPr>
        <p:spPr>
          <a:xfrm>
            <a:off x="5217172" y="5669744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CD6754CE-81E6-03B0-7ADC-E233CD6A5D53}"/>
              </a:ext>
            </a:extLst>
          </p:cNvPr>
          <p:cNvCxnSpPr>
            <a:cxnSpLocks/>
          </p:cNvCxnSpPr>
          <p:nvPr/>
        </p:nvCxnSpPr>
        <p:spPr>
          <a:xfrm>
            <a:off x="5926589" y="5683978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DE44618C-DDB1-C2B7-9976-35B68CEB26E5}"/>
              </a:ext>
            </a:extLst>
          </p:cNvPr>
          <p:cNvCxnSpPr>
            <a:cxnSpLocks/>
          </p:cNvCxnSpPr>
          <p:nvPr/>
        </p:nvCxnSpPr>
        <p:spPr>
          <a:xfrm>
            <a:off x="6257641" y="5682394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B331B7D-EF1C-60DE-00A7-1097291C79D9}"/>
              </a:ext>
            </a:extLst>
          </p:cNvPr>
          <p:cNvCxnSpPr>
            <a:cxnSpLocks/>
          </p:cNvCxnSpPr>
          <p:nvPr/>
        </p:nvCxnSpPr>
        <p:spPr>
          <a:xfrm>
            <a:off x="6575519" y="5682394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EB26C34C-34F5-79CA-1507-F8892ACE87BF}"/>
              </a:ext>
            </a:extLst>
          </p:cNvPr>
          <p:cNvCxnSpPr>
            <a:cxnSpLocks/>
          </p:cNvCxnSpPr>
          <p:nvPr/>
        </p:nvCxnSpPr>
        <p:spPr>
          <a:xfrm>
            <a:off x="11165067" y="5677351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8D0717C8-D27B-A54E-E6E5-AD3E4132EB86}"/>
              </a:ext>
            </a:extLst>
          </p:cNvPr>
          <p:cNvCxnSpPr>
            <a:cxnSpLocks/>
          </p:cNvCxnSpPr>
          <p:nvPr/>
        </p:nvCxnSpPr>
        <p:spPr>
          <a:xfrm>
            <a:off x="11496119" y="5675767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F35312A-DF52-0B2A-66AD-523E58FB0547}"/>
              </a:ext>
            </a:extLst>
          </p:cNvPr>
          <p:cNvCxnSpPr>
            <a:cxnSpLocks/>
          </p:cNvCxnSpPr>
          <p:nvPr/>
        </p:nvCxnSpPr>
        <p:spPr>
          <a:xfrm>
            <a:off x="11813997" y="5675767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F349232C-B817-EF71-0B4B-7054EFAC9134}"/>
              </a:ext>
            </a:extLst>
          </p:cNvPr>
          <p:cNvCxnSpPr>
            <a:cxnSpLocks/>
          </p:cNvCxnSpPr>
          <p:nvPr/>
        </p:nvCxnSpPr>
        <p:spPr>
          <a:xfrm>
            <a:off x="7318069" y="5672309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55A4A121-47BB-26C6-BC20-93D06984681D}"/>
              </a:ext>
            </a:extLst>
          </p:cNvPr>
          <p:cNvCxnSpPr>
            <a:cxnSpLocks/>
          </p:cNvCxnSpPr>
          <p:nvPr/>
        </p:nvCxnSpPr>
        <p:spPr>
          <a:xfrm>
            <a:off x="7662626" y="5677351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C8EBD916-E434-15B7-D472-B7857419A8CC}"/>
              </a:ext>
            </a:extLst>
          </p:cNvPr>
          <p:cNvCxnSpPr>
            <a:cxnSpLocks/>
          </p:cNvCxnSpPr>
          <p:nvPr/>
        </p:nvCxnSpPr>
        <p:spPr>
          <a:xfrm>
            <a:off x="8000304" y="5675767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E3B7264A-ABD5-298D-F45F-8E27BAA93FD5}"/>
              </a:ext>
            </a:extLst>
          </p:cNvPr>
          <p:cNvCxnSpPr>
            <a:cxnSpLocks/>
          </p:cNvCxnSpPr>
          <p:nvPr/>
        </p:nvCxnSpPr>
        <p:spPr>
          <a:xfrm>
            <a:off x="8344686" y="5675767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9552D529-852F-4FCD-B69D-543A76151D61}"/>
              </a:ext>
            </a:extLst>
          </p:cNvPr>
          <p:cNvCxnSpPr>
            <a:cxnSpLocks/>
          </p:cNvCxnSpPr>
          <p:nvPr/>
        </p:nvCxnSpPr>
        <p:spPr>
          <a:xfrm>
            <a:off x="9736591" y="5677954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C9AFC133-2ECC-EF3D-19D2-B67EA8D2FA0D}"/>
              </a:ext>
            </a:extLst>
          </p:cNvPr>
          <p:cNvCxnSpPr>
            <a:cxnSpLocks/>
          </p:cNvCxnSpPr>
          <p:nvPr/>
        </p:nvCxnSpPr>
        <p:spPr>
          <a:xfrm>
            <a:off x="10080895" y="5676370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692006F2-B9FC-1797-DD68-CD710DE45357}"/>
              </a:ext>
            </a:extLst>
          </p:cNvPr>
          <p:cNvCxnSpPr>
            <a:cxnSpLocks/>
          </p:cNvCxnSpPr>
          <p:nvPr/>
        </p:nvCxnSpPr>
        <p:spPr>
          <a:xfrm>
            <a:off x="10425277" y="5676370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2FB3D698-DC94-7516-422B-8A7BDD28644F}"/>
              </a:ext>
            </a:extLst>
          </p:cNvPr>
          <p:cNvSpPr txBox="1"/>
          <p:nvPr/>
        </p:nvSpPr>
        <p:spPr>
          <a:xfrm>
            <a:off x="121778" y="538514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adr</a:t>
            </a:r>
            <a:endParaRPr lang="fr-FR" dirty="0">
              <a:solidFill>
                <a:srgbClr val="0070C0"/>
              </a:solidFill>
            </a:endParaRPr>
          </a:p>
        </p:txBody>
      </p:sp>
      <p:graphicFrame>
        <p:nvGraphicFramePr>
          <p:cNvPr id="65" name="Tableau 2">
            <a:extLst>
              <a:ext uri="{FF2B5EF4-FFF2-40B4-BE49-F238E27FC236}">
                <a16:creationId xmlns:a16="http://schemas.microsoft.com/office/drawing/2014/main" id="{4669FAE7-4341-B019-31BD-E157C70E4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729170"/>
              </p:ext>
            </p:extLst>
          </p:nvPr>
        </p:nvGraphicFramePr>
        <p:xfrm>
          <a:off x="49252" y="5876185"/>
          <a:ext cx="314348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L3_3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sp>
        <p:nvSpPr>
          <p:cNvPr id="66" name="Flèche : courbe vers le haut 65">
            <a:extLst>
              <a:ext uri="{FF2B5EF4-FFF2-40B4-BE49-F238E27FC236}">
                <a16:creationId xmlns:a16="http://schemas.microsoft.com/office/drawing/2014/main" id="{604258B3-2109-DAF1-CD5F-346480937193}"/>
              </a:ext>
            </a:extLst>
          </p:cNvPr>
          <p:cNvSpPr/>
          <p:nvPr/>
        </p:nvSpPr>
        <p:spPr>
          <a:xfrm>
            <a:off x="137927" y="6158661"/>
            <a:ext cx="650337" cy="35921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BE8B87E0-AB6B-91E7-462F-640CC119F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627847"/>
              </p:ext>
            </p:extLst>
          </p:nvPr>
        </p:nvGraphicFramePr>
        <p:xfrm>
          <a:off x="481914" y="651776"/>
          <a:ext cx="6654810" cy="3893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5481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4092875163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15722668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3884564475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303934008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784946712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260588215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636955903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490249597"/>
                    </a:ext>
                  </a:extLst>
                </a:gridCol>
              </a:tblGrid>
              <a:tr h="48666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L1_0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L1_1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L1_2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L1_3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L1_799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L2_0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L2_1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L2-2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L2_3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L2_799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32765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L3_0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L3_1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L3_2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L3_3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L3_799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102228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793681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093359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10208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727219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L524_0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L524_799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52760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1EFCEC28-05BC-5873-97D5-007BBDFD6CFD}"/>
              </a:ext>
            </a:extLst>
          </p:cNvPr>
          <p:cNvSpPr/>
          <p:nvPr/>
        </p:nvSpPr>
        <p:spPr>
          <a:xfrm>
            <a:off x="490189" y="648608"/>
            <a:ext cx="1985859" cy="1470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2C940C2-927D-EA81-2343-A72CCB395D04}"/>
              </a:ext>
            </a:extLst>
          </p:cNvPr>
          <p:cNvSpPr txBox="1"/>
          <p:nvPr/>
        </p:nvSpPr>
        <p:spPr>
          <a:xfrm>
            <a:off x="80677" y="4658943"/>
            <a:ext cx="2168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Bottom shift </a:t>
            </a:r>
            <a:r>
              <a:rPr lang="fr-FR" dirty="0" err="1">
                <a:solidFill>
                  <a:srgbClr val="0070C0"/>
                </a:solidFill>
              </a:rPr>
              <a:t>register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C3AF246-4957-F7CB-C8E1-9133C02EF360}"/>
              </a:ext>
            </a:extLst>
          </p:cNvPr>
          <p:cNvSpPr txBox="1"/>
          <p:nvPr/>
        </p:nvSpPr>
        <p:spPr>
          <a:xfrm>
            <a:off x="5233819" y="4678103"/>
            <a:ext cx="2129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Middle shift </a:t>
            </a:r>
            <a:r>
              <a:rPr lang="fr-FR" dirty="0" err="1">
                <a:solidFill>
                  <a:srgbClr val="0070C0"/>
                </a:solidFill>
              </a:rPr>
              <a:t>register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4511744-55B1-8BDC-F24C-DFD38C6B3046}"/>
              </a:ext>
            </a:extLst>
          </p:cNvPr>
          <p:cNvSpPr txBox="1"/>
          <p:nvPr/>
        </p:nvSpPr>
        <p:spPr>
          <a:xfrm>
            <a:off x="10461199" y="4670749"/>
            <a:ext cx="180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Top shift </a:t>
            </a:r>
            <a:r>
              <a:rPr lang="fr-FR" dirty="0" err="1">
                <a:solidFill>
                  <a:srgbClr val="0070C0"/>
                </a:solidFill>
              </a:rPr>
              <a:t>register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D58C569-711C-E382-0819-CE5361C1F56E}"/>
              </a:ext>
            </a:extLst>
          </p:cNvPr>
          <p:cNvSpPr txBox="1"/>
          <p:nvPr/>
        </p:nvSpPr>
        <p:spPr>
          <a:xfrm>
            <a:off x="2761020" y="4658943"/>
            <a:ext cx="175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First pixel buffer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27808470-374F-6653-0013-E39A3050436A}"/>
              </a:ext>
            </a:extLst>
          </p:cNvPr>
          <p:cNvSpPr txBox="1"/>
          <p:nvPr/>
        </p:nvSpPr>
        <p:spPr>
          <a:xfrm>
            <a:off x="7908614" y="4658943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Second pixel buffer</a:t>
            </a:r>
          </a:p>
        </p:txBody>
      </p:sp>
      <p:graphicFrame>
        <p:nvGraphicFramePr>
          <p:cNvPr id="51" name="Tableau 2">
            <a:extLst>
              <a:ext uri="{FF2B5EF4-FFF2-40B4-BE49-F238E27FC236}">
                <a16:creationId xmlns:a16="http://schemas.microsoft.com/office/drawing/2014/main" id="{B64C68CA-4757-8906-F89D-92DD29989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79532"/>
              </p:ext>
            </p:extLst>
          </p:nvPr>
        </p:nvGraphicFramePr>
        <p:xfrm>
          <a:off x="7240447" y="1123043"/>
          <a:ext cx="314348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52" name="Tableau 2">
            <a:extLst>
              <a:ext uri="{FF2B5EF4-FFF2-40B4-BE49-F238E27FC236}">
                <a16:creationId xmlns:a16="http://schemas.microsoft.com/office/drawing/2014/main" id="{AC66B28E-6D0D-12BE-C757-8835F7F6B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436545"/>
              </p:ext>
            </p:extLst>
          </p:nvPr>
        </p:nvGraphicFramePr>
        <p:xfrm>
          <a:off x="7240447" y="1713419"/>
          <a:ext cx="314348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sp>
        <p:nvSpPr>
          <p:cNvPr id="53" name="ZoneTexte 52">
            <a:extLst>
              <a:ext uri="{FF2B5EF4-FFF2-40B4-BE49-F238E27FC236}">
                <a16:creationId xmlns:a16="http://schemas.microsoft.com/office/drawing/2014/main" id="{625F564A-5E5B-9870-A64A-CF488A48B56B}"/>
              </a:ext>
            </a:extLst>
          </p:cNvPr>
          <p:cNvSpPr txBox="1"/>
          <p:nvPr/>
        </p:nvSpPr>
        <p:spPr>
          <a:xfrm>
            <a:off x="7665709" y="1073604"/>
            <a:ext cx="459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Données en entrée du « Bottom shift </a:t>
            </a:r>
            <a:r>
              <a:rPr lang="fr-FR" dirty="0" err="1">
                <a:solidFill>
                  <a:srgbClr val="0070C0"/>
                </a:solidFill>
              </a:rPr>
              <a:t>register</a:t>
            </a:r>
            <a:r>
              <a:rPr lang="fr-FR" dirty="0">
                <a:solidFill>
                  <a:srgbClr val="0070C0"/>
                </a:solidFill>
              </a:rPr>
              <a:t> »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3875A94E-7DC4-E3E8-C57E-CE04DCD5F960}"/>
              </a:ext>
            </a:extLst>
          </p:cNvPr>
          <p:cNvSpPr txBox="1"/>
          <p:nvPr/>
        </p:nvSpPr>
        <p:spPr>
          <a:xfrm>
            <a:off x="7665709" y="1650872"/>
            <a:ext cx="4206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Données en sorties des « Shift </a:t>
            </a:r>
            <a:r>
              <a:rPr lang="fr-FR" dirty="0" err="1">
                <a:solidFill>
                  <a:srgbClr val="0070C0"/>
                </a:solidFill>
              </a:rPr>
              <a:t>register</a:t>
            </a:r>
            <a:r>
              <a:rPr lang="fr-FR" dirty="0">
                <a:solidFill>
                  <a:srgbClr val="0070C0"/>
                </a:solidFill>
              </a:rPr>
              <a:t> »</a:t>
            </a:r>
          </a:p>
          <a:p>
            <a:r>
              <a:rPr lang="fr-FR" dirty="0">
                <a:solidFill>
                  <a:srgbClr val="0070C0"/>
                </a:solidFill>
              </a:rPr>
              <a:t>et « Pixel buffer »</a:t>
            </a:r>
          </a:p>
        </p:txBody>
      </p:sp>
    </p:spTree>
    <p:extLst>
      <p:ext uri="{BB962C8B-B14F-4D97-AF65-F5344CB8AC3E}">
        <p14:creationId xmlns:p14="http://schemas.microsoft.com/office/powerpoint/2010/main" val="533489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3AAEAC6-6467-0D41-2EA0-3CB94F9B19DB}"/>
              </a:ext>
            </a:extLst>
          </p:cNvPr>
          <p:cNvSpPr txBox="1"/>
          <p:nvPr/>
        </p:nvSpPr>
        <p:spPr>
          <a:xfrm>
            <a:off x="8344686" y="3119794"/>
            <a:ext cx="2675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Données dans les registres</a:t>
            </a:r>
          </a:p>
        </p:txBody>
      </p:sp>
      <p:graphicFrame>
        <p:nvGraphicFramePr>
          <p:cNvPr id="4" name="Tableau 2">
            <a:extLst>
              <a:ext uri="{FF2B5EF4-FFF2-40B4-BE49-F238E27FC236}">
                <a16:creationId xmlns:a16="http://schemas.microsoft.com/office/drawing/2014/main" id="{87F9B3E0-8B76-F585-ADB3-0F4636E88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755477"/>
              </p:ext>
            </p:extLst>
          </p:nvPr>
        </p:nvGraphicFramePr>
        <p:xfrm>
          <a:off x="584642" y="5870626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L3_3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L3_2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L3_1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5" name="Tableau 2">
            <a:extLst>
              <a:ext uri="{FF2B5EF4-FFF2-40B4-BE49-F238E27FC236}">
                <a16:creationId xmlns:a16="http://schemas.microsoft.com/office/drawing/2014/main" id="{8F8EA220-7EF8-E123-3DA3-1BFC7A40B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96190"/>
              </p:ext>
            </p:extLst>
          </p:nvPr>
        </p:nvGraphicFramePr>
        <p:xfrm>
          <a:off x="1944488" y="5870626"/>
          <a:ext cx="3457820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782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409287516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1572266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388456447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0393400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784946712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26058821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63695590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490249597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L3_0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L2_799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L2_798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L2_797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L2_6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L2_5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L2_4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FE614B9-EE40-DBDA-2A2C-983E9FD54177}"/>
              </a:ext>
            </a:extLst>
          </p:cNvPr>
          <p:cNvCxnSpPr>
            <a:cxnSpLocks/>
          </p:cNvCxnSpPr>
          <p:nvPr/>
        </p:nvCxnSpPr>
        <p:spPr>
          <a:xfrm flipH="1">
            <a:off x="8914121" y="3524977"/>
            <a:ext cx="697549" cy="9449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au 2">
            <a:extLst>
              <a:ext uri="{FF2B5EF4-FFF2-40B4-BE49-F238E27FC236}">
                <a16:creationId xmlns:a16="http://schemas.microsoft.com/office/drawing/2014/main" id="{916AD147-7003-1E84-FF4F-EDB20164E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467468"/>
              </p:ext>
            </p:extLst>
          </p:nvPr>
        </p:nvGraphicFramePr>
        <p:xfrm>
          <a:off x="7136724" y="5870626"/>
          <a:ext cx="3457820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782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409287516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1572266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388456447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0393400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784946712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26058821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63695590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490249597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L2_0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L1_799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L1_798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L1_797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L1_6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L1_5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L1_4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28FA1171-7543-4791-534C-CFBB57FC3C0B}"/>
              </a:ext>
            </a:extLst>
          </p:cNvPr>
          <p:cNvSpPr txBox="1"/>
          <p:nvPr/>
        </p:nvSpPr>
        <p:spPr>
          <a:xfrm>
            <a:off x="411686" y="149821"/>
            <a:ext cx="2838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>
                <a:solidFill>
                  <a:srgbClr val="0070C0"/>
                </a:solidFill>
              </a:rPr>
              <a:t>1604ème COUP D’HORLOGE</a:t>
            </a:r>
          </a:p>
          <a:p>
            <a:endParaRPr lang="fr-FR" u="sng" dirty="0">
              <a:solidFill>
                <a:srgbClr val="0070C0"/>
              </a:solidFill>
            </a:endParaRPr>
          </a:p>
        </p:txBody>
      </p:sp>
      <p:graphicFrame>
        <p:nvGraphicFramePr>
          <p:cNvPr id="11" name="Tableau 2">
            <a:extLst>
              <a:ext uri="{FF2B5EF4-FFF2-40B4-BE49-F238E27FC236}">
                <a16:creationId xmlns:a16="http://schemas.microsoft.com/office/drawing/2014/main" id="{DFDC8363-7EC9-2311-7983-A234E66F872D}"/>
              </a:ext>
            </a:extLst>
          </p:cNvPr>
          <p:cNvGraphicFramePr>
            <a:graphicFrameLocks noGrp="1"/>
          </p:cNvGraphicFramePr>
          <p:nvPr/>
        </p:nvGraphicFramePr>
        <p:xfrm>
          <a:off x="584642" y="5443380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12" name="Tableau 2">
            <a:extLst>
              <a:ext uri="{FF2B5EF4-FFF2-40B4-BE49-F238E27FC236}">
                <a16:creationId xmlns:a16="http://schemas.microsoft.com/office/drawing/2014/main" id="{BEDA1273-DE85-BAA7-6411-2D64FB725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164086"/>
              </p:ext>
            </p:extLst>
          </p:nvPr>
        </p:nvGraphicFramePr>
        <p:xfrm>
          <a:off x="1944488" y="5443380"/>
          <a:ext cx="3457820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782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409287516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1572266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388456447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0393400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784946712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26058821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63695590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490249597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796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795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794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793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13" name="Tableau 2">
            <a:extLst>
              <a:ext uri="{FF2B5EF4-FFF2-40B4-BE49-F238E27FC236}">
                <a16:creationId xmlns:a16="http://schemas.microsoft.com/office/drawing/2014/main" id="{E64859DB-25C7-789D-1AC2-9CF21E663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038243"/>
              </p:ext>
            </p:extLst>
          </p:nvPr>
        </p:nvGraphicFramePr>
        <p:xfrm>
          <a:off x="7136724" y="5443380"/>
          <a:ext cx="3457820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782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409287516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1572266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388456447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303934008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784946712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260588215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636955903"/>
                    </a:ext>
                  </a:extLst>
                </a:gridCol>
                <a:gridCol w="345782">
                  <a:extLst>
                    <a:ext uri="{9D8B030D-6E8A-4147-A177-3AD203B41FA5}">
                      <a16:colId xmlns:a16="http://schemas.microsoft.com/office/drawing/2014/main" val="1490249597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796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795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794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793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14" name="Tableau 2">
            <a:extLst>
              <a:ext uri="{FF2B5EF4-FFF2-40B4-BE49-F238E27FC236}">
                <a16:creationId xmlns:a16="http://schemas.microsoft.com/office/drawing/2014/main" id="{08B26C64-423A-0E0C-8016-0484E7F85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408573"/>
              </p:ext>
            </p:extLst>
          </p:nvPr>
        </p:nvGraphicFramePr>
        <p:xfrm>
          <a:off x="5776878" y="5870626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L2_3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L2_2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L2_1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15" name="Tableau 2">
            <a:extLst>
              <a:ext uri="{FF2B5EF4-FFF2-40B4-BE49-F238E27FC236}">
                <a16:creationId xmlns:a16="http://schemas.microsoft.com/office/drawing/2014/main" id="{AC046F26-BBEC-9685-4749-437D21943075}"/>
              </a:ext>
            </a:extLst>
          </p:cNvPr>
          <p:cNvGraphicFramePr>
            <a:graphicFrameLocks noGrp="1"/>
          </p:cNvGraphicFramePr>
          <p:nvPr/>
        </p:nvGraphicFramePr>
        <p:xfrm>
          <a:off x="5776878" y="5443380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16" name="Tableau 2">
            <a:extLst>
              <a:ext uri="{FF2B5EF4-FFF2-40B4-BE49-F238E27FC236}">
                <a16:creationId xmlns:a16="http://schemas.microsoft.com/office/drawing/2014/main" id="{14278D3A-B929-BAA6-40F5-46088DC10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205647"/>
              </p:ext>
            </p:extLst>
          </p:nvPr>
        </p:nvGraphicFramePr>
        <p:xfrm>
          <a:off x="11011346" y="5870626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L1_3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L1_2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L1_1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17" name="Tableau 2">
            <a:extLst>
              <a:ext uri="{FF2B5EF4-FFF2-40B4-BE49-F238E27FC236}">
                <a16:creationId xmlns:a16="http://schemas.microsoft.com/office/drawing/2014/main" id="{0F8E0DCC-8FCA-D8AF-EAB7-18555C8CF165}"/>
              </a:ext>
            </a:extLst>
          </p:cNvPr>
          <p:cNvGraphicFramePr>
            <a:graphicFrameLocks noGrp="1"/>
          </p:cNvGraphicFramePr>
          <p:nvPr/>
        </p:nvGraphicFramePr>
        <p:xfrm>
          <a:off x="11011346" y="5443380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0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sp>
        <p:nvSpPr>
          <p:cNvPr id="18" name="ZoneTexte 17">
            <a:extLst>
              <a:ext uri="{FF2B5EF4-FFF2-40B4-BE49-F238E27FC236}">
                <a16:creationId xmlns:a16="http://schemas.microsoft.com/office/drawing/2014/main" id="{D24D6BDB-1616-F043-EBB9-BAF58CFA104C}"/>
              </a:ext>
            </a:extLst>
          </p:cNvPr>
          <p:cNvSpPr txBox="1"/>
          <p:nvPr/>
        </p:nvSpPr>
        <p:spPr>
          <a:xfrm>
            <a:off x="7840651" y="149821"/>
            <a:ext cx="398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Idée: on déplace l’image dans la fenêtre.</a:t>
            </a:r>
          </a:p>
        </p:txBody>
      </p:sp>
      <p:sp>
        <p:nvSpPr>
          <p:cNvPr id="29" name="Flèche : courbe vers le haut 28">
            <a:extLst>
              <a:ext uri="{FF2B5EF4-FFF2-40B4-BE49-F238E27FC236}">
                <a16:creationId xmlns:a16="http://schemas.microsoft.com/office/drawing/2014/main" id="{3E310D55-7D1C-422B-A962-F28531C2E902}"/>
              </a:ext>
            </a:extLst>
          </p:cNvPr>
          <p:cNvSpPr/>
          <p:nvPr/>
        </p:nvSpPr>
        <p:spPr>
          <a:xfrm>
            <a:off x="1434354" y="6150798"/>
            <a:ext cx="741905" cy="35921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Flèche : courbe vers le haut 29">
            <a:extLst>
              <a:ext uri="{FF2B5EF4-FFF2-40B4-BE49-F238E27FC236}">
                <a16:creationId xmlns:a16="http://schemas.microsoft.com/office/drawing/2014/main" id="{7DE52919-77B7-8BD9-DBC7-AE9DCDB993DC}"/>
              </a:ext>
            </a:extLst>
          </p:cNvPr>
          <p:cNvSpPr/>
          <p:nvPr/>
        </p:nvSpPr>
        <p:spPr>
          <a:xfrm>
            <a:off x="6513470" y="6150797"/>
            <a:ext cx="840900" cy="35921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1" name="Flèche : courbe vers le haut 30">
            <a:extLst>
              <a:ext uri="{FF2B5EF4-FFF2-40B4-BE49-F238E27FC236}">
                <a16:creationId xmlns:a16="http://schemas.microsoft.com/office/drawing/2014/main" id="{321C0A34-B321-016D-AEE5-2BC2DFD3C09F}"/>
              </a:ext>
            </a:extLst>
          </p:cNvPr>
          <p:cNvSpPr/>
          <p:nvPr/>
        </p:nvSpPr>
        <p:spPr>
          <a:xfrm>
            <a:off x="5224469" y="6158661"/>
            <a:ext cx="741905" cy="35921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Flèche : courbe vers le haut 31">
            <a:extLst>
              <a:ext uri="{FF2B5EF4-FFF2-40B4-BE49-F238E27FC236}">
                <a16:creationId xmlns:a16="http://schemas.microsoft.com/office/drawing/2014/main" id="{EEBB330D-3276-4A5C-EA69-60B6918D231F}"/>
              </a:ext>
            </a:extLst>
          </p:cNvPr>
          <p:cNvSpPr/>
          <p:nvPr/>
        </p:nvSpPr>
        <p:spPr>
          <a:xfrm>
            <a:off x="10402579" y="6166698"/>
            <a:ext cx="840899" cy="35921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7" name="Tableau 2">
            <a:extLst>
              <a:ext uri="{FF2B5EF4-FFF2-40B4-BE49-F238E27FC236}">
                <a16:creationId xmlns:a16="http://schemas.microsoft.com/office/drawing/2014/main" id="{598E0717-6D06-AC9D-2B3C-C5D2FE2437B7}"/>
              </a:ext>
            </a:extLst>
          </p:cNvPr>
          <p:cNvGraphicFramePr>
            <a:graphicFrameLocks noGrp="1"/>
          </p:cNvGraphicFramePr>
          <p:nvPr/>
        </p:nvGraphicFramePr>
        <p:xfrm>
          <a:off x="584642" y="5028275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P7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P8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P9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8" name="Tableau 2">
            <a:extLst>
              <a:ext uri="{FF2B5EF4-FFF2-40B4-BE49-F238E27FC236}">
                <a16:creationId xmlns:a16="http://schemas.microsoft.com/office/drawing/2014/main" id="{3DDDB716-A814-2F6B-AEB5-72F52D0EC853}"/>
              </a:ext>
            </a:extLst>
          </p:cNvPr>
          <p:cNvGraphicFramePr>
            <a:graphicFrameLocks noGrp="1"/>
          </p:cNvGraphicFramePr>
          <p:nvPr/>
        </p:nvGraphicFramePr>
        <p:xfrm>
          <a:off x="5776877" y="5016134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P4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P5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P6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24" name="Tableau 2">
            <a:extLst>
              <a:ext uri="{FF2B5EF4-FFF2-40B4-BE49-F238E27FC236}">
                <a16:creationId xmlns:a16="http://schemas.microsoft.com/office/drawing/2014/main" id="{B427CEEB-CFF6-F8FF-DD8C-26E75A8A3FD2}"/>
              </a:ext>
            </a:extLst>
          </p:cNvPr>
          <p:cNvGraphicFramePr>
            <a:graphicFrameLocks noGrp="1"/>
          </p:cNvGraphicFramePr>
          <p:nvPr/>
        </p:nvGraphicFramePr>
        <p:xfrm>
          <a:off x="11011345" y="5033181"/>
          <a:ext cx="943044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14348">
                  <a:extLst>
                    <a:ext uri="{9D8B030D-6E8A-4147-A177-3AD203B41FA5}">
                      <a16:colId xmlns:a16="http://schemas.microsoft.com/office/drawing/2014/main" val="619561041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P1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P2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P3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47368E1-8551-A5D8-A0D0-B0644EB67643}"/>
              </a:ext>
            </a:extLst>
          </p:cNvPr>
          <p:cNvCxnSpPr>
            <a:cxnSpLocks/>
          </p:cNvCxnSpPr>
          <p:nvPr/>
        </p:nvCxnSpPr>
        <p:spPr>
          <a:xfrm>
            <a:off x="725112" y="5668851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1BAB376-03E2-20DD-EDDF-6249A6E63286}"/>
              </a:ext>
            </a:extLst>
          </p:cNvPr>
          <p:cNvCxnSpPr>
            <a:cxnSpLocks/>
          </p:cNvCxnSpPr>
          <p:nvPr/>
        </p:nvCxnSpPr>
        <p:spPr>
          <a:xfrm>
            <a:off x="1056164" y="5667267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D73C854-008C-B51A-5B45-8888F97762A8}"/>
              </a:ext>
            </a:extLst>
          </p:cNvPr>
          <p:cNvCxnSpPr>
            <a:cxnSpLocks/>
          </p:cNvCxnSpPr>
          <p:nvPr/>
        </p:nvCxnSpPr>
        <p:spPr>
          <a:xfrm>
            <a:off x="1374042" y="5667267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BC9CC63-6960-DED7-F809-492AB94E7855}"/>
              </a:ext>
            </a:extLst>
          </p:cNvPr>
          <p:cNvCxnSpPr>
            <a:cxnSpLocks/>
          </p:cNvCxnSpPr>
          <p:nvPr/>
        </p:nvCxnSpPr>
        <p:spPr>
          <a:xfrm>
            <a:off x="2123216" y="5665683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0E70A913-3BD6-0241-3D62-2FA321C014ED}"/>
              </a:ext>
            </a:extLst>
          </p:cNvPr>
          <p:cNvCxnSpPr>
            <a:cxnSpLocks/>
          </p:cNvCxnSpPr>
          <p:nvPr/>
        </p:nvCxnSpPr>
        <p:spPr>
          <a:xfrm>
            <a:off x="2467773" y="5670725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98CC0A1A-AEA4-48F2-D7F4-373E95425094}"/>
              </a:ext>
            </a:extLst>
          </p:cNvPr>
          <p:cNvCxnSpPr>
            <a:cxnSpLocks/>
          </p:cNvCxnSpPr>
          <p:nvPr/>
        </p:nvCxnSpPr>
        <p:spPr>
          <a:xfrm>
            <a:off x="2805451" y="5669141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FDE1B4C7-407F-A669-DA68-4B82F50DB89D}"/>
              </a:ext>
            </a:extLst>
          </p:cNvPr>
          <p:cNvCxnSpPr>
            <a:cxnSpLocks/>
          </p:cNvCxnSpPr>
          <p:nvPr/>
        </p:nvCxnSpPr>
        <p:spPr>
          <a:xfrm>
            <a:off x="3149833" y="5669141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A6D94DF9-47AE-F5F2-41CA-F6F066A3BC31}"/>
              </a:ext>
            </a:extLst>
          </p:cNvPr>
          <p:cNvCxnSpPr>
            <a:cxnSpLocks/>
          </p:cNvCxnSpPr>
          <p:nvPr/>
        </p:nvCxnSpPr>
        <p:spPr>
          <a:xfrm>
            <a:off x="4535112" y="5671328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B7ACB1E7-00AB-CAA3-A1A9-1D9DE5DD8E6F}"/>
              </a:ext>
            </a:extLst>
          </p:cNvPr>
          <p:cNvCxnSpPr>
            <a:cxnSpLocks/>
          </p:cNvCxnSpPr>
          <p:nvPr/>
        </p:nvCxnSpPr>
        <p:spPr>
          <a:xfrm>
            <a:off x="4872790" y="5669744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3D5C8F27-F614-798D-C768-938DCFD34FE7}"/>
              </a:ext>
            </a:extLst>
          </p:cNvPr>
          <p:cNvCxnSpPr>
            <a:cxnSpLocks/>
          </p:cNvCxnSpPr>
          <p:nvPr/>
        </p:nvCxnSpPr>
        <p:spPr>
          <a:xfrm>
            <a:off x="5217172" y="5669744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CD6754CE-81E6-03B0-7ADC-E233CD6A5D53}"/>
              </a:ext>
            </a:extLst>
          </p:cNvPr>
          <p:cNvCxnSpPr>
            <a:cxnSpLocks/>
          </p:cNvCxnSpPr>
          <p:nvPr/>
        </p:nvCxnSpPr>
        <p:spPr>
          <a:xfrm>
            <a:off x="5926589" y="5683978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DE44618C-DDB1-C2B7-9976-35B68CEB26E5}"/>
              </a:ext>
            </a:extLst>
          </p:cNvPr>
          <p:cNvCxnSpPr>
            <a:cxnSpLocks/>
          </p:cNvCxnSpPr>
          <p:nvPr/>
        </p:nvCxnSpPr>
        <p:spPr>
          <a:xfrm>
            <a:off x="6257641" y="5682394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B331B7D-EF1C-60DE-00A7-1097291C79D9}"/>
              </a:ext>
            </a:extLst>
          </p:cNvPr>
          <p:cNvCxnSpPr>
            <a:cxnSpLocks/>
          </p:cNvCxnSpPr>
          <p:nvPr/>
        </p:nvCxnSpPr>
        <p:spPr>
          <a:xfrm>
            <a:off x="6575519" y="5682394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EB26C34C-34F5-79CA-1507-F8892ACE87BF}"/>
              </a:ext>
            </a:extLst>
          </p:cNvPr>
          <p:cNvCxnSpPr>
            <a:cxnSpLocks/>
          </p:cNvCxnSpPr>
          <p:nvPr/>
        </p:nvCxnSpPr>
        <p:spPr>
          <a:xfrm>
            <a:off x="11165067" y="5677351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8D0717C8-D27B-A54E-E6E5-AD3E4132EB86}"/>
              </a:ext>
            </a:extLst>
          </p:cNvPr>
          <p:cNvCxnSpPr>
            <a:cxnSpLocks/>
          </p:cNvCxnSpPr>
          <p:nvPr/>
        </p:nvCxnSpPr>
        <p:spPr>
          <a:xfrm>
            <a:off x="11496119" y="5675767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F35312A-DF52-0B2A-66AD-523E58FB0547}"/>
              </a:ext>
            </a:extLst>
          </p:cNvPr>
          <p:cNvCxnSpPr>
            <a:cxnSpLocks/>
          </p:cNvCxnSpPr>
          <p:nvPr/>
        </p:nvCxnSpPr>
        <p:spPr>
          <a:xfrm>
            <a:off x="11813997" y="5675767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F349232C-B817-EF71-0B4B-7054EFAC9134}"/>
              </a:ext>
            </a:extLst>
          </p:cNvPr>
          <p:cNvCxnSpPr>
            <a:cxnSpLocks/>
          </p:cNvCxnSpPr>
          <p:nvPr/>
        </p:nvCxnSpPr>
        <p:spPr>
          <a:xfrm>
            <a:off x="7318069" y="5672309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55A4A121-47BB-26C6-BC20-93D06984681D}"/>
              </a:ext>
            </a:extLst>
          </p:cNvPr>
          <p:cNvCxnSpPr>
            <a:cxnSpLocks/>
          </p:cNvCxnSpPr>
          <p:nvPr/>
        </p:nvCxnSpPr>
        <p:spPr>
          <a:xfrm>
            <a:off x="7662626" y="5677351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C8EBD916-E434-15B7-D472-B7857419A8CC}"/>
              </a:ext>
            </a:extLst>
          </p:cNvPr>
          <p:cNvCxnSpPr>
            <a:cxnSpLocks/>
          </p:cNvCxnSpPr>
          <p:nvPr/>
        </p:nvCxnSpPr>
        <p:spPr>
          <a:xfrm>
            <a:off x="8000304" y="5675767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E3B7264A-ABD5-298D-F45F-8E27BAA93FD5}"/>
              </a:ext>
            </a:extLst>
          </p:cNvPr>
          <p:cNvCxnSpPr>
            <a:cxnSpLocks/>
          </p:cNvCxnSpPr>
          <p:nvPr/>
        </p:nvCxnSpPr>
        <p:spPr>
          <a:xfrm>
            <a:off x="8344686" y="5675767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9552D529-852F-4FCD-B69D-543A76151D61}"/>
              </a:ext>
            </a:extLst>
          </p:cNvPr>
          <p:cNvCxnSpPr>
            <a:cxnSpLocks/>
          </p:cNvCxnSpPr>
          <p:nvPr/>
        </p:nvCxnSpPr>
        <p:spPr>
          <a:xfrm>
            <a:off x="9736591" y="5677954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C9AFC133-2ECC-EF3D-19D2-B67EA8D2FA0D}"/>
              </a:ext>
            </a:extLst>
          </p:cNvPr>
          <p:cNvCxnSpPr>
            <a:cxnSpLocks/>
          </p:cNvCxnSpPr>
          <p:nvPr/>
        </p:nvCxnSpPr>
        <p:spPr>
          <a:xfrm>
            <a:off x="10080895" y="5676370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692006F2-B9FC-1797-DD68-CD710DE45357}"/>
              </a:ext>
            </a:extLst>
          </p:cNvPr>
          <p:cNvCxnSpPr>
            <a:cxnSpLocks/>
          </p:cNvCxnSpPr>
          <p:nvPr/>
        </p:nvCxnSpPr>
        <p:spPr>
          <a:xfrm>
            <a:off x="10425277" y="5676370"/>
            <a:ext cx="0" cy="20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2FB3D698-DC94-7516-422B-8A7BDD28644F}"/>
              </a:ext>
            </a:extLst>
          </p:cNvPr>
          <p:cNvSpPr txBox="1"/>
          <p:nvPr/>
        </p:nvSpPr>
        <p:spPr>
          <a:xfrm>
            <a:off x="121778" y="538514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adr</a:t>
            </a:r>
            <a:endParaRPr lang="fr-FR" dirty="0">
              <a:solidFill>
                <a:srgbClr val="0070C0"/>
              </a:solidFill>
            </a:endParaRPr>
          </a:p>
        </p:txBody>
      </p:sp>
      <p:graphicFrame>
        <p:nvGraphicFramePr>
          <p:cNvPr id="65" name="Tableau 2">
            <a:extLst>
              <a:ext uri="{FF2B5EF4-FFF2-40B4-BE49-F238E27FC236}">
                <a16:creationId xmlns:a16="http://schemas.microsoft.com/office/drawing/2014/main" id="{4669FAE7-4341-B019-31BD-E157C70E44A9}"/>
              </a:ext>
            </a:extLst>
          </p:cNvPr>
          <p:cNvGraphicFramePr>
            <a:graphicFrameLocks noGrp="1"/>
          </p:cNvGraphicFramePr>
          <p:nvPr/>
        </p:nvGraphicFramePr>
        <p:xfrm>
          <a:off x="49252" y="5876185"/>
          <a:ext cx="314348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L3_3</a:t>
                      </a:r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sp>
        <p:nvSpPr>
          <p:cNvPr id="66" name="Flèche : courbe vers le haut 65">
            <a:extLst>
              <a:ext uri="{FF2B5EF4-FFF2-40B4-BE49-F238E27FC236}">
                <a16:creationId xmlns:a16="http://schemas.microsoft.com/office/drawing/2014/main" id="{604258B3-2109-DAF1-CD5F-346480937193}"/>
              </a:ext>
            </a:extLst>
          </p:cNvPr>
          <p:cNvSpPr/>
          <p:nvPr/>
        </p:nvSpPr>
        <p:spPr>
          <a:xfrm>
            <a:off x="137927" y="6158661"/>
            <a:ext cx="650337" cy="35921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BE8B87E0-AB6B-91E7-462F-640CC119F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093251"/>
              </p:ext>
            </p:extLst>
          </p:nvPr>
        </p:nvGraphicFramePr>
        <p:xfrm>
          <a:off x="481914" y="651776"/>
          <a:ext cx="6654810" cy="3893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5481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4092875163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15722668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3884564475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303934008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784946712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260588215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636955903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490249597"/>
                    </a:ext>
                  </a:extLst>
                </a:gridCol>
              </a:tblGrid>
              <a:tr h="48666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L1_0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L1_1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L1_2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L1_3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L1_799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L2_0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L2_1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L2-2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L2_3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L2_799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32765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L3_0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L3_1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L3_2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L3_3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L3_4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L3_799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102228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793681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093359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10208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727219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L524_0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L524_799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52760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B5CE94F7-FB46-8954-F729-67F3C0CF2F08}"/>
              </a:ext>
            </a:extLst>
          </p:cNvPr>
          <p:cNvSpPr/>
          <p:nvPr/>
        </p:nvSpPr>
        <p:spPr>
          <a:xfrm>
            <a:off x="1144871" y="640816"/>
            <a:ext cx="1985859" cy="1470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F3CC859-B764-FB20-5CF0-8159077A0FC1}"/>
              </a:ext>
            </a:extLst>
          </p:cNvPr>
          <p:cNvSpPr txBox="1"/>
          <p:nvPr/>
        </p:nvSpPr>
        <p:spPr>
          <a:xfrm>
            <a:off x="80677" y="4658943"/>
            <a:ext cx="2168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Bottom shift </a:t>
            </a:r>
            <a:r>
              <a:rPr lang="fr-FR" dirty="0" err="1">
                <a:solidFill>
                  <a:srgbClr val="0070C0"/>
                </a:solidFill>
              </a:rPr>
              <a:t>register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D9BEECF-5096-EB15-FF63-26E8EFF77474}"/>
              </a:ext>
            </a:extLst>
          </p:cNvPr>
          <p:cNvSpPr txBox="1"/>
          <p:nvPr/>
        </p:nvSpPr>
        <p:spPr>
          <a:xfrm>
            <a:off x="5233819" y="4678103"/>
            <a:ext cx="2129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Middle shift </a:t>
            </a:r>
            <a:r>
              <a:rPr lang="fr-FR" dirty="0" err="1">
                <a:solidFill>
                  <a:srgbClr val="0070C0"/>
                </a:solidFill>
              </a:rPr>
              <a:t>register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4A98FB2-ABCA-C3EA-89D2-7FD127AECAA9}"/>
              </a:ext>
            </a:extLst>
          </p:cNvPr>
          <p:cNvSpPr txBox="1"/>
          <p:nvPr/>
        </p:nvSpPr>
        <p:spPr>
          <a:xfrm>
            <a:off x="10461199" y="4670749"/>
            <a:ext cx="180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Top shift </a:t>
            </a:r>
            <a:r>
              <a:rPr lang="fr-FR" dirty="0" err="1">
                <a:solidFill>
                  <a:srgbClr val="0070C0"/>
                </a:solidFill>
              </a:rPr>
              <a:t>register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A2FC6176-649E-F6D2-86ED-CF9358374B1A}"/>
              </a:ext>
            </a:extLst>
          </p:cNvPr>
          <p:cNvSpPr txBox="1"/>
          <p:nvPr/>
        </p:nvSpPr>
        <p:spPr>
          <a:xfrm>
            <a:off x="2761020" y="4658943"/>
            <a:ext cx="175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First pixel buffer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70260905-B222-5E21-B1A0-FEEAA820A5D4}"/>
              </a:ext>
            </a:extLst>
          </p:cNvPr>
          <p:cNvSpPr txBox="1"/>
          <p:nvPr/>
        </p:nvSpPr>
        <p:spPr>
          <a:xfrm>
            <a:off x="7908614" y="4658943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Second pixel buffer</a:t>
            </a:r>
          </a:p>
        </p:txBody>
      </p:sp>
      <p:graphicFrame>
        <p:nvGraphicFramePr>
          <p:cNvPr id="51" name="Tableau 2">
            <a:extLst>
              <a:ext uri="{FF2B5EF4-FFF2-40B4-BE49-F238E27FC236}">
                <a16:creationId xmlns:a16="http://schemas.microsoft.com/office/drawing/2014/main" id="{5A3A1FFC-F023-DE17-1BD9-E27F53482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79532"/>
              </p:ext>
            </p:extLst>
          </p:nvPr>
        </p:nvGraphicFramePr>
        <p:xfrm>
          <a:off x="7240447" y="1123043"/>
          <a:ext cx="314348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graphicFrame>
        <p:nvGraphicFramePr>
          <p:cNvPr id="52" name="Tableau 2">
            <a:extLst>
              <a:ext uri="{FF2B5EF4-FFF2-40B4-BE49-F238E27FC236}">
                <a16:creationId xmlns:a16="http://schemas.microsoft.com/office/drawing/2014/main" id="{5BE80DD6-DCA0-0931-0B31-C29C12854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436545"/>
              </p:ext>
            </p:extLst>
          </p:nvPr>
        </p:nvGraphicFramePr>
        <p:xfrm>
          <a:off x="7240447" y="1713419"/>
          <a:ext cx="314348" cy="25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48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</a:tblGrid>
              <a:tr h="252868">
                <a:tc>
                  <a:txBody>
                    <a:bodyPr/>
                    <a:lstStyle/>
                    <a:p>
                      <a:pPr algn="ctr"/>
                      <a:endParaRPr lang="fr-FR" sz="600" dirty="0"/>
                    </a:p>
                  </a:txBody>
                  <a:tcPr marL="38710" marR="38710" marT="19354" marB="19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</a:tbl>
          </a:graphicData>
        </a:graphic>
      </p:graphicFrame>
      <p:sp>
        <p:nvSpPr>
          <p:cNvPr id="53" name="ZoneTexte 52">
            <a:extLst>
              <a:ext uri="{FF2B5EF4-FFF2-40B4-BE49-F238E27FC236}">
                <a16:creationId xmlns:a16="http://schemas.microsoft.com/office/drawing/2014/main" id="{EBE34966-5A06-3F72-5B3A-1A8DAD5F9394}"/>
              </a:ext>
            </a:extLst>
          </p:cNvPr>
          <p:cNvSpPr txBox="1"/>
          <p:nvPr/>
        </p:nvSpPr>
        <p:spPr>
          <a:xfrm>
            <a:off x="7665709" y="1073604"/>
            <a:ext cx="459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Données en entrée du « Bottom shift </a:t>
            </a:r>
            <a:r>
              <a:rPr lang="fr-FR" dirty="0" err="1">
                <a:solidFill>
                  <a:srgbClr val="0070C0"/>
                </a:solidFill>
              </a:rPr>
              <a:t>register</a:t>
            </a:r>
            <a:r>
              <a:rPr lang="fr-FR" dirty="0">
                <a:solidFill>
                  <a:srgbClr val="0070C0"/>
                </a:solidFill>
              </a:rPr>
              <a:t> »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C6D611F8-AE7F-4C2C-C822-9E5973659E6C}"/>
              </a:ext>
            </a:extLst>
          </p:cNvPr>
          <p:cNvSpPr txBox="1"/>
          <p:nvPr/>
        </p:nvSpPr>
        <p:spPr>
          <a:xfrm>
            <a:off x="7665709" y="1650872"/>
            <a:ext cx="4206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Données en sorties des « Shift </a:t>
            </a:r>
            <a:r>
              <a:rPr lang="fr-FR" dirty="0" err="1">
                <a:solidFill>
                  <a:srgbClr val="0070C0"/>
                </a:solidFill>
              </a:rPr>
              <a:t>register</a:t>
            </a:r>
            <a:r>
              <a:rPr lang="fr-FR" dirty="0">
                <a:solidFill>
                  <a:srgbClr val="0070C0"/>
                </a:solidFill>
              </a:rPr>
              <a:t> »</a:t>
            </a:r>
          </a:p>
          <a:p>
            <a:r>
              <a:rPr lang="fr-FR" dirty="0">
                <a:solidFill>
                  <a:srgbClr val="0070C0"/>
                </a:solidFill>
              </a:rPr>
              <a:t>et « Pixel buffer »</a:t>
            </a:r>
          </a:p>
        </p:txBody>
      </p:sp>
    </p:spTree>
    <p:extLst>
      <p:ext uri="{BB962C8B-B14F-4D97-AF65-F5344CB8AC3E}">
        <p14:creationId xmlns:p14="http://schemas.microsoft.com/office/powerpoint/2010/main" val="211444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3EB4B25E-B1F2-5814-07EA-6478236D3CAB}"/>
              </a:ext>
            </a:extLst>
          </p:cNvPr>
          <p:cNvSpPr/>
          <p:nvPr/>
        </p:nvSpPr>
        <p:spPr>
          <a:xfrm>
            <a:off x="1444281" y="760328"/>
            <a:ext cx="8768490" cy="568300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504250F0-BFD8-C2EA-310B-52F635C363E4}"/>
              </a:ext>
            </a:extLst>
          </p:cNvPr>
          <p:cNvSpPr/>
          <p:nvPr/>
        </p:nvSpPr>
        <p:spPr>
          <a:xfrm>
            <a:off x="8089792" y="993784"/>
            <a:ext cx="1606461" cy="65181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system_conv</a:t>
            </a:r>
            <a:endParaRPr lang="fr-FR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3FF9FF4-A817-A494-BC24-C77319A4EED1}"/>
              </a:ext>
            </a:extLst>
          </p:cNvPr>
          <p:cNvCxnSpPr>
            <a:cxnSpLocks/>
          </p:cNvCxnSpPr>
          <p:nvPr/>
        </p:nvCxnSpPr>
        <p:spPr>
          <a:xfrm flipV="1">
            <a:off x="1132034" y="4789925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4FE9E429-947A-926E-F967-86F0586DA45A}"/>
              </a:ext>
            </a:extLst>
          </p:cNvPr>
          <p:cNvSpPr txBox="1"/>
          <p:nvPr/>
        </p:nvSpPr>
        <p:spPr>
          <a:xfrm>
            <a:off x="1067251" y="48170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A642CDB-5E33-CFF9-0247-AD49F24C8C41}"/>
              </a:ext>
            </a:extLst>
          </p:cNvPr>
          <p:cNvSpPr txBox="1"/>
          <p:nvPr/>
        </p:nvSpPr>
        <p:spPr>
          <a:xfrm>
            <a:off x="393422" y="4443815"/>
            <a:ext cx="12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data_read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57D80D89-2926-7890-4BDB-94D269406F2B}"/>
              </a:ext>
            </a:extLst>
          </p:cNvPr>
          <p:cNvCxnSpPr>
            <a:cxnSpLocks/>
          </p:cNvCxnSpPr>
          <p:nvPr/>
        </p:nvCxnSpPr>
        <p:spPr>
          <a:xfrm>
            <a:off x="7226688" y="2231304"/>
            <a:ext cx="100855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7F3D7AD-7875-999E-71D7-88A28106627C}"/>
              </a:ext>
            </a:extLst>
          </p:cNvPr>
          <p:cNvCxnSpPr>
            <a:cxnSpLocks/>
          </p:cNvCxnSpPr>
          <p:nvPr/>
        </p:nvCxnSpPr>
        <p:spPr>
          <a:xfrm flipV="1">
            <a:off x="7695925" y="2184052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C4706D6D-45FA-0952-F690-57D1FC753BA8}"/>
              </a:ext>
            </a:extLst>
          </p:cNvPr>
          <p:cNvSpPr txBox="1"/>
          <p:nvPr/>
        </p:nvSpPr>
        <p:spPr>
          <a:xfrm>
            <a:off x="7623511" y="2231304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DFB2C27-5B2E-E8AC-8EAA-99AA2D29694E}"/>
              </a:ext>
            </a:extLst>
          </p:cNvPr>
          <p:cNvSpPr txBox="1"/>
          <p:nvPr/>
        </p:nvSpPr>
        <p:spPr>
          <a:xfrm>
            <a:off x="7863313" y="6035839"/>
            <a:ext cx="102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filter_sel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58E5801E-D233-2722-524D-57986F9F37C7}"/>
              </a:ext>
            </a:extLst>
          </p:cNvPr>
          <p:cNvSpPr/>
          <p:nvPr/>
        </p:nvSpPr>
        <p:spPr>
          <a:xfrm>
            <a:off x="2833112" y="3320531"/>
            <a:ext cx="1767271" cy="295994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buffer_module</a:t>
            </a:r>
            <a:endParaRPr lang="fr-FR" dirty="0"/>
          </a:p>
          <a:p>
            <a:pPr algn="ctr"/>
            <a:r>
              <a:rPr lang="fr-FR" dirty="0"/>
              <a:t>(</a:t>
            </a:r>
            <a:r>
              <a:rPr lang="fr-FR" dirty="0" err="1"/>
              <a:t>image_width</a:t>
            </a:r>
            <a:r>
              <a:rPr lang="fr-FR" dirty="0"/>
              <a:t> = 800)</a:t>
            </a: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138D05FD-B7CD-E3EE-A1C4-83421E81DADA}"/>
              </a:ext>
            </a:extLst>
          </p:cNvPr>
          <p:cNvCxnSpPr>
            <a:cxnSpLocks/>
          </p:cNvCxnSpPr>
          <p:nvPr/>
        </p:nvCxnSpPr>
        <p:spPr>
          <a:xfrm>
            <a:off x="901381" y="4842425"/>
            <a:ext cx="194085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ZoneTexte 74">
            <a:extLst>
              <a:ext uri="{FF2B5EF4-FFF2-40B4-BE49-F238E27FC236}">
                <a16:creationId xmlns:a16="http://schemas.microsoft.com/office/drawing/2014/main" id="{015A550B-EA3B-3363-0549-5D3506D60064}"/>
              </a:ext>
            </a:extLst>
          </p:cNvPr>
          <p:cNvSpPr txBox="1"/>
          <p:nvPr/>
        </p:nvSpPr>
        <p:spPr>
          <a:xfrm>
            <a:off x="4862129" y="3562084"/>
            <a:ext cx="60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p_1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5DCFC92-3968-F2A9-6F37-F064219AF534}"/>
              </a:ext>
            </a:extLst>
          </p:cNvPr>
          <p:cNvCxnSpPr>
            <a:cxnSpLocks/>
          </p:cNvCxnSpPr>
          <p:nvPr/>
        </p:nvCxnSpPr>
        <p:spPr>
          <a:xfrm>
            <a:off x="4598710" y="3992292"/>
            <a:ext cx="11251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1A1434E7-BE9E-295E-5AC2-395FA0573296}"/>
              </a:ext>
            </a:extLst>
          </p:cNvPr>
          <p:cNvCxnSpPr>
            <a:cxnSpLocks/>
          </p:cNvCxnSpPr>
          <p:nvPr/>
        </p:nvCxnSpPr>
        <p:spPr>
          <a:xfrm flipV="1">
            <a:off x="5077315" y="3935970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D3722ABB-2FF2-20A5-C912-A3F2AC38B4AF}"/>
              </a:ext>
            </a:extLst>
          </p:cNvPr>
          <p:cNvSpPr txBox="1"/>
          <p:nvPr/>
        </p:nvSpPr>
        <p:spPr>
          <a:xfrm>
            <a:off x="5005986" y="3990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F86D180C-5F6D-D9F1-0688-03E97581C0EC}"/>
              </a:ext>
            </a:extLst>
          </p:cNvPr>
          <p:cNvSpPr txBox="1"/>
          <p:nvPr/>
        </p:nvSpPr>
        <p:spPr>
          <a:xfrm>
            <a:off x="4872293" y="4854006"/>
            <a:ext cx="60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p_9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CBC89C5F-BA02-0303-0C19-06CE22E4E8F8}"/>
              </a:ext>
            </a:extLst>
          </p:cNvPr>
          <p:cNvCxnSpPr>
            <a:cxnSpLocks/>
          </p:cNvCxnSpPr>
          <p:nvPr/>
        </p:nvCxnSpPr>
        <p:spPr>
          <a:xfrm>
            <a:off x="4598710" y="5300396"/>
            <a:ext cx="11355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1076A30-5A7D-5502-9DF3-ACF31E9C075B}"/>
              </a:ext>
            </a:extLst>
          </p:cNvPr>
          <p:cNvCxnSpPr>
            <a:cxnSpLocks/>
          </p:cNvCxnSpPr>
          <p:nvPr/>
        </p:nvCxnSpPr>
        <p:spPr>
          <a:xfrm flipV="1">
            <a:off x="5107115" y="524407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ZoneTexte 81">
            <a:extLst>
              <a:ext uri="{FF2B5EF4-FFF2-40B4-BE49-F238E27FC236}">
                <a16:creationId xmlns:a16="http://schemas.microsoft.com/office/drawing/2014/main" id="{EB210DFE-908F-6D21-3C92-D5DA23DA0522}"/>
              </a:ext>
            </a:extLst>
          </p:cNvPr>
          <p:cNvSpPr txBox="1"/>
          <p:nvPr/>
        </p:nvSpPr>
        <p:spPr>
          <a:xfrm>
            <a:off x="5035786" y="5298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6781854D-8803-733F-3D49-7AC1B6840AEA}"/>
              </a:ext>
            </a:extLst>
          </p:cNvPr>
          <p:cNvSpPr txBox="1"/>
          <p:nvPr/>
        </p:nvSpPr>
        <p:spPr>
          <a:xfrm>
            <a:off x="4957014" y="4264686"/>
            <a:ext cx="396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003CDAD3-2C2B-B651-6848-0C88B28FC163}"/>
              </a:ext>
            </a:extLst>
          </p:cNvPr>
          <p:cNvSpPr/>
          <p:nvPr/>
        </p:nvSpPr>
        <p:spPr>
          <a:xfrm>
            <a:off x="5731424" y="967733"/>
            <a:ext cx="1503801" cy="520524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Convolution Module</a:t>
            </a:r>
          </a:p>
        </p:txBody>
      </p: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6C82CF01-DE58-810E-953A-75421DE337BB}"/>
              </a:ext>
            </a:extLst>
          </p:cNvPr>
          <p:cNvCxnSpPr>
            <a:cxnSpLocks/>
          </p:cNvCxnSpPr>
          <p:nvPr/>
        </p:nvCxnSpPr>
        <p:spPr>
          <a:xfrm>
            <a:off x="647412" y="3794368"/>
            <a:ext cx="219482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15140F20-658D-A05B-C686-088CED508851}"/>
              </a:ext>
            </a:extLst>
          </p:cNvPr>
          <p:cNvCxnSpPr>
            <a:cxnSpLocks/>
          </p:cNvCxnSpPr>
          <p:nvPr/>
        </p:nvCxnSpPr>
        <p:spPr>
          <a:xfrm flipV="1">
            <a:off x="1028412" y="3738046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ZoneTexte 93">
            <a:extLst>
              <a:ext uri="{FF2B5EF4-FFF2-40B4-BE49-F238E27FC236}">
                <a16:creationId xmlns:a16="http://schemas.microsoft.com/office/drawing/2014/main" id="{F43FE396-2A95-AAA9-3959-553972AE31B1}"/>
              </a:ext>
            </a:extLst>
          </p:cNvPr>
          <p:cNvSpPr txBox="1"/>
          <p:nvPr/>
        </p:nvSpPr>
        <p:spPr>
          <a:xfrm>
            <a:off x="975175" y="37332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115DFDA9-CCF5-B5A2-5659-AD67401A0603}"/>
              </a:ext>
            </a:extLst>
          </p:cNvPr>
          <p:cNvSpPr txBox="1"/>
          <p:nvPr/>
        </p:nvSpPr>
        <p:spPr>
          <a:xfrm>
            <a:off x="430395" y="3469418"/>
            <a:ext cx="70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reset</a:t>
            </a:r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19EF42BB-A6F4-8528-2A98-D074091DE116}"/>
              </a:ext>
            </a:extLst>
          </p:cNvPr>
          <p:cNvCxnSpPr>
            <a:cxnSpLocks/>
          </p:cNvCxnSpPr>
          <p:nvPr/>
        </p:nvCxnSpPr>
        <p:spPr>
          <a:xfrm>
            <a:off x="654797" y="4276940"/>
            <a:ext cx="218743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811EDE22-46E8-E72E-5EA2-BCC6DD322895}"/>
              </a:ext>
            </a:extLst>
          </p:cNvPr>
          <p:cNvCxnSpPr>
            <a:cxnSpLocks/>
          </p:cNvCxnSpPr>
          <p:nvPr/>
        </p:nvCxnSpPr>
        <p:spPr>
          <a:xfrm flipV="1">
            <a:off x="1035797" y="4220618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665371F1-60D5-A370-8DF1-6D8223AB09F4}"/>
              </a:ext>
            </a:extLst>
          </p:cNvPr>
          <p:cNvSpPr txBox="1"/>
          <p:nvPr/>
        </p:nvSpPr>
        <p:spPr>
          <a:xfrm>
            <a:off x="1006559" y="42266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D3905F55-A092-83E2-27B3-C814A795F48A}"/>
              </a:ext>
            </a:extLst>
          </p:cNvPr>
          <p:cNvSpPr txBox="1"/>
          <p:nvPr/>
        </p:nvSpPr>
        <p:spPr>
          <a:xfrm>
            <a:off x="430998" y="3909988"/>
            <a:ext cx="78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clk_25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12A7851D-37DF-5F0B-C43B-60F0A1ECB135}"/>
              </a:ext>
            </a:extLst>
          </p:cNvPr>
          <p:cNvCxnSpPr>
            <a:cxnSpLocks/>
          </p:cNvCxnSpPr>
          <p:nvPr/>
        </p:nvCxnSpPr>
        <p:spPr>
          <a:xfrm flipH="1" flipV="1">
            <a:off x="9857489" y="2856403"/>
            <a:ext cx="9878" cy="10129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DC88FBA-C781-E1F1-0E81-83C4E475B799}"/>
              </a:ext>
            </a:extLst>
          </p:cNvPr>
          <p:cNvCxnSpPr>
            <a:cxnSpLocks/>
          </p:cNvCxnSpPr>
          <p:nvPr/>
        </p:nvCxnSpPr>
        <p:spPr>
          <a:xfrm>
            <a:off x="9867367" y="2856403"/>
            <a:ext cx="191376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0886BD62-F475-2269-67D6-E556D3795E00}"/>
              </a:ext>
            </a:extLst>
          </p:cNvPr>
          <p:cNvCxnSpPr>
            <a:cxnSpLocks/>
          </p:cNvCxnSpPr>
          <p:nvPr/>
        </p:nvCxnSpPr>
        <p:spPr>
          <a:xfrm>
            <a:off x="9867367" y="3869326"/>
            <a:ext cx="191376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AB708BE8-6AB4-5C53-359D-8F8D1EF14082}"/>
              </a:ext>
            </a:extLst>
          </p:cNvPr>
          <p:cNvCxnSpPr>
            <a:cxnSpLocks/>
          </p:cNvCxnSpPr>
          <p:nvPr/>
        </p:nvCxnSpPr>
        <p:spPr>
          <a:xfrm flipV="1">
            <a:off x="11227928" y="2803617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ZoneTexte 102">
            <a:extLst>
              <a:ext uri="{FF2B5EF4-FFF2-40B4-BE49-F238E27FC236}">
                <a16:creationId xmlns:a16="http://schemas.microsoft.com/office/drawing/2014/main" id="{A68B8F23-0CC1-4B2E-9FEE-86840B7BC899}"/>
              </a:ext>
            </a:extLst>
          </p:cNvPr>
          <p:cNvSpPr txBox="1"/>
          <p:nvPr/>
        </p:nvSpPr>
        <p:spPr>
          <a:xfrm>
            <a:off x="11155514" y="2850869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7A6584F3-2A21-5B59-DBF1-BDCB6DABB133}"/>
              </a:ext>
            </a:extLst>
          </p:cNvPr>
          <p:cNvSpPr txBox="1"/>
          <p:nvPr/>
        </p:nvSpPr>
        <p:spPr>
          <a:xfrm>
            <a:off x="10706210" y="2454523"/>
            <a:ext cx="115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out_filt_R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455E73A5-2232-5B2B-6554-11E3C8696666}"/>
              </a:ext>
            </a:extLst>
          </p:cNvPr>
          <p:cNvCxnSpPr>
            <a:cxnSpLocks/>
          </p:cNvCxnSpPr>
          <p:nvPr/>
        </p:nvCxnSpPr>
        <p:spPr>
          <a:xfrm flipV="1">
            <a:off x="11227928" y="382207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ZoneTexte 106">
            <a:extLst>
              <a:ext uri="{FF2B5EF4-FFF2-40B4-BE49-F238E27FC236}">
                <a16:creationId xmlns:a16="http://schemas.microsoft.com/office/drawing/2014/main" id="{D89874D9-F3B5-5C77-ECB0-936A2D490D5E}"/>
              </a:ext>
            </a:extLst>
          </p:cNvPr>
          <p:cNvSpPr txBox="1"/>
          <p:nvPr/>
        </p:nvSpPr>
        <p:spPr>
          <a:xfrm>
            <a:off x="11155514" y="3869326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EE84D82A-8AB3-6807-24FC-128CC7FFC348}"/>
              </a:ext>
            </a:extLst>
          </p:cNvPr>
          <p:cNvCxnSpPr>
            <a:cxnSpLocks/>
          </p:cNvCxnSpPr>
          <p:nvPr/>
        </p:nvCxnSpPr>
        <p:spPr>
          <a:xfrm flipV="1">
            <a:off x="11227928" y="3298709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ZoneTexte 108">
            <a:extLst>
              <a:ext uri="{FF2B5EF4-FFF2-40B4-BE49-F238E27FC236}">
                <a16:creationId xmlns:a16="http://schemas.microsoft.com/office/drawing/2014/main" id="{20BADF02-703E-359D-E10A-3E3CDB94DB9E}"/>
              </a:ext>
            </a:extLst>
          </p:cNvPr>
          <p:cNvSpPr txBox="1"/>
          <p:nvPr/>
        </p:nvSpPr>
        <p:spPr>
          <a:xfrm>
            <a:off x="11155514" y="3345961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9C0BFE40-56C6-3417-7A80-CD8B49393581}"/>
              </a:ext>
            </a:extLst>
          </p:cNvPr>
          <p:cNvSpPr txBox="1"/>
          <p:nvPr/>
        </p:nvSpPr>
        <p:spPr>
          <a:xfrm>
            <a:off x="10715822" y="2976603"/>
            <a:ext cx="114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out_filt_B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262A05BE-DD7D-D2BC-FFEC-046FDAEA374D}"/>
              </a:ext>
            </a:extLst>
          </p:cNvPr>
          <p:cNvSpPr txBox="1"/>
          <p:nvPr/>
        </p:nvSpPr>
        <p:spPr>
          <a:xfrm>
            <a:off x="10726425" y="3509064"/>
            <a:ext cx="114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out_filt_G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0576061-EE9F-10E4-47D4-2B6656D2D854}"/>
              </a:ext>
            </a:extLst>
          </p:cNvPr>
          <p:cNvCxnSpPr>
            <a:cxnSpLocks/>
          </p:cNvCxnSpPr>
          <p:nvPr/>
        </p:nvCxnSpPr>
        <p:spPr>
          <a:xfrm>
            <a:off x="7239281" y="3035800"/>
            <a:ext cx="100855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C4FB2AB7-D2A8-F75B-CD39-D93143DE38C8}"/>
              </a:ext>
            </a:extLst>
          </p:cNvPr>
          <p:cNvCxnSpPr>
            <a:cxnSpLocks/>
          </p:cNvCxnSpPr>
          <p:nvPr/>
        </p:nvCxnSpPr>
        <p:spPr>
          <a:xfrm flipV="1">
            <a:off x="7708518" y="2988548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E00ED1C3-F625-C80D-DC88-1D5EAB398223}"/>
              </a:ext>
            </a:extLst>
          </p:cNvPr>
          <p:cNvSpPr txBox="1"/>
          <p:nvPr/>
        </p:nvSpPr>
        <p:spPr>
          <a:xfrm>
            <a:off x="7636104" y="3035800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0BC399D-849D-BB9D-B14B-437FD1CC7682}"/>
              </a:ext>
            </a:extLst>
          </p:cNvPr>
          <p:cNvSpPr txBox="1"/>
          <p:nvPr/>
        </p:nvSpPr>
        <p:spPr>
          <a:xfrm>
            <a:off x="7276833" y="2639190"/>
            <a:ext cx="126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out_filt2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07A87C9B-B543-1A2F-6332-9C0F95FF6595}"/>
              </a:ext>
            </a:extLst>
          </p:cNvPr>
          <p:cNvCxnSpPr>
            <a:cxnSpLocks/>
          </p:cNvCxnSpPr>
          <p:nvPr/>
        </p:nvCxnSpPr>
        <p:spPr>
          <a:xfrm>
            <a:off x="8698822" y="565153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EA433CEB-8239-9566-F98E-4D59F375DFD1}"/>
              </a:ext>
            </a:extLst>
          </p:cNvPr>
          <p:cNvCxnSpPr>
            <a:cxnSpLocks/>
          </p:cNvCxnSpPr>
          <p:nvPr/>
        </p:nvCxnSpPr>
        <p:spPr>
          <a:xfrm flipV="1">
            <a:off x="8795496" y="2083981"/>
            <a:ext cx="0" cy="302213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9B2C666E-B6C2-6753-1F25-67322DB8BDD9}"/>
              </a:ext>
            </a:extLst>
          </p:cNvPr>
          <p:cNvCxnSpPr>
            <a:cxnSpLocks/>
          </p:cNvCxnSpPr>
          <p:nvPr/>
        </p:nvCxnSpPr>
        <p:spPr>
          <a:xfrm flipV="1">
            <a:off x="8231683" y="1766193"/>
            <a:ext cx="0" cy="35970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F3F39E5D-A895-5F6D-2A81-EFE105CAA955}"/>
              </a:ext>
            </a:extLst>
          </p:cNvPr>
          <p:cNvCxnSpPr>
            <a:cxnSpLocks/>
          </p:cNvCxnSpPr>
          <p:nvPr/>
        </p:nvCxnSpPr>
        <p:spPr>
          <a:xfrm flipH="1" flipV="1">
            <a:off x="8225609" y="1772570"/>
            <a:ext cx="559972" cy="31141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3CEB4458-DACE-D8B9-E91E-981B1C8230F8}"/>
              </a:ext>
            </a:extLst>
          </p:cNvPr>
          <p:cNvCxnSpPr>
            <a:cxnSpLocks/>
          </p:cNvCxnSpPr>
          <p:nvPr/>
        </p:nvCxnSpPr>
        <p:spPr>
          <a:xfrm flipH="1">
            <a:off x="8228126" y="5068593"/>
            <a:ext cx="583764" cy="31115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17EB7D66-E567-BB65-2C5B-929B3AB451FF}"/>
              </a:ext>
            </a:extLst>
          </p:cNvPr>
          <p:cNvSpPr txBox="1"/>
          <p:nvPr/>
        </p:nvSpPr>
        <p:spPr>
          <a:xfrm>
            <a:off x="8259494" y="2020432"/>
            <a:ext cx="572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000</a:t>
            </a: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9BD42DA7-5C20-DFE1-F422-7EB8A14AF5AC}"/>
              </a:ext>
            </a:extLst>
          </p:cNvPr>
          <p:cNvCxnSpPr>
            <a:cxnSpLocks/>
          </p:cNvCxnSpPr>
          <p:nvPr/>
        </p:nvCxnSpPr>
        <p:spPr>
          <a:xfrm flipV="1">
            <a:off x="8408469" y="5684510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FE66934F-76DF-3BA1-2D76-3191A06FDFA8}"/>
              </a:ext>
            </a:extLst>
          </p:cNvPr>
          <p:cNvSpPr txBox="1"/>
          <p:nvPr/>
        </p:nvSpPr>
        <p:spPr>
          <a:xfrm>
            <a:off x="8366266" y="5601306"/>
            <a:ext cx="537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5F9E92A8-84E7-CE4F-AA7D-F384BC453E41}"/>
              </a:ext>
            </a:extLst>
          </p:cNvPr>
          <p:cNvSpPr txBox="1"/>
          <p:nvPr/>
        </p:nvSpPr>
        <p:spPr>
          <a:xfrm>
            <a:off x="8270129" y="2838512"/>
            <a:ext cx="545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001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BFD0B443-B15E-6FE5-F286-610725A1CA51}"/>
              </a:ext>
            </a:extLst>
          </p:cNvPr>
          <p:cNvCxnSpPr>
            <a:cxnSpLocks/>
          </p:cNvCxnSpPr>
          <p:nvPr/>
        </p:nvCxnSpPr>
        <p:spPr>
          <a:xfrm flipH="1" flipV="1">
            <a:off x="8473158" y="5267555"/>
            <a:ext cx="9878" cy="10129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A0650A3F-F90C-C653-16B6-F02EAAE0EFDA}"/>
              </a:ext>
            </a:extLst>
          </p:cNvPr>
          <p:cNvSpPr txBox="1"/>
          <p:nvPr/>
        </p:nvSpPr>
        <p:spPr>
          <a:xfrm>
            <a:off x="8248859" y="3580771"/>
            <a:ext cx="537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010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4D11AA7B-79E8-427E-3D56-DB62D55A81AC}"/>
              </a:ext>
            </a:extLst>
          </p:cNvPr>
          <p:cNvSpPr txBox="1"/>
          <p:nvPr/>
        </p:nvSpPr>
        <p:spPr>
          <a:xfrm>
            <a:off x="8259494" y="4398851"/>
            <a:ext cx="552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011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09561A86-0F53-2954-866E-18BAC7968563}"/>
              </a:ext>
            </a:extLst>
          </p:cNvPr>
          <p:cNvCxnSpPr>
            <a:cxnSpLocks/>
          </p:cNvCxnSpPr>
          <p:nvPr/>
        </p:nvCxnSpPr>
        <p:spPr>
          <a:xfrm>
            <a:off x="7216491" y="3800093"/>
            <a:ext cx="100855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34E6FF3D-4301-8B95-EA92-11CEDBBA5F7E}"/>
              </a:ext>
            </a:extLst>
          </p:cNvPr>
          <p:cNvCxnSpPr>
            <a:cxnSpLocks/>
          </p:cNvCxnSpPr>
          <p:nvPr/>
        </p:nvCxnSpPr>
        <p:spPr>
          <a:xfrm flipV="1">
            <a:off x="7685728" y="375284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ZoneTexte 88">
            <a:extLst>
              <a:ext uri="{FF2B5EF4-FFF2-40B4-BE49-F238E27FC236}">
                <a16:creationId xmlns:a16="http://schemas.microsoft.com/office/drawing/2014/main" id="{4CDC2E0F-E7ED-9E30-28DE-7E1EC5E7796F}"/>
              </a:ext>
            </a:extLst>
          </p:cNvPr>
          <p:cNvSpPr txBox="1"/>
          <p:nvPr/>
        </p:nvSpPr>
        <p:spPr>
          <a:xfrm>
            <a:off x="7613314" y="3800093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6087D7FA-74F2-051B-25AC-357B35D14B9A}"/>
              </a:ext>
            </a:extLst>
          </p:cNvPr>
          <p:cNvCxnSpPr>
            <a:cxnSpLocks/>
          </p:cNvCxnSpPr>
          <p:nvPr/>
        </p:nvCxnSpPr>
        <p:spPr>
          <a:xfrm>
            <a:off x="7229084" y="4604589"/>
            <a:ext cx="100855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7FE4BA3F-F127-E0B1-FFFB-914CE162408B}"/>
              </a:ext>
            </a:extLst>
          </p:cNvPr>
          <p:cNvCxnSpPr>
            <a:cxnSpLocks/>
          </p:cNvCxnSpPr>
          <p:nvPr/>
        </p:nvCxnSpPr>
        <p:spPr>
          <a:xfrm flipV="1">
            <a:off x="7698321" y="4557337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ZoneTexte 100">
            <a:extLst>
              <a:ext uri="{FF2B5EF4-FFF2-40B4-BE49-F238E27FC236}">
                <a16:creationId xmlns:a16="http://schemas.microsoft.com/office/drawing/2014/main" id="{C21C697D-63C8-F797-B68B-B618DE53ABF7}"/>
              </a:ext>
            </a:extLst>
          </p:cNvPr>
          <p:cNvSpPr txBox="1"/>
          <p:nvPr/>
        </p:nvSpPr>
        <p:spPr>
          <a:xfrm>
            <a:off x="7625907" y="4604589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BF8D0A38-74CC-AB43-F59A-E63BC2391294}"/>
              </a:ext>
            </a:extLst>
          </p:cNvPr>
          <p:cNvSpPr txBox="1"/>
          <p:nvPr/>
        </p:nvSpPr>
        <p:spPr>
          <a:xfrm>
            <a:off x="7281378" y="3411881"/>
            <a:ext cx="126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out_filt3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1BA489A1-370F-8E69-008C-5FFFF9478929}"/>
              </a:ext>
            </a:extLst>
          </p:cNvPr>
          <p:cNvSpPr txBox="1"/>
          <p:nvPr/>
        </p:nvSpPr>
        <p:spPr>
          <a:xfrm>
            <a:off x="7272784" y="4238658"/>
            <a:ext cx="126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out_filt4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56A51C80-E287-95B8-1FA3-8BFCDA5D6141}"/>
              </a:ext>
            </a:extLst>
          </p:cNvPr>
          <p:cNvSpPr txBox="1"/>
          <p:nvPr/>
        </p:nvSpPr>
        <p:spPr>
          <a:xfrm>
            <a:off x="7281378" y="1887299"/>
            <a:ext cx="126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out_filt1</a:t>
            </a:r>
          </a:p>
        </p:txBody>
      </p: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7A657D90-9E3F-0D3E-908C-62B042EDFCFA}"/>
              </a:ext>
            </a:extLst>
          </p:cNvPr>
          <p:cNvCxnSpPr>
            <a:cxnSpLocks/>
          </p:cNvCxnSpPr>
          <p:nvPr/>
        </p:nvCxnSpPr>
        <p:spPr>
          <a:xfrm>
            <a:off x="8785581" y="3370560"/>
            <a:ext cx="296675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0BE24027-9B40-F338-1CB4-D44ED7139974}"/>
              </a:ext>
            </a:extLst>
          </p:cNvPr>
          <p:cNvCxnSpPr>
            <a:cxnSpLocks/>
          </p:cNvCxnSpPr>
          <p:nvPr/>
        </p:nvCxnSpPr>
        <p:spPr>
          <a:xfrm flipV="1">
            <a:off x="1126081" y="536322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81FBDC1B-FC95-4E10-25EC-58150C550B7D}"/>
              </a:ext>
            </a:extLst>
          </p:cNvPr>
          <p:cNvSpPr txBox="1"/>
          <p:nvPr/>
        </p:nvSpPr>
        <p:spPr>
          <a:xfrm>
            <a:off x="1061298" y="53903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1F077CE-0998-7B3E-3D62-FEC93F8E3A25}"/>
              </a:ext>
            </a:extLst>
          </p:cNvPr>
          <p:cNvSpPr txBox="1"/>
          <p:nvPr/>
        </p:nvSpPr>
        <p:spPr>
          <a:xfrm>
            <a:off x="526673" y="5017110"/>
            <a:ext cx="41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4F9CA1A-A1EF-5EE5-F0E7-FF600A68753D}"/>
              </a:ext>
            </a:extLst>
          </p:cNvPr>
          <p:cNvCxnSpPr>
            <a:cxnSpLocks/>
          </p:cNvCxnSpPr>
          <p:nvPr/>
        </p:nvCxnSpPr>
        <p:spPr>
          <a:xfrm>
            <a:off x="895428" y="5415721"/>
            <a:ext cx="193768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2BAB1D9C-4188-A201-C7D8-094880190BD3}"/>
              </a:ext>
            </a:extLst>
          </p:cNvPr>
          <p:cNvCxnSpPr>
            <a:cxnSpLocks/>
          </p:cNvCxnSpPr>
          <p:nvPr/>
        </p:nvCxnSpPr>
        <p:spPr>
          <a:xfrm flipV="1">
            <a:off x="9308954" y="3323308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84EBD061-7BC0-4CC5-FDAA-D6FFE7C701FC}"/>
              </a:ext>
            </a:extLst>
          </p:cNvPr>
          <p:cNvSpPr txBox="1"/>
          <p:nvPr/>
        </p:nvSpPr>
        <p:spPr>
          <a:xfrm>
            <a:off x="9236540" y="3370560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32D1930-7EFB-212F-F62B-A7677B447EC3}"/>
              </a:ext>
            </a:extLst>
          </p:cNvPr>
          <p:cNvSpPr txBox="1"/>
          <p:nvPr/>
        </p:nvSpPr>
        <p:spPr>
          <a:xfrm>
            <a:off x="8861718" y="2929377"/>
            <a:ext cx="115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out_mux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D389EC23-AB0B-1BAF-3A67-0B8F50BE0D2F}"/>
              </a:ext>
            </a:extLst>
          </p:cNvPr>
          <p:cNvSpPr txBox="1"/>
          <p:nvPr/>
        </p:nvSpPr>
        <p:spPr>
          <a:xfrm>
            <a:off x="8248818" y="4782415"/>
            <a:ext cx="537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933470-634F-14FD-C773-133AB5B4D79D}"/>
              </a:ext>
            </a:extLst>
          </p:cNvPr>
          <p:cNvCxnSpPr>
            <a:cxnSpLocks/>
          </p:cNvCxnSpPr>
          <p:nvPr/>
        </p:nvCxnSpPr>
        <p:spPr>
          <a:xfrm flipV="1">
            <a:off x="1086134" y="1983042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A07A2BED-E884-2C56-7DCB-68A0AFC449F1}"/>
              </a:ext>
            </a:extLst>
          </p:cNvPr>
          <p:cNvSpPr txBox="1"/>
          <p:nvPr/>
        </p:nvSpPr>
        <p:spPr>
          <a:xfrm>
            <a:off x="1021351" y="2010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5FDC1464-66A6-F722-E830-0B94C9388A79}"/>
              </a:ext>
            </a:extLst>
          </p:cNvPr>
          <p:cNvSpPr txBox="1"/>
          <p:nvPr/>
        </p:nvSpPr>
        <p:spPr>
          <a:xfrm>
            <a:off x="367610" y="1625209"/>
            <a:ext cx="136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cmd_conv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104417D2-0782-687E-ECE6-77CE871BC7B0}"/>
              </a:ext>
            </a:extLst>
          </p:cNvPr>
          <p:cNvCxnSpPr>
            <a:cxnSpLocks/>
          </p:cNvCxnSpPr>
          <p:nvPr/>
        </p:nvCxnSpPr>
        <p:spPr>
          <a:xfrm>
            <a:off x="855481" y="2035542"/>
            <a:ext cx="486832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463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88A6D98E-0AB9-5BCB-ECE6-B587BFC84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480863"/>
              </p:ext>
            </p:extLst>
          </p:nvPr>
        </p:nvGraphicFramePr>
        <p:xfrm>
          <a:off x="2768595" y="1482356"/>
          <a:ext cx="6654810" cy="3893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5481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4092875163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15722668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3884564475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303934008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784946712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260588215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636955903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490249597"/>
                    </a:ext>
                  </a:extLst>
                </a:gridCol>
              </a:tblGrid>
              <a:tr h="48666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L1_0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L1_1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L1_2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L1_3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L1_799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L2_0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L2_1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L2-2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L2_3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L2_799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732765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L3_0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L3_1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L3_2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L3_3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L3_4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L3_799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102228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793681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P1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P2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P3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093359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P4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P5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P6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10208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P7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P8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P9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727219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L524_0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L524_799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5276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C7872C1-03B9-0B66-BFC1-E9AB22C276E4}"/>
              </a:ext>
            </a:extLst>
          </p:cNvPr>
          <p:cNvSpPr/>
          <p:nvPr/>
        </p:nvSpPr>
        <p:spPr>
          <a:xfrm>
            <a:off x="5423132" y="3411427"/>
            <a:ext cx="1985859" cy="1470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34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88A6D98E-0AB9-5BCB-ECE6-B587BFC840C1}"/>
              </a:ext>
            </a:extLst>
          </p:cNvPr>
          <p:cNvGraphicFramePr>
            <a:graphicFrameLocks noGrp="1"/>
          </p:cNvGraphicFramePr>
          <p:nvPr/>
        </p:nvGraphicFramePr>
        <p:xfrm>
          <a:off x="2768595" y="1482356"/>
          <a:ext cx="6654810" cy="3893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5481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4092875163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15722668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3884564475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303934008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784946712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260588215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636955903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490249597"/>
                    </a:ext>
                  </a:extLst>
                </a:gridCol>
              </a:tblGrid>
              <a:tr h="48666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L1_0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L1_1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L1_2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L1_3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L1_799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L2_0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L2_1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L2-2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L2_3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L2_799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732765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L3_0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L3_1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L3_2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L3_3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L3_4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L3_799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102228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793681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093359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10208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727219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L524_0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L524_799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5276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2980CFF-31F9-A325-5456-D8CB3CFEF6F1}"/>
              </a:ext>
            </a:extLst>
          </p:cNvPr>
          <p:cNvSpPr/>
          <p:nvPr/>
        </p:nvSpPr>
        <p:spPr>
          <a:xfrm>
            <a:off x="2112961" y="994317"/>
            <a:ext cx="1985859" cy="1470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872C1-03B9-0B66-BFC1-E9AB22C276E4}"/>
              </a:ext>
            </a:extLst>
          </p:cNvPr>
          <p:cNvSpPr/>
          <p:nvPr/>
        </p:nvSpPr>
        <p:spPr>
          <a:xfrm>
            <a:off x="8093180" y="4393493"/>
            <a:ext cx="1985859" cy="1470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41D463D-25C4-36B2-37CD-DEB3B05E31AB}"/>
              </a:ext>
            </a:extLst>
          </p:cNvPr>
          <p:cNvSpPr txBox="1"/>
          <p:nvPr/>
        </p:nvSpPr>
        <p:spPr>
          <a:xfrm>
            <a:off x="513367" y="1482356"/>
            <a:ext cx="14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Premier pixel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D3CEEA8-991B-068F-2BDD-88AC0DF544D2}"/>
              </a:ext>
            </a:extLst>
          </p:cNvPr>
          <p:cNvSpPr txBox="1"/>
          <p:nvPr/>
        </p:nvSpPr>
        <p:spPr>
          <a:xfrm>
            <a:off x="10403080" y="5006312"/>
            <a:ext cx="138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Dernier pixel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2843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88A6D98E-0AB9-5BCB-ECE6-B587BFC84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917346"/>
              </p:ext>
            </p:extLst>
          </p:nvPr>
        </p:nvGraphicFramePr>
        <p:xfrm>
          <a:off x="3306067" y="2187352"/>
          <a:ext cx="6654810" cy="3893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5481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4092875163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15722668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3884564475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303934008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784946712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260588215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636955903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490249597"/>
                    </a:ext>
                  </a:extLst>
                </a:gridCol>
              </a:tblGrid>
              <a:tr h="48666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L1_0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L1_1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L1_2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L1_3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L1_799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L2_0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L2_1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L2-2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L2_3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L2_799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732765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L3_0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L3_1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L3_2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L3_3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L3_4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L3_799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102228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793681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093359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10208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727219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L524_0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L524_799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05276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2980CFF-31F9-A325-5456-D8CB3CFEF6F1}"/>
              </a:ext>
            </a:extLst>
          </p:cNvPr>
          <p:cNvSpPr/>
          <p:nvPr/>
        </p:nvSpPr>
        <p:spPr>
          <a:xfrm>
            <a:off x="2636257" y="1699312"/>
            <a:ext cx="1985859" cy="1470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41D463D-25C4-36B2-37CD-DEB3B05E31AB}"/>
              </a:ext>
            </a:extLst>
          </p:cNvPr>
          <p:cNvSpPr txBox="1"/>
          <p:nvPr/>
        </p:nvSpPr>
        <p:spPr>
          <a:xfrm>
            <a:off x="1050839" y="2187352"/>
            <a:ext cx="14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Premier pixel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C0AC2C2-F3AC-DBC7-64F8-750F26DAD1B6}"/>
              </a:ext>
            </a:extLst>
          </p:cNvPr>
          <p:cNvSpPr txBox="1"/>
          <p:nvPr/>
        </p:nvSpPr>
        <p:spPr>
          <a:xfrm>
            <a:off x="1451871" y="777360"/>
            <a:ext cx="7069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Il faut prévoir un déphasage d’une ligne et deux pixels !</a:t>
            </a:r>
          </a:p>
        </p:txBody>
      </p:sp>
    </p:spTree>
    <p:extLst>
      <p:ext uri="{BB962C8B-B14F-4D97-AF65-F5344CB8AC3E}">
        <p14:creationId xmlns:p14="http://schemas.microsoft.com/office/powerpoint/2010/main" val="815948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88A6D98E-0AB9-5BCB-ECE6-B587BFC84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775981"/>
              </p:ext>
            </p:extLst>
          </p:nvPr>
        </p:nvGraphicFramePr>
        <p:xfrm>
          <a:off x="3299087" y="1621959"/>
          <a:ext cx="6654810" cy="3893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5481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4092875163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15722668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3884564475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303934008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784946712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260588215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636955903"/>
                    </a:ext>
                  </a:extLst>
                </a:gridCol>
                <a:gridCol w="665481">
                  <a:extLst>
                    <a:ext uri="{9D8B030D-6E8A-4147-A177-3AD203B41FA5}">
                      <a16:colId xmlns:a16="http://schemas.microsoft.com/office/drawing/2014/main" val="1490249597"/>
                    </a:ext>
                  </a:extLst>
                </a:gridCol>
              </a:tblGrid>
              <a:tr h="48666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L1_0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L1_1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L1_2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L1_3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L1_799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L2_0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L2_1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L2-2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L2_3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L2_799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32765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L3_0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L3_1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L3_2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L3_3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L3_4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L3_799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102228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793681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093359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910208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727219"/>
                  </a:ext>
                </a:extLst>
              </a:tr>
              <a:tr h="48666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L524_0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L524_799</a:t>
                      </a:r>
                    </a:p>
                  </a:txBody>
                  <a:tcPr marL="74499" marR="74499" marT="37249" marB="37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52760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3C0AC2C2-F3AC-DBC7-64F8-750F26DAD1B6}"/>
              </a:ext>
            </a:extLst>
          </p:cNvPr>
          <p:cNvSpPr txBox="1"/>
          <p:nvPr/>
        </p:nvSpPr>
        <p:spPr>
          <a:xfrm>
            <a:off x="1661276" y="407411"/>
            <a:ext cx="7655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Pas besoin de prévoir un traitement des bords de l’image.</a:t>
            </a:r>
          </a:p>
          <a:p>
            <a:r>
              <a:rPr lang="fr-FR" sz="2400" dirty="0">
                <a:solidFill>
                  <a:srgbClr val="0070C0"/>
                </a:solidFill>
              </a:rPr>
              <a:t>Ils se feront automatiquement en raison de la zone blanche.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4D3CFF3-4292-5387-9BEF-7035A6EA5B2C}"/>
              </a:ext>
            </a:extLst>
          </p:cNvPr>
          <p:cNvSpPr txBox="1"/>
          <p:nvPr/>
        </p:nvSpPr>
        <p:spPr>
          <a:xfrm>
            <a:off x="317923" y="2592201"/>
            <a:ext cx="27959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Image visible avec données.</a:t>
            </a:r>
          </a:p>
          <a:p>
            <a:r>
              <a:rPr lang="fr-FR" dirty="0">
                <a:solidFill>
                  <a:srgbClr val="0070C0"/>
                </a:solidFill>
              </a:rPr>
              <a:t>Niveau variant entre</a:t>
            </a:r>
          </a:p>
          <a:p>
            <a:r>
              <a:rPr lang="fr-FR" dirty="0">
                <a:solidFill>
                  <a:srgbClr val="0070C0"/>
                </a:solidFill>
              </a:rPr>
              <a:t>« 0000 » et « 1111 ».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4CC07E0-8155-D7C7-0772-C91C8D7392A6}"/>
              </a:ext>
            </a:extLst>
          </p:cNvPr>
          <p:cNvSpPr txBox="1"/>
          <p:nvPr/>
        </p:nvSpPr>
        <p:spPr>
          <a:xfrm>
            <a:off x="583169" y="4868916"/>
            <a:ext cx="1758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Zone blanche.</a:t>
            </a:r>
          </a:p>
          <a:p>
            <a:r>
              <a:rPr lang="fr-FR" dirty="0">
                <a:solidFill>
                  <a:srgbClr val="0070C0"/>
                </a:solidFill>
              </a:rPr>
              <a:t>Niveau « 0000 ».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9536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88A6D98E-0AB9-5BCB-ECE6-B587BFC84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32992"/>
              </p:ext>
            </p:extLst>
          </p:nvPr>
        </p:nvGraphicFramePr>
        <p:xfrm>
          <a:off x="8022960" y="645949"/>
          <a:ext cx="3088790" cy="180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879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4092875163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115722668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3884564475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1303934008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1784946712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260588215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1636955903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1490249597"/>
                    </a:ext>
                  </a:extLst>
                </a:gridCol>
              </a:tblGrid>
              <a:tr h="225880"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L1_0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L1_1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L1_2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L1_3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L1_799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L2_0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L2_1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L2-2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L2_3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L2_799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32765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L3_0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L3_1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L3_2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L3_3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L3_4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L3_799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102228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793681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093359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910208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727219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L524_0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L524_799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52760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3C0AC2C2-F3AC-DBC7-64F8-750F26DAD1B6}"/>
              </a:ext>
            </a:extLst>
          </p:cNvPr>
          <p:cNvSpPr txBox="1"/>
          <p:nvPr/>
        </p:nvSpPr>
        <p:spPr>
          <a:xfrm>
            <a:off x="961561" y="2894844"/>
            <a:ext cx="3199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Explications par l’image.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85EB18D3-5221-2780-096D-8612B99F2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911365"/>
              </p:ext>
            </p:extLst>
          </p:nvPr>
        </p:nvGraphicFramePr>
        <p:xfrm>
          <a:off x="8022960" y="2452989"/>
          <a:ext cx="3088790" cy="180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879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4092875163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115722668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3884564475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1303934008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1784946712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260588215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1636955903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1490249597"/>
                    </a:ext>
                  </a:extLst>
                </a:gridCol>
              </a:tblGrid>
              <a:tr h="225880"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L1_0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L1_1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L1_2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L1_3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L1_799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L2_0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L2_1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L2-2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L2_3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L2_799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32765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L3_0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L3_1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L3_2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L3_3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L3_4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L3_799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102228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793681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093359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910208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727219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L524_0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L524_799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52760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025429FB-FB00-279C-2946-3DFFE18DF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049348"/>
              </p:ext>
            </p:extLst>
          </p:nvPr>
        </p:nvGraphicFramePr>
        <p:xfrm>
          <a:off x="8022960" y="4260029"/>
          <a:ext cx="3088790" cy="180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879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4092875163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115722668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3884564475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1303934008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1784946712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260588215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1636955903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1490249597"/>
                    </a:ext>
                  </a:extLst>
                </a:gridCol>
              </a:tblGrid>
              <a:tr h="225880"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L1_0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L1_1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L1_2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L1_3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L1_799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L2_0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L2_1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L2-2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L2_3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L2_799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32765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L3_0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L3_1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L3_2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L3_3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L3_4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L3_799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102228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793681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093359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910208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727219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L524_0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L524_799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52760"/>
                  </a:ext>
                </a:extLst>
              </a:tr>
            </a:tbl>
          </a:graphicData>
        </a:graphic>
      </p:graphicFrame>
      <p:graphicFrame>
        <p:nvGraphicFramePr>
          <p:cNvPr id="10" name="Tableau 2">
            <a:extLst>
              <a:ext uri="{FF2B5EF4-FFF2-40B4-BE49-F238E27FC236}">
                <a16:creationId xmlns:a16="http://schemas.microsoft.com/office/drawing/2014/main" id="{627E8221-DE9E-F7E0-C8A8-9CE7EB697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757686"/>
              </p:ext>
            </p:extLst>
          </p:nvPr>
        </p:nvGraphicFramePr>
        <p:xfrm>
          <a:off x="4934170" y="645949"/>
          <a:ext cx="3088790" cy="180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879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4092875163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115722668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3884564475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1303934008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1784946712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260588215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1636955903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1490249597"/>
                    </a:ext>
                  </a:extLst>
                </a:gridCol>
              </a:tblGrid>
              <a:tr h="225880"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L1_0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L1_1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L1_2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L1_3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L1_799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L2_0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L2_1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L2-2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L2_3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L2_799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32765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L3_0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L3_1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L3_2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L3_3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L3_4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L3_799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102228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793681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093359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910208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727219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L524_0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L524_799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52760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0F8A70E6-16F4-C5C8-E35E-066217169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695926"/>
              </p:ext>
            </p:extLst>
          </p:nvPr>
        </p:nvGraphicFramePr>
        <p:xfrm>
          <a:off x="4934170" y="2452989"/>
          <a:ext cx="3088790" cy="180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879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4092875163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115722668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3884564475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1303934008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1784946712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260588215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1636955903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1490249597"/>
                    </a:ext>
                  </a:extLst>
                </a:gridCol>
              </a:tblGrid>
              <a:tr h="225880"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L1_0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L1_1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L1_2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L1_3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L1_799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L2_0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L2_1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L2-2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L2_3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L2_799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32765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L3_0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L3_1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L3_2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L3_3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L3_4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L3_799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102228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793681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093359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910208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727219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L524_0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L524_799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52760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A2B94F5A-CB97-C6DD-D4AD-D20EE5AD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27757"/>
              </p:ext>
            </p:extLst>
          </p:nvPr>
        </p:nvGraphicFramePr>
        <p:xfrm>
          <a:off x="4934170" y="4260029"/>
          <a:ext cx="3088790" cy="180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879">
                  <a:extLst>
                    <a:ext uri="{9D8B030D-6E8A-4147-A177-3AD203B41FA5}">
                      <a16:colId xmlns:a16="http://schemas.microsoft.com/office/drawing/2014/main" val="2779333694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1362227613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4092875163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115722668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3884564475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1303934008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1784946712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260588215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1636955903"/>
                    </a:ext>
                  </a:extLst>
                </a:gridCol>
                <a:gridCol w="308879">
                  <a:extLst>
                    <a:ext uri="{9D8B030D-6E8A-4147-A177-3AD203B41FA5}">
                      <a16:colId xmlns:a16="http://schemas.microsoft.com/office/drawing/2014/main" val="1490249597"/>
                    </a:ext>
                  </a:extLst>
                </a:gridCol>
              </a:tblGrid>
              <a:tr h="225880"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L1_0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L1_1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L1_2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L1_3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L1_799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89692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L2_0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L2_1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L2-2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L2_3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L2_799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32765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L3_0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L3_1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L3_2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L3_3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L3_4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L3_799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102228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793681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093359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910208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727219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L524_0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500" dirty="0"/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dirty="0"/>
                        <a:t>L524_799</a:t>
                      </a:r>
                    </a:p>
                  </a:txBody>
                  <a:tcPr marL="34579" marR="34579" marT="17289" marB="17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5276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1A3635E-0A74-76DF-AC6D-2A2A526CA294}"/>
              </a:ext>
            </a:extLst>
          </p:cNvPr>
          <p:cNvSpPr/>
          <p:nvPr/>
        </p:nvSpPr>
        <p:spPr>
          <a:xfrm>
            <a:off x="7704907" y="2224362"/>
            <a:ext cx="930849" cy="6739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5E2D87-19B4-BAB8-2D74-9F4EE0EB4C58}"/>
              </a:ext>
            </a:extLst>
          </p:cNvPr>
          <p:cNvSpPr/>
          <p:nvPr/>
        </p:nvSpPr>
        <p:spPr>
          <a:xfrm>
            <a:off x="9868987" y="3356509"/>
            <a:ext cx="930849" cy="6739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9023BFC-0CCD-0E15-1043-BF6877AD92D8}"/>
              </a:ext>
            </a:extLst>
          </p:cNvPr>
          <p:cNvSpPr txBox="1"/>
          <p:nvPr/>
        </p:nvSpPr>
        <p:spPr>
          <a:xfrm>
            <a:off x="8856626" y="1226396"/>
            <a:ext cx="1174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Image 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F832967-9F70-A398-0E69-1A6F6E123508}"/>
              </a:ext>
            </a:extLst>
          </p:cNvPr>
          <p:cNvSpPr txBox="1"/>
          <p:nvPr/>
        </p:nvSpPr>
        <p:spPr>
          <a:xfrm>
            <a:off x="5566111" y="1226395"/>
            <a:ext cx="1174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Image 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7311838-58EB-1B44-9914-F8FEBC45CA85}"/>
              </a:ext>
            </a:extLst>
          </p:cNvPr>
          <p:cNvSpPr txBox="1"/>
          <p:nvPr/>
        </p:nvSpPr>
        <p:spPr>
          <a:xfrm>
            <a:off x="5573332" y="2886682"/>
            <a:ext cx="1174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Image 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5F75468-0D52-8CE6-52A1-8173075C93FB}"/>
              </a:ext>
            </a:extLst>
          </p:cNvPr>
          <p:cNvSpPr txBox="1"/>
          <p:nvPr/>
        </p:nvSpPr>
        <p:spPr>
          <a:xfrm>
            <a:off x="8796039" y="2894844"/>
            <a:ext cx="1174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Image 2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F3F301A-FB34-A611-45FF-02E6BC8EE703}"/>
              </a:ext>
            </a:extLst>
          </p:cNvPr>
          <p:cNvSpPr txBox="1"/>
          <p:nvPr/>
        </p:nvSpPr>
        <p:spPr>
          <a:xfrm>
            <a:off x="8856626" y="4701883"/>
            <a:ext cx="1174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Image 3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3A2FFE8-7487-C28E-763B-94EECBBEE2B2}"/>
              </a:ext>
            </a:extLst>
          </p:cNvPr>
          <p:cNvSpPr txBox="1"/>
          <p:nvPr/>
        </p:nvSpPr>
        <p:spPr>
          <a:xfrm>
            <a:off x="5573332" y="4701883"/>
            <a:ext cx="1174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Image 3</a:t>
            </a:r>
          </a:p>
        </p:txBody>
      </p:sp>
    </p:spTree>
    <p:extLst>
      <p:ext uri="{BB962C8B-B14F-4D97-AF65-F5344CB8AC3E}">
        <p14:creationId xmlns:p14="http://schemas.microsoft.com/office/powerpoint/2010/main" val="1158358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9A1932F-A634-8305-7F30-F313C46EF328}"/>
              </a:ext>
            </a:extLst>
          </p:cNvPr>
          <p:cNvSpPr txBox="1"/>
          <p:nvPr/>
        </p:nvSpPr>
        <p:spPr>
          <a:xfrm>
            <a:off x="2996109" y="852815"/>
            <a:ext cx="60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p_1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474CBF06-6C97-98A2-9CDF-336C117C3E93}"/>
              </a:ext>
            </a:extLst>
          </p:cNvPr>
          <p:cNvCxnSpPr>
            <a:cxnSpLocks/>
          </p:cNvCxnSpPr>
          <p:nvPr/>
        </p:nvCxnSpPr>
        <p:spPr>
          <a:xfrm>
            <a:off x="2732690" y="1283023"/>
            <a:ext cx="11251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6BEF3AE-1CE5-371F-FF2B-D3F4B4DF7A36}"/>
              </a:ext>
            </a:extLst>
          </p:cNvPr>
          <p:cNvCxnSpPr>
            <a:cxnSpLocks/>
          </p:cNvCxnSpPr>
          <p:nvPr/>
        </p:nvCxnSpPr>
        <p:spPr>
          <a:xfrm flipV="1">
            <a:off x="3211295" y="122670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FD34839F-BDE4-73C4-19C3-2563D7C4BFB0}"/>
              </a:ext>
            </a:extLst>
          </p:cNvPr>
          <p:cNvSpPr txBox="1"/>
          <p:nvPr/>
        </p:nvSpPr>
        <p:spPr>
          <a:xfrm>
            <a:off x="3139966" y="12814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A7857B6-6F91-7FC5-F4A9-31A7DD0EC8B8}"/>
              </a:ext>
            </a:extLst>
          </p:cNvPr>
          <p:cNvSpPr txBox="1"/>
          <p:nvPr/>
        </p:nvSpPr>
        <p:spPr>
          <a:xfrm>
            <a:off x="2996109" y="1455308"/>
            <a:ext cx="60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p_2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5B709B9-D816-6794-FA7F-4B263AE8FA09}"/>
              </a:ext>
            </a:extLst>
          </p:cNvPr>
          <p:cNvCxnSpPr>
            <a:cxnSpLocks/>
          </p:cNvCxnSpPr>
          <p:nvPr/>
        </p:nvCxnSpPr>
        <p:spPr>
          <a:xfrm>
            <a:off x="2732690" y="1885516"/>
            <a:ext cx="11251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D29CB8C-D9A2-FDBE-1979-0F6E6E3939B3}"/>
              </a:ext>
            </a:extLst>
          </p:cNvPr>
          <p:cNvCxnSpPr>
            <a:cxnSpLocks/>
          </p:cNvCxnSpPr>
          <p:nvPr/>
        </p:nvCxnSpPr>
        <p:spPr>
          <a:xfrm flipV="1">
            <a:off x="3211295" y="182919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FE5D1861-0FBD-C9B1-22D3-FEDBD3D8FD49}"/>
              </a:ext>
            </a:extLst>
          </p:cNvPr>
          <p:cNvSpPr txBox="1"/>
          <p:nvPr/>
        </p:nvSpPr>
        <p:spPr>
          <a:xfrm>
            <a:off x="3139966" y="18839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8D67BEA-DD40-84D4-5D2A-41EB851F0682}"/>
              </a:ext>
            </a:extLst>
          </p:cNvPr>
          <p:cNvSpPr txBox="1"/>
          <p:nvPr/>
        </p:nvSpPr>
        <p:spPr>
          <a:xfrm>
            <a:off x="2996109" y="2078238"/>
            <a:ext cx="60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p_3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1C56646-7752-AE14-A760-DCBA3EA19357}"/>
              </a:ext>
            </a:extLst>
          </p:cNvPr>
          <p:cNvCxnSpPr>
            <a:cxnSpLocks/>
          </p:cNvCxnSpPr>
          <p:nvPr/>
        </p:nvCxnSpPr>
        <p:spPr>
          <a:xfrm>
            <a:off x="2732690" y="2508446"/>
            <a:ext cx="11251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0325A9C-BFA2-BCA0-4083-B3C870D5CDC7}"/>
              </a:ext>
            </a:extLst>
          </p:cNvPr>
          <p:cNvCxnSpPr>
            <a:cxnSpLocks/>
          </p:cNvCxnSpPr>
          <p:nvPr/>
        </p:nvCxnSpPr>
        <p:spPr>
          <a:xfrm flipV="1">
            <a:off x="3211295" y="245212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92E8EF28-532D-7E38-FDDD-6ACE0D1C9F7F}"/>
              </a:ext>
            </a:extLst>
          </p:cNvPr>
          <p:cNvSpPr txBox="1"/>
          <p:nvPr/>
        </p:nvSpPr>
        <p:spPr>
          <a:xfrm>
            <a:off x="3139966" y="2506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70698F7-940F-7D1E-91FE-7BBB5724599A}"/>
              </a:ext>
            </a:extLst>
          </p:cNvPr>
          <p:cNvSpPr txBox="1"/>
          <p:nvPr/>
        </p:nvSpPr>
        <p:spPr>
          <a:xfrm>
            <a:off x="3042734" y="2659614"/>
            <a:ext cx="60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p_4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5EC63B8C-AC5A-1DD9-23E9-0FDBF0034C6D}"/>
              </a:ext>
            </a:extLst>
          </p:cNvPr>
          <p:cNvCxnSpPr>
            <a:cxnSpLocks/>
          </p:cNvCxnSpPr>
          <p:nvPr/>
        </p:nvCxnSpPr>
        <p:spPr>
          <a:xfrm>
            <a:off x="2779315" y="3089822"/>
            <a:ext cx="11251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199966B-7748-0A4B-3650-243F75AAF3A4}"/>
              </a:ext>
            </a:extLst>
          </p:cNvPr>
          <p:cNvCxnSpPr>
            <a:cxnSpLocks/>
          </p:cNvCxnSpPr>
          <p:nvPr/>
        </p:nvCxnSpPr>
        <p:spPr>
          <a:xfrm flipV="1">
            <a:off x="3257920" y="3033500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A5E02556-C1F2-74F1-0F41-CCBF02B31F0E}"/>
              </a:ext>
            </a:extLst>
          </p:cNvPr>
          <p:cNvSpPr txBox="1"/>
          <p:nvPr/>
        </p:nvSpPr>
        <p:spPr>
          <a:xfrm>
            <a:off x="3186591" y="30882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5850B69-FBAA-D6C9-70C4-535DAB41E027}"/>
              </a:ext>
            </a:extLst>
          </p:cNvPr>
          <p:cNvSpPr txBox="1"/>
          <p:nvPr/>
        </p:nvSpPr>
        <p:spPr>
          <a:xfrm>
            <a:off x="3042734" y="3262107"/>
            <a:ext cx="60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p_5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6049CF5-FAC6-572A-6F69-F1E6B6C2562E}"/>
              </a:ext>
            </a:extLst>
          </p:cNvPr>
          <p:cNvCxnSpPr>
            <a:cxnSpLocks/>
          </p:cNvCxnSpPr>
          <p:nvPr/>
        </p:nvCxnSpPr>
        <p:spPr>
          <a:xfrm>
            <a:off x="2779315" y="3692315"/>
            <a:ext cx="11251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48A02D3-2508-F5E8-FE47-18F8F838F338}"/>
              </a:ext>
            </a:extLst>
          </p:cNvPr>
          <p:cNvCxnSpPr>
            <a:cxnSpLocks/>
          </p:cNvCxnSpPr>
          <p:nvPr/>
        </p:nvCxnSpPr>
        <p:spPr>
          <a:xfrm flipV="1">
            <a:off x="3257920" y="363599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538B7181-369B-48B7-6580-349D624894DF}"/>
              </a:ext>
            </a:extLst>
          </p:cNvPr>
          <p:cNvSpPr txBox="1"/>
          <p:nvPr/>
        </p:nvSpPr>
        <p:spPr>
          <a:xfrm>
            <a:off x="3186591" y="36907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9FCAF66-1CFD-C72E-A2DB-63AD2EE04A61}"/>
              </a:ext>
            </a:extLst>
          </p:cNvPr>
          <p:cNvSpPr txBox="1"/>
          <p:nvPr/>
        </p:nvSpPr>
        <p:spPr>
          <a:xfrm>
            <a:off x="3042734" y="3885037"/>
            <a:ext cx="60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p_6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B2B24D42-5D06-A650-6BED-CCD75B336C55}"/>
              </a:ext>
            </a:extLst>
          </p:cNvPr>
          <p:cNvCxnSpPr>
            <a:cxnSpLocks/>
          </p:cNvCxnSpPr>
          <p:nvPr/>
        </p:nvCxnSpPr>
        <p:spPr>
          <a:xfrm>
            <a:off x="2779315" y="4315245"/>
            <a:ext cx="11251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28732049-999F-2320-0D48-5CE7C1586652}"/>
              </a:ext>
            </a:extLst>
          </p:cNvPr>
          <p:cNvCxnSpPr>
            <a:cxnSpLocks/>
          </p:cNvCxnSpPr>
          <p:nvPr/>
        </p:nvCxnSpPr>
        <p:spPr>
          <a:xfrm flipV="1">
            <a:off x="3257920" y="425892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CC633E24-E3CF-2ABE-9BC8-A4F1A17E0A13}"/>
              </a:ext>
            </a:extLst>
          </p:cNvPr>
          <p:cNvSpPr txBox="1"/>
          <p:nvPr/>
        </p:nvSpPr>
        <p:spPr>
          <a:xfrm>
            <a:off x="3186591" y="4313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90313D3-4CEE-022C-6BC6-36B8A39D76C0}"/>
              </a:ext>
            </a:extLst>
          </p:cNvPr>
          <p:cNvSpPr txBox="1"/>
          <p:nvPr/>
        </p:nvSpPr>
        <p:spPr>
          <a:xfrm>
            <a:off x="3042734" y="4531426"/>
            <a:ext cx="60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p_7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D119E047-8558-71B4-9E40-974142ACCC54}"/>
              </a:ext>
            </a:extLst>
          </p:cNvPr>
          <p:cNvCxnSpPr>
            <a:cxnSpLocks/>
          </p:cNvCxnSpPr>
          <p:nvPr/>
        </p:nvCxnSpPr>
        <p:spPr>
          <a:xfrm>
            <a:off x="2779315" y="4961634"/>
            <a:ext cx="11251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24810EF2-4A68-F863-F970-BCD763FBA714}"/>
              </a:ext>
            </a:extLst>
          </p:cNvPr>
          <p:cNvCxnSpPr>
            <a:cxnSpLocks/>
          </p:cNvCxnSpPr>
          <p:nvPr/>
        </p:nvCxnSpPr>
        <p:spPr>
          <a:xfrm flipV="1">
            <a:off x="3257920" y="4905312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84488573-9795-BF57-A9C9-793AD8F625A3}"/>
              </a:ext>
            </a:extLst>
          </p:cNvPr>
          <p:cNvSpPr txBox="1"/>
          <p:nvPr/>
        </p:nvSpPr>
        <p:spPr>
          <a:xfrm>
            <a:off x="3186591" y="4960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7674C85-02EB-26FB-0CA5-6026E10C980E}"/>
              </a:ext>
            </a:extLst>
          </p:cNvPr>
          <p:cNvSpPr txBox="1"/>
          <p:nvPr/>
        </p:nvSpPr>
        <p:spPr>
          <a:xfrm>
            <a:off x="3042734" y="5133919"/>
            <a:ext cx="60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p_8</a:t>
            </a: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ED2C5ECF-318A-DA8A-8CD4-C1C0D599AB29}"/>
              </a:ext>
            </a:extLst>
          </p:cNvPr>
          <p:cNvCxnSpPr>
            <a:cxnSpLocks/>
          </p:cNvCxnSpPr>
          <p:nvPr/>
        </p:nvCxnSpPr>
        <p:spPr>
          <a:xfrm>
            <a:off x="2779315" y="5564127"/>
            <a:ext cx="11251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EEC0E085-D929-26F1-19AB-4AC2BC7982EE}"/>
              </a:ext>
            </a:extLst>
          </p:cNvPr>
          <p:cNvCxnSpPr>
            <a:cxnSpLocks/>
          </p:cNvCxnSpPr>
          <p:nvPr/>
        </p:nvCxnSpPr>
        <p:spPr>
          <a:xfrm flipV="1">
            <a:off x="3257920" y="5507805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21D1B186-9F7E-3F19-29A8-20CE1C903416}"/>
              </a:ext>
            </a:extLst>
          </p:cNvPr>
          <p:cNvSpPr txBox="1"/>
          <p:nvPr/>
        </p:nvSpPr>
        <p:spPr>
          <a:xfrm>
            <a:off x="3186591" y="55625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9330D094-3078-0EDB-3717-2EF4F75E2425}"/>
              </a:ext>
            </a:extLst>
          </p:cNvPr>
          <p:cNvSpPr txBox="1"/>
          <p:nvPr/>
        </p:nvSpPr>
        <p:spPr>
          <a:xfrm>
            <a:off x="3042734" y="5756849"/>
            <a:ext cx="60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p_9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6C1123B-773A-EC29-9DC0-5D91E1D34050}"/>
              </a:ext>
            </a:extLst>
          </p:cNvPr>
          <p:cNvCxnSpPr>
            <a:cxnSpLocks/>
          </p:cNvCxnSpPr>
          <p:nvPr/>
        </p:nvCxnSpPr>
        <p:spPr>
          <a:xfrm>
            <a:off x="2779315" y="6187057"/>
            <a:ext cx="11251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480330A3-8180-8EA8-0A32-C1C34AAD30C8}"/>
              </a:ext>
            </a:extLst>
          </p:cNvPr>
          <p:cNvCxnSpPr>
            <a:cxnSpLocks/>
          </p:cNvCxnSpPr>
          <p:nvPr/>
        </p:nvCxnSpPr>
        <p:spPr>
          <a:xfrm flipV="1">
            <a:off x="3257920" y="6130735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36657F0C-27A3-B1DA-3F72-FB4ABCD77F0E}"/>
              </a:ext>
            </a:extLst>
          </p:cNvPr>
          <p:cNvSpPr txBox="1"/>
          <p:nvPr/>
        </p:nvSpPr>
        <p:spPr>
          <a:xfrm>
            <a:off x="3186591" y="618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1344A01B-B7C7-2E23-DB1D-D4A31EB868AB}"/>
              </a:ext>
            </a:extLst>
          </p:cNvPr>
          <p:cNvSpPr/>
          <p:nvPr/>
        </p:nvSpPr>
        <p:spPr>
          <a:xfrm>
            <a:off x="3869047" y="303194"/>
            <a:ext cx="2566449" cy="62516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Convolution Module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r>
              <a:rPr lang="fr-FR" dirty="0"/>
              <a:t>1 =&gt; Id matrix</a:t>
            </a:r>
          </a:p>
          <a:p>
            <a:pPr algn="ctr"/>
            <a:endParaRPr lang="fr-FR" dirty="0"/>
          </a:p>
          <a:p>
            <a:r>
              <a:rPr lang="fr-FR" dirty="0"/>
              <a:t>2 =&gt; </a:t>
            </a:r>
            <a:r>
              <a:rPr lang="fr-FR" dirty="0" err="1"/>
              <a:t>Gaussian</a:t>
            </a:r>
            <a:endParaRPr lang="fr-FR" dirty="0"/>
          </a:p>
          <a:p>
            <a:endParaRPr lang="fr-FR" dirty="0"/>
          </a:p>
          <a:p>
            <a:r>
              <a:rPr lang="fr-FR" dirty="0"/>
              <a:t>3 =&gt; </a:t>
            </a:r>
            <a:r>
              <a:rPr lang="fr-FR" dirty="0" err="1"/>
              <a:t>Sobel</a:t>
            </a:r>
            <a:r>
              <a:rPr lang="fr-FR" dirty="0"/>
              <a:t> horizontal</a:t>
            </a:r>
          </a:p>
          <a:p>
            <a:endParaRPr lang="fr-FR" dirty="0"/>
          </a:p>
          <a:p>
            <a:r>
              <a:rPr lang="fr-FR" dirty="0"/>
              <a:t>4 =&gt; </a:t>
            </a:r>
            <a:r>
              <a:rPr lang="fr-FR" dirty="0" err="1"/>
              <a:t>Sobel</a:t>
            </a:r>
            <a:r>
              <a:rPr lang="fr-FR" dirty="0"/>
              <a:t> vertical</a:t>
            </a:r>
          </a:p>
          <a:p>
            <a:endParaRPr lang="fr-FR" dirty="0"/>
          </a:p>
          <a:p>
            <a:r>
              <a:rPr lang="fr-FR" dirty="0"/>
              <a:t>5 =&gt; Edge </a:t>
            </a:r>
            <a:r>
              <a:rPr lang="fr-FR" dirty="0" err="1"/>
              <a:t>detection</a:t>
            </a:r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C172D51-BFAB-4255-386E-8BB8D35566B5}"/>
              </a:ext>
            </a:extLst>
          </p:cNvPr>
          <p:cNvSpPr txBox="1"/>
          <p:nvPr/>
        </p:nvSpPr>
        <p:spPr>
          <a:xfrm>
            <a:off x="6708186" y="1648922"/>
            <a:ext cx="13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out_filt_1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D11D3CED-1833-0654-65AD-62A15D0B5071}"/>
              </a:ext>
            </a:extLst>
          </p:cNvPr>
          <p:cNvCxnSpPr>
            <a:cxnSpLocks/>
          </p:cNvCxnSpPr>
          <p:nvPr/>
        </p:nvCxnSpPr>
        <p:spPr>
          <a:xfrm>
            <a:off x="6444768" y="2079130"/>
            <a:ext cx="14201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33FCC748-B66E-5B7B-81EC-577E61060DE3}"/>
              </a:ext>
            </a:extLst>
          </p:cNvPr>
          <p:cNvCxnSpPr>
            <a:cxnSpLocks/>
          </p:cNvCxnSpPr>
          <p:nvPr/>
        </p:nvCxnSpPr>
        <p:spPr>
          <a:xfrm flipV="1">
            <a:off x="6923373" y="2022808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EB8215EE-AC70-5CF3-EF42-846849F46D59}"/>
              </a:ext>
            </a:extLst>
          </p:cNvPr>
          <p:cNvSpPr txBox="1"/>
          <p:nvPr/>
        </p:nvSpPr>
        <p:spPr>
          <a:xfrm>
            <a:off x="6852044" y="2077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FBFEF175-5BCF-8E99-6D10-729EB297C78E}"/>
              </a:ext>
            </a:extLst>
          </p:cNvPr>
          <p:cNvSpPr txBox="1"/>
          <p:nvPr/>
        </p:nvSpPr>
        <p:spPr>
          <a:xfrm>
            <a:off x="6700832" y="2407790"/>
            <a:ext cx="13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out_filt_2</a:t>
            </a:r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3E328115-87FB-7AF3-1B54-D74B823D14E4}"/>
              </a:ext>
            </a:extLst>
          </p:cNvPr>
          <p:cNvCxnSpPr>
            <a:cxnSpLocks/>
          </p:cNvCxnSpPr>
          <p:nvPr/>
        </p:nvCxnSpPr>
        <p:spPr>
          <a:xfrm>
            <a:off x="6437414" y="2837998"/>
            <a:ext cx="14201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C110329-AA8A-00D1-DF88-151479D1DBEF}"/>
              </a:ext>
            </a:extLst>
          </p:cNvPr>
          <p:cNvCxnSpPr>
            <a:cxnSpLocks/>
          </p:cNvCxnSpPr>
          <p:nvPr/>
        </p:nvCxnSpPr>
        <p:spPr>
          <a:xfrm flipV="1">
            <a:off x="6916019" y="2781676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FEBA338F-AE12-FE30-B406-E134B249B3F1}"/>
              </a:ext>
            </a:extLst>
          </p:cNvPr>
          <p:cNvSpPr txBox="1"/>
          <p:nvPr/>
        </p:nvSpPr>
        <p:spPr>
          <a:xfrm>
            <a:off x="6844690" y="28364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1AC6B58C-43D5-C4B8-B10F-FAD6C651E047}"/>
              </a:ext>
            </a:extLst>
          </p:cNvPr>
          <p:cNvSpPr txBox="1"/>
          <p:nvPr/>
        </p:nvSpPr>
        <p:spPr>
          <a:xfrm>
            <a:off x="6695349" y="3220916"/>
            <a:ext cx="13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out_filt_3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B6ED6AA6-586A-71AF-88FC-70EEA7A69997}"/>
              </a:ext>
            </a:extLst>
          </p:cNvPr>
          <p:cNvCxnSpPr>
            <a:cxnSpLocks/>
          </p:cNvCxnSpPr>
          <p:nvPr/>
        </p:nvCxnSpPr>
        <p:spPr>
          <a:xfrm>
            <a:off x="6431931" y="3651124"/>
            <a:ext cx="14201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B7777897-8CA2-B29F-18A4-289ED50E3ED0}"/>
              </a:ext>
            </a:extLst>
          </p:cNvPr>
          <p:cNvCxnSpPr>
            <a:cxnSpLocks/>
          </p:cNvCxnSpPr>
          <p:nvPr/>
        </p:nvCxnSpPr>
        <p:spPr>
          <a:xfrm flipV="1">
            <a:off x="6910536" y="3594802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6B216D15-3965-96BB-A815-663DD32FDD7F}"/>
              </a:ext>
            </a:extLst>
          </p:cNvPr>
          <p:cNvSpPr txBox="1"/>
          <p:nvPr/>
        </p:nvSpPr>
        <p:spPr>
          <a:xfrm>
            <a:off x="6839207" y="36495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B7FE31EC-2981-B691-78C7-E9130AFFFC74}"/>
              </a:ext>
            </a:extLst>
          </p:cNvPr>
          <p:cNvSpPr txBox="1"/>
          <p:nvPr/>
        </p:nvSpPr>
        <p:spPr>
          <a:xfrm>
            <a:off x="6687995" y="3979784"/>
            <a:ext cx="13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out_filt_4</a:t>
            </a:r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7ED83C97-D036-4A4F-8BCC-C3CAC7115D8C}"/>
              </a:ext>
            </a:extLst>
          </p:cNvPr>
          <p:cNvCxnSpPr>
            <a:cxnSpLocks/>
          </p:cNvCxnSpPr>
          <p:nvPr/>
        </p:nvCxnSpPr>
        <p:spPr>
          <a:xfrm>
            <a:off x="6424577" y="4409992"/>
            <a:ext cx="14201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2FBD05EE-4652-A4E8-BD00-34F830277967}"/>
              </a:ext>
            </a:extLst>
          </p:cNvPr>
          <p:cNvCxnSpPr>
            <a:cxnSpLocks/>
          </p:cNvCxnSpPr>
          <p:nvPr/>
        </p:nvCxnSpPr>
        <p:spPr>
          <a:xfrm flipV="1">
            <a:off x="6903182" y="4353670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8825F034-CE3E-C889-CDDF-7C345AEC8858}"/>
              </a:ext>
            </a:extLst>
          </p:cNvPr>
          <p:cNvSpPr txBox="1"/>
          <p:nvPr/>
        </p:nvSpPr>
        <p:spPr>
          <a:xfrm>
            <a:off x="6831853" y="4408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B969905-C7D7-1551-91DA-5BD17EC8969B}"/>
              </a:ext>
            </a:extLst>
          </p:cNvPr>
          <p:cNvSpPr txBox="1"/>
          <p:nvPr/>
        </p:nvSpPr>
        <p:spPr>
          <a:xfrm>
            <a:off x="2662473" y="323624"/>
            <a:ext cx="121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cmd_conv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37B3FD5-9D09-E0D6-43D2-77C1E24799B2}"/>
              </a:ext>
            </a:extLst>
          </p:cNvPr>
          <p:cNvCxnSpPr>
            <a:cxnSpLocks/>
          </p:cNvCxnSpPr>
          <p:nvPr/>
        </p:nvCxnSpPr>
        <p:spPr>
          <a:xfrm>
            <a:off x="2750891" y="726220"/>
            <a:ext cx="11251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8B4CC07-8C26-08FA-5B8A-03940676675D}"/>
              </a:ext>
            </a:extLst>
          </p:cNvPr>
          <p:cNvCxnSpPr>
            <a:cxnSpLocks/>
          </p:cNvCxnSpPr>
          <p:nvPr/>
        </p:nvCxnSpPr>
        <p:spPr>
          <a:xfrm flipV="1">
            <a:off x="3229496" y="669898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CA341082-EAF0-23A1-BDD3-4499D092D19B}"/>
              </a:ext>
            </a:extLst>
          </p:cNvPr>
          <p:cNvSpPr txBox="1"/>
          <p:nvPr/>
        </p:nvSpPr>
        <p:spPr>
          <a:xfrm>
            <a:off x="3158167" y="724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23862C8-97A6-5E13-B621-808DE92BEA20}"/>
              </a:ext>
            </a:extLst>
          </p:cNvPr>
          <p:cNvSpPr txBox="1"/>
          <p:nvPr/>
        </p:nvSpPr>
        <p:spPr>
          <a:xfrm>
            <a:off x="6701410" y="4702768"/>
            <a:ext cx="13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out_filt_5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A06B9190-7A4E-C6B5-4B8E-171FBB61B512}"/>
              </a:ext>
            </a:extLst>
          </p:cNvPr>
          <p:cNvCxnSpPr>
            <a:cxnSpLocks/>
          </p:cNvCxnSpPr>
          <p:nvPr/>
        </p:nvCxnSpPr>
        <p:spPr>
          <a:xfrm>
            <a:off x="6437992" y="5132976"/>
            <a:ext cx="14201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F41FEE1E-A672-CAF9-31A1-7F6674B6A103}"/>
              </a:ext>
            </a:extLst>
          </p:cNvPr>
          <p:cNvCxnSpPr>
            <a:cxnSpLocks/>
          </p:cNvCxnSpPr>
          <p:nvPr/>
        </p:nvCxnSpPr>
        <p:spPr>
          <a:xfrm flipV="1">
            <a:off x="6916597" y="507665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CCCD8A84-1538-6441-5192-FABD432BCECF}"/>
              </a:ext>
            </a:extLst>
          </p:cNvPr>
          <p:cNvSpPr txBox="1"/>
          <p:nvPr/>
        </p:nvSpPr>
        <p:spPr>
          <a:xfrm>
            <a:off x="6845268" y="5131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96150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9A1932F-A634-8305-7F30-F313C46EF328}"/>
              </a:ext>
            </a:extLst>
          </p:cNvPr>
          <p:cNvSpPr txBox="1"/>
          <p:nvPr/>
        </p:nvSpPr>
        <p:spPr>
          <a:xfrm>
            <a:off x="2996109" y="285775"/>
            <a:ext cx="60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p_1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474CBF06-6C97-98A2-9CDF-336C117C3E93}"/>
              </a:ext>
            </a:extLst>
          </p:cNvPr>
          <p:cNvCxnSpPr>
            <a:cxnSpLocks/>
          </p:cNvCxnSpPr>
          <p:nvPr/>
        </p:nvCxnSpPr>
        <p:spPr>
          <a:xfrm>
            <a:off x="2732690" y="715983"/>
            <a:ext cx="11251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6BEF3AE-1CE5-371F-FF2B-D3F4B4DF7A36}"/>
              </a:ext>
            </a:extLst>
          </p:cNvPr>
          <p:cNvCxnSpPr>
            <a:cxnSpLocks/>
          </p:cNvCxnSpPr>
          <p:nvPr/>
        </p:nvCxnSpPr>
        <p:spPr>
          <a:xfrm flipV="1">
            <a:off x="3211295" y="65966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FD34839F-BDE4-73C4-19C3-2563D7C4BFB0}"/>
              </a:ext>
            </a:extLst>
          </p:cNvPr>
          <p:cNvSpPr txBox="1"/>
          <p:nvPr/>
        </p:nvSpPr>
        <p:spPr>
          <a:xfrm>
            <a:off x="3139966" y="7144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A7857B6-6F91-7FC5-F4A9-31A7DD0EC8B8}"/>
              </a:ext>
            </a:extLst>
          </p:cNvPr>
          <p:cNvSpPr txBox="1"/>
          <p:nvPr/>
        </p:nvSpPr>
        <p:spPr>
          <a:xfrm>
            <a:off x="2996109" y="959148"/>
            <a:ext cx="60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p_2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5B709B9-D816-6794-FA7F-4B263AE8FA09}"/>
              </a:ext>
            </a:extLst>
          </p:cNvPr>
          <p:cNvCxnSpPr>
            <a:cxnSpLocks/>
          </p:cNvCxnSpPr>
          <p:nvPr/>
        </p:nvCxnSpPr>
        <p:spPr>
          <a:xfrm>
            <a:off x="2732690" y="1389356"/>
            <a:ext cx="11251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D29CB8C-D9A2-FDBE-1979-0F6E6E3939B3}"/>
              </a:ext>
            </a:extLst>
          </p:cNvPr>
          <p:cNvCxnSpPr>
            <a:cxnSpLocks/>
          </p:cNvCxnSpPr>
          <p:nvPr/>
        </p:nvCxnSpPr>
        <p:spPr>
          <a:xfrm flipV="1">
            <a:off x="3211295" y="133303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FE5D1861-0FBD-C9B1-22D3-FEDBD3D8FD49}"/>
              </a:ext>
            </a:extLst>
          </p:cNvPr>
          <p:cNvSpPr txBox="1"/>
          <p:nvPr/>
        </p:nvSpPr>
        <p:spPr>
          <a:xfrm>
            <a:off x="3139966" y="1387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8D67BEA-DD40-84D4-5D2A-41EB851F0682}"/>
              </a:ext>
            </a:extLst>
          </p:cNvPr>
          <p:cNvSpPr txBox="1"/>
          <p:nvPr/>
        </p:nvSpPr>
        <p:spPr>
          <a:xfrm>
            <a:off x="2996109" y="1652958"/>
            <a:ext cx="60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p_3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1C56646-7752-AE14-A760-DCBA3EA19357}"/>
              </a:ext>
            </a:extLst>
          </p:cNvPr>
          <p:cNvCxnSpPr>
            <a:cxnSpLocks/>
          </p:cNvCxnSpPr>
          <p:nvPr/>
        </p:nvCxnSpPr>
        <p:spPr>
          <a:xfrm>
            <a:off x="2732690" y="2083166"/>
            <a:ext cx="11251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0325A9C-BFA2-BCA0-4083-B3C870D5CDC7}"/>
              </a:ext>
            </a:extLst>
          </p:cNvPr>
          <p:cNvCxnSpPr>
            <a:cxnSpLocks/>
          </p:cNvCxnSpPr>
          <p:nvPr/>
        </p:nvCxnSpPr>
        <p:spPr>
          <a:xfrm flipV="1">
            <a:off x="3211295" y="202684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92E8EF28-532D-7E38-FDDD-6ACE0D1C9F7F}"/>
              </a:ext>
            </a:extLst>
          </p:cNvPr>
          <p:cNvSpPr txBox="1"/>
          <p:nvPr/>
        </p:nvSpPr>
        <p:spPr>
          <a:xfrm>
            <a:off x="3139966" y="20815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70698F7-940F-7D1E-91FE-7BBB5724599A}"/>
              </a:ext>
            </a:extLst>
          </p:cNvPr>
          <p:cNvSpPr txBox="1"/>
          <p:nvPr/>
        </p:nvSpPr>
        <p:spPr>
          <a:xfrm>
            <a:off x="3042734" y="2305214"/>
            <a:ext cx="60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p_4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5EC63B8C-AC5A-1DD9-23E9-0FDBF0034C6D}"/>
              </a:ext>
            </a:extLst>
          </p:cNvPr>
          <p:cNvCxnSpPr>
            <a:cxnSpLocks/>
          </p:cNvCxnSpPr>
          <p:nvPr/>
        </p:nvCxnSpPr>
        <p:spPr>
          <a:xfrm>
            <a:off x="2779315" y="2735422"/>
            <a:ext cx="11251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199966B-7748-0A4B-3650-243F75AAF3A4}"/>
              </a:ext>
            </a:extLst>
          </p:cNvPr>
          <p:cNvCxnSpPr>
            <a:cxnSpLocks/>
          </p:cNvCxnSpPr>
          <p:nvPr/>
        </p:nvCxnSpPr>
        <p:spPr>
          <a:xfrm flipV="1">
            <a:off x="3257920" y="2679100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A5E02556-C1F2-74F1-0F41-CCBF02B31F0E}"/>
              </a:ext>
            </a:extLst>
          </p:cNvPr>
          <p:cNvSpPr txBox="1"/>
          <p:nvPr/>
        </p:nvSpPr>
        <p:spPr>
          <a:xfrm>
            <a:off x="3186591" y="2733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5850B69-FBAA-D6C9-70C4-535DAB41E027}"/>
              </a:ext>
            </a:extLst>
          </p:cNvPr>
          <p:cNvSpPr txBox="1"/>
          <p:nvPr/>
        </p:nvSpPr>
        <p:spPr>
          <a:xfrm>
            <a:off x="3042734" y="2978587"/>
            <a:ext cx="60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p_5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6049CF5-FAC6-572A-6F69-F1E6B6C2562E}"/>
              </a:ext>
            </a:extLst>
          </p:cNvPr>
          <p:cNvCxnSpPr>
            <a:cxnSpLocks/>
          </p:cNvCxnSpPr>
          <p:nvPr/>
        </p:nvCxnSpPr>
        <p:spPr>
          <a:xfrm>
            <a:off x="2779315" y="3408795"/>
            <a:ext cx="490369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48A02D3-2508-F5E8-FE47-18F8F838F338}"/>
              </a:ext>
            </a:extLst>
          </p:cNvPr>
          <p:cNvCxnSpPr>
            <a:cxnSpLocks/>
          </p:cNvCxnSpPr>
          <p:nvPr/>
        </p:nvCxnSpPr>
        <p:spPr>
          <a:xfrm flipV="1">
            <a:off x="3257920" y="335247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538B7181-369B-48B7-6580-349D624894DF}"/>
              </a:ext>
            </a:extLst>
          </p:cNvPr>
          <p:cNvSpPr txBox="1"/>
          <p:nvPr/>
        </p:nvSpPr>
        <p:spPr>
          <a:xfrm>
            <a:off x="3186591" y="3407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9FCAF66-1CFD-C72E-A2DB-63AD2EE04A61}"/>
              </a:ext>
            </a:extLst>
          </p:cNvPr>
          <p:cNvSpPr txBox="1"/>
          <p:nvPr/>
        </p:nvSpPr>
        <p:spPr>
          <a:xfrm>
            <a:off x="3042734" y="3672397"/>
            <a:ext cx="60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p_6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B2B24D42-5D06-A650-6BED-CCD75B336C55}"/>
              </a:ext>
            </a:extLst>
          </p:cNvPr>
          <p:cNvCxnSpPr>
            <a:cxnSpLocks/>
          </p:cNvCxnSpPr>
          <p:nvPr/>
        </p:nvCxnSpPr>
        <p:spPr>
          <a:xfrm>
            <a:off x="2779315" y="4102605"/>
            <a:ext cx="11251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28732049-999F-2320-0D48-5CE7C1586652}"/>
              </a:ext>
            </a:extLst>
          </p:cNvPr>
          <p:cNvCxnSpPr>
            <a:cxnSpLocks/>
          </p:cNvCxnSpPr>
          <p:nvPr/>
        </p:nvCxnSpPr>
        <p:spPr>
          <a:xfrm flipV="1">
            <a:off x="3257920" y="404628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CC633E24-E3CF-2ABE-9BC8-A4F1A17E0A13}"/>
              </a:ext>
            </a:extLst>
          </p:cNvPr>
          <p:cNvSpPr txBox="1"/>
          <p:nvPr/>
        </p:nvSpPr>
        <p:spPr>
          <a:xfrm>
            <a:off x="3186591" y="4101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90313D3-4CEE-022C-6BC6-36B8A39D76C0}"/>
              </a:ext>
            </a:extLst>
          </p:cNvPr>
          <p:cNvSpPr txBox="1"/>
          <p:nvPr/>
        </p:nvSpPr>
        <p:spPr>
          <a:xfrm>
            <a:off x="3042734" y="4389666"/>
            <a:ext cx="60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p_7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D119E047-8558-71B4-9E40-974142ACCC54}"/>
              </a:ext>
            </a:extLst>
          </p:cNvPr>
          <p:cNvCxnSpPr>
            <a:cxnSpLocks/>
          </p:cNvCxnSpPr>
          <p:nvPr/>
        </p:nvCxnSpPr>
        <p:spPr>
          <a:xfrm>
            <a:off x="2779315" y="4819874"/>
            <a:ext cx="11251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24810EF2-4A68-F863-F970-BCD763FBA714}"/>
              </a:ext>
            </a:extLst>
          </p:cNvPr>
          <p:cNvCxnSpPr>
            <a:cxnSpLocks/>
          </p:cNvCxnSpPr>
          <p:nvPr/>
        </p:nvCxnSpPr>
        <p:spPr>
          <a:xfrm flipV="1">
            <a:off x="3257920" y="4763552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84488573-9795-BF57-A9C9-793AD8F625A3}"/>
              </a:ext>
            </a:extLst>
          </p:cNvPr>
          <p:cNvSpPr txBox="1"/>
          <p:nvPr/>
        </p:nvSpPr>
        <p:spPr>
          <a:xfrm>
            <a:off x="3186591" y="4818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7674C85-02EB-26FB-0CA5-6026E10C980E}"/>
              </a:ext>
            </a:extLst>
          </p:cNvPr>
          <p:cNvSpPr txBox="1"/>
          <p:nvPr/>
        </p:nvSpPr>
        <p:spPr>
          <a:xfrm>
            <a:off x="3042734" y="5063039"/>
            <a:ext cx="60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p_8</a:t>
            </a: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ED2C5ECF-318A-DA8A-8CD4-C1C0D599AB29}"/>
              </a:ext>
            </a:extLst>
          </p:cNvPr>
          <p:cNvCxnSpPr>
            <a:cxnSpLocks/>
          </p:cNvCxnSpPr>
          <p:nvPr/>
        </p:nvCxnSpPr>
        <p:spPr>
          <a:xfrm>
            <a:off x="2779315" y="5493247"/>
            <a:ext cx="11251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EEC0E085-D929-26F1-19AB-4AC2BC7982EE}"/>
              </a:ext>
            </a:extLst>
          </p:cNvPr>
          <p:cNvCxnSpPr>
            <a:cxnSpLocks/>
          </p:cNvCxnSpPr>
          <p:nvPr/>
        </p:nvCxnSpPr>
        <p:spPr>
          <a:xfrm flipV="1">
            <a:off x="3257920" y="5436925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21D1B186-9F7E-3F19-29A8-20CE1C903416}"/>
              </a:ext>
            </a:extLst>
          </p:cNvPr>
          <p:cNvSpPr txBox="1"/>
          <p:nvPr/>
        </p:nvSpPr>
        <p:spPr>
          <a:xfrm>
            <a:off x="3186591" y="5491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9330D094-3078-0EDB-3717-2EF4F75E2425}"/>
              </a:ext>
            </a:extLst>
          </p:cNvPr>
          <p:cNvSpPr txBox="1"/>
          <p:nvPr/>
        </p:nvSpPr>
        <p:spPr>
          <a:xfrm>
            <a:off x="3042734" y="5756849"/>
            <a:ext cx="60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p_9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6C1123B-773A-EC29-9DC0-5D91E1D34050}"/>
              </a:ext>
            </a:extLst>
          </p:cNvPr>
          <p:cNvCxnSpPr>
            <a:cxnSpLocks/>
          </p:cNvCxnSpPr>
          <p:nvPr/>
        </p:nvCxnSpPr>
        <p:spPr>
          <a:xfrm>
            <a:off x="2779315" y="6187057"/>
            <a:ext cx="11251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480330A3-8180-8EA8-0A32-C1C34AAD30C8}"/>
              </a:ext>
            </a:extLst>
          </p:cNvPr>
          <p:cNvCxnSpPr>
            <a:cxnSpLocks/>
          </p:cNvCxnSpPr>
          <p:nvPr/>
        </p:nvCxnSpPr>
        <p:spPr>
          <a:xfrm flipV="1">
            <a:off x="3257920" y="6130735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36657F0C-27A3-B1DA-3F72-FB4ABCD77F0E}"/>
              </a:ext>
            </a:extLst>
          </p:cNvPr>
          <p:cNvSpPr txBox="1"/>
          <p:nvPr/>
        </p:nvSpPr>
        <p:spPr>
          <a:xfrm>
            <a:off x="3186591" y="618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1344A01B-B7C7-2E23-DB1D-D4A31EB868AB}"/>
              </a:ext>
            </a:extLst>
          </p:cNvPr>
          <p:cNvSpPr/>
          <p:nvPr/>
        </p:nvSpPr>
        <p:spPr>
          <a:xfrm>
            <a:off x="9195891" y="285775"/>
            <a:ext cx="2566449" cy="1800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Convolution Module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r>
              <a:rPr lang="fr-FR" dirty="0"/>
              <a:t>1 =&gt; Id matrix</a:t>
            </a:r>
          </a:p>
        </p:txBody>
      </p:sp>
      <p:graphicFrame>
        <p:nvGraphicFramePr>
          <p:cNvPr id="6" name="Tableau 121">
            <a:extLst>
              <a:ext uri="{FF2B5EF4-FFF2-40B4-BE49-F238E27FC236}">
                <a16:creationId xmlns:a16="http://schemas.microsoft.com/office/drawing/2014/main" id="{CBAECE69-5233-27BA-6777-1D1BB0926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212239"/>
              </p:ext>
            </p:extLst>
          </p:nvPr>
        </p:nvGraphicFramePr>
        <p:xfrm>
          <a:off x="10081001" y="5197417"/>
          <a:ext cx="1434213" cy="1079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071">
                  <a:extLst>
                    <a:ext uri="{9D8B030D-6E8A-4147-A177-3AD203B41FA5}">
                      <a16:colId xmlns:a16="http://schemas.microsoft.com/office/drawing/2014/main" val="4213409823"/>
                    </a:ext>
                  </a:extLst>
                </a:gridCol>
                <a:gridCol w="478071">
                  <a:extLst>
                    <a:ext uri="{9D8B030D-6E8A-4147-A177-3AD203B41FA5}">
                      <a16:colId xmlns:a16="http://schemas.microsoft.com/office/drawing/2014/main" val="2790130575"/>
                    </a:ext>
                  </a:extLst>
                </a:gridCol>
                <a:gridCol w="478071">
                  <a:extLst>
                    <a:ext uri="{9D8B030D-6E8A-4147-A177-3AD203B41FA5}">
                      <a16:colId xmlns:a16="http://schemas.microsoft.com/office/drawing/2014/main" val="3919324173"/>
                    </a:ext>
                  </a:extLst>
                </a:gridCol>
              </a:tblGrid>
              <a:tr h="359748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22016"/>
                  </a:ext>
                </a:extLst>
              </a:tr>
              <a:tr h="359748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905524"/>
                  </a:ext>
                </a:extLst>
              </a:tr>
              <a:tr h="359748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2725054"/>
                  </a:ext>
                </a:extLst>
              </a:tr>
            </a:tbl>
          </a:graphicData>
        </a:graphic>
      </p:graphicFrame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337D42C-3D40-02AC-F100-8230BBF86491}"/>
              </a:ext>
            </a:extLst>
          </p:cNvPr>
          <p:cNvCxnSpPr>
            <a:cxnSpLocks/>
          </p:cNvCxnSpPr>
          <p:nvPr/>
        </p:nvCxnSpPr>
        <p:spPr>
          <a:xfrm flipV="1">
            <a:off x="8067987" y="2519488"/>
            <a:ext cx="0" cy="117559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67DCEBA-6246-8547-1F9A-EF374D14806B}"/>
              </a:ext>
            </a:extLst>
          </p:cNvPr>
          <p:cNvCxnSpPr>
            <a:cxnSpLocks/>
          </p:cNvCxnSpPr>
          <p:nvPr/>
        </p:nvCxnSpPr>
        <p:spPr>
          <a:xfrm flipH="1" flipV="1">
            <a:off x="7696279" y="2314841"/>
            <a:ext cx="367992" cy="20464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997EC17D-4BC6-85E2-35FB-93FB33A13C1B}"/>
              </a:ext>
            </a:extLst>
          </p:cNvPr>
          <p:cNvSpPr txBox="1"/>
          <p:nvPr/>
        </p:nvSpPr>
        <p:spPr>
          <a:xfrm>
            <a:off x="7726014" y="3222551"/>
            <a:ext cx="364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56EE1A5-79DA-DFC6-E415-6118904C21C3}"/>
              </a:ext>
            </a:extLst>
          </p:cNvPr>
          <p:cNvSpPr txBox="1"/>
          <p:nvPr/>
        </p:nvSpPr>
        <p:spPr>
          <a:xfrm>
            <a:off x="7690384" y="2523339"/>
            <a:ext cx="325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D4BDFC15-25D5-D8C5-45BB-0EFFF175D2A7}"/>
              </a:ext>
            </a:extLst>
          </p:cNvPr>
          <p:cNvCxnSpPr>
            <a:cxnSpLocks/>
          </p:cNvCxnSpPr>
          <p:nvPr/>
        </p:nvCxnSpPr>
        <p:spPr>
          <a:xfrm flipV="1">
            <a:off x="7697287" y="2314841"/>
            <a:ext cx="0" cy="163675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8F0F9B15-FC62-B38E-D38F-624A649BC2C9}"/>
              </a:ext>
            </a:extLst>
          </p:cNvPr>
          <p:cNvCxnSpPr>
            <a:cxnSpLocks/>
          </p:cNvCxnSpPr>
          <p:nvPr/>
        </p:nvCxnSpPr>
        <p:spPr>
          <a:xfrm flipH="1">
            <a:off x="7689523" y="3695084"/>
            <a:ext cx="374748" cy="25651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427AB8F8-5DE4-ECB2-421C-79A3C0090390}"/>
              </a:ext>
            </a:extLst>
          </p:cNvPr>
          <p:cNvCxnSpPr>
            <a:cxnSpLocks/>
          </p:cNvCxnSpPr>
          <p:nvPr/>
        </p:nvCxnSpPr>
        <p:spPr>
          <a:xfrm flipV="1">
            <a:off x="7931463" y="3791390"/>
            <a:ext cx="0" cy="92243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68F63FD2-DEE7-801F-1D30-0B8AE79E704A}"/>
              </a:ext>
            </a:extLst>
          </p:cNvPr>
          <p:cNvSpPr txBox="1"/>
          <p:nvPr/>
        </p:nvSpPr>
        <p:spPr>
          <a:xfrm>
            <a:off x="7864216" y="4220551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0919D6E2-99A5-B71C-EE74-09D67667D8CC}"/>
              </a:ext>
            </a:extLst>
          </p:cNvPr>
          <p:cNvCxnSpPr>
            <a:cxnSpLocks/>
          </p:cNvCxnSpPr>
          <p:nvPr/>
        </p:nvCxnSpPr>
        <p:spPr>
          <a:xfrm flipV="1">
            <a:off x="7864216" y="4220551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70497D8A-ECDF-970F-AAE2-4A22A758CEAB}"/>
              </a:ext>
            </a:extLst>
          </p:cNvPr>
          <p:cNvSpPr txBox="1"/>
          <p:nvPr/>
        </p:nvSpPr>
        <p:spPr>
          <a:xfrm>
            <a:off x="8410629" y="2600165"/>
            <a:ext cx="13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out_filt_1</a:t>
            </a: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CD0F8142-DBCE-B194-1C3D-DD6E089AA629}"/>
              </a:ext>
            </a:extLst>
          </p:cNvPr>
          <p:cNvCxnSpPr>
            <a:cxnSpLocks/>
          </p:cNvCxnSpPr>
          <p:nvPr/>
        </p:nvCxnSpPr>
        <p:spPr>
          <a:xfrm flipV="1">
            <a:off x="8860030" y="304134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6974DF5D-8490-8B20-049E-3D3231129D08}"/>
              </a:ext>
            </a:extLst>
          </p:cNvPr>
          <p:cNvSpPr txBox="1"/>
          <p:nvPr/>
        </p:nvSpPr>
        <p:spPr>
          <a:xfrm>
            <a:off x="8788701" y="3096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23CBB301-EC7A-6D44-83BD-2A68EBA98EED}"/>
              </a:ext>
            </a:extLst>
          </p:cNvPr>
          <p:cNvCxnSpPr>
            <a:cxnSpLocks/>
          </p:cNvCxnSpPr>
          <p:nvPr/>
        </p:nvCxnSpPr>
        <p:spPr>
          <a:xfrm>
            <a:off x="8070791" y="3085512"/>
            <a:ext cx="1687971" cy="148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1E6C1BF5-C7FD-1EDA-9BB0-389233C18BBD}"/>
              </a:ext>
            </a:extLst>
          </p:cNvPr>
          <p:cNvSpPr txBox="1"/>
          <p:nvPr/>
        </p:nvSpPr>
        <p:spPr>
          <a:xfrm>
            <a:off x="7272390" y="4655547"/>
            <a:ext cx="13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cmd_conv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EB7D5AD1-701D-2993-C62A-7011201D7CCC}"/>
              </a:ext>
            </a:extLst>
          </p:cNvPr>
          <p:cNvSpPr txBox="1"/>
          <p:nvPr/>
        </p:nvSpPr>
        <p:spPr>
          <a:xfrm>
            <a:off x="5491720" y="2382579"/>
            <a:ext cx="83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‘0000’</a:t>
            </a:r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0875E22-5E26-EE33-993D-5ABD0A2D36BB}"/>
              </a:ext>
            </a:extLst>
          </p:cNvPr>
          <p:cNvCxnSpPr>
            <a:cxnSpLocks/>
          </p:cNvCxnSpPr>
          <p:nvPr/>
        </p:nvCxnSpPr>
        <p:spPr>
          <a:xfrm flipV="1">
            <a:off x="6798051" y="2689676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5B5C73CF-4664-6BF7-B44B-C31E2A8A4F6B}"/>
              </a:ext>
            </a:extLst>
          </p:cNvPr>
          <p:cNvSpPr txBox="1"/>
          <p:nvPr/>
        </p:nvSpPr>
        <p:spPr>
          <a:xfrm>
            <a:off x="6726722" y="27444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21B4B8BF-680C-8BF6-41F9-8406CBE98918}"/>
              </a:ext>
            </a:extLst>
          </p:cNvPr>
          <p:cNvCxnSpPr>
            <a:cxnSpLocks/>
          </p:cNvCxnSpPr>
          <p:nvPr/>
        </p:nvCxnSpPr>
        <p:spPr>
          <a:xfrm>
            <a:off x="6008812" y="2733844"/>
            <a:ext cx="1687971" cy="148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067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9A1932F-A634-8305-7F30-F313C46EF328}"/>
              </a:ext>
            </a:extLst>
          </p:cNvPr>
          <p:cNvSpPr txBox="1"/>
          <p:nvPr/>
        </p:nvSpPr>
        <p:spPr>
          <a:xfrm>
            <a:off x="537917" y="277691"/>
            <a:ext cx="148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‘0000’ &amp; p_1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474CBF06-6C97-98A2-9CDF-336C117C3E93}"/>
              </a:ext>
            </a:extLst>
          </p:cNvPr>
          <p:cNvCxnSpPr>
            <a:cxnSpLocks/>
          </p:cNvCxnSpPr>
          <p:nvPr/>
        </p:nvCxnSpPr>
        <p:spPr>
          <a:xfrm>
            <a:off x="691238" y="715983"/>
            <a:ext cx="3707577" cy="192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6BEF3AE-1CE5-371F-FF2B-D3F4B4DF7A36}"/>
              </a:ext>
            </a:extLst>
          </p:cNvPr>
          <p:cNvCxnSpPr>
            <a:cxnSpLocks/>
          </p:cNvCxnSpPr>
          <p:nvPr/>
        </p:nvCxnSpPr>
        <p:spPr>
          <a:xfrm flipV="1">
            <a:off x="1169843" y="65966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FD34839F-BDE4-73C4-19C3-2563D7C4BFB0}"/>
              </a:ext>
            </a:extLst>
          </p:cNvPr>
          <p:cNvSpPr txBox="1"/>
          <p:nvPr/>
        </p:nvSpPr>
        <p:spPr>
          <a:xfrm>
            <a:off x="1098514" y="7144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A7857B6-6F91-7FC5-F4A9-31A7DD0EC8B8}"/>
              </a:ext>
            </a:extLst>
          </p:cNvPr>
          <p:cNvSpPr txBox="1"/>
          <p:nvPr/>
        </p:nvSpPr>
        <p:spPr>
          <a:xfrm>
            <a:off x="579256" y="959148"/>
            <a:ext cx="141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‘0000’ &amp; p_2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5B709B9-D816-6794-FA7F-4B263AE8FA09}"/>
              </a:ext>
            </a:extLst>
          </p:cNvPr>
          <p:cNvCxnSpPr>
            <a:cxnSpLocks/>
          </p:cNvCxnSpPr>
          <p:nvPr/>
        </p:nvCxnSpPr>
        <p:spPr>
          <a:xfrm>
            <a:off x="691238" y="1389356"/>
            <a:ext cx="141400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D29CB8C-D9A2-FDBE-1979-0F6E6E3939B3}"/>
              </a:ext>
            </a:extLst>
          </p:cNvPr>
          <p:cNvCxnSpPr>
            <a:cxnSpLocks/>
          </p:cNvCxnSpPr>
          <p:nvPr/>
        </p:nvCxnSpPr>
        <p:spPr>
          <a:xfrm flipV="1">
            <a:off x="1169843" y="133303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FE5D1861-0FBD-C9B1-22D3-FEDBD3D8FD49}"/>
              </a:ext>
            </a:extLst>
          </p:cNvPr>
          <p:cNvSpPr txBox="1"/>
          <p:nvPr/>
        </p:nvSpPr>
        <p:spPr>
          <a:xfrm>
            <a:off x="1098514" y="1387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8D67BEA-DD40-84D4-5D2A-41EB851F0682}"/>
              </a:ext>
            </a:extLst>
          </p:cNvPr>
          <p:cNvSpPr txBox="1"/>
          <p:nvPr/>
        </p:nvSpPr>
        <p:spPr>
          <a:xfrm>
            <a:off x="560243" y="1666183"/>
            <a:ext cx="142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‘0000’ &amp;  p_3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1C56646-7752-AE14-A760-DCBA3EA19357}"/>
              </a:ext>
            </a:extLst>
          </p:cNvPr>
          <p:cNvCxnSpPr>
            <a:cxnSpLocks/>
          </p:cNvCxnSpPr>
          <p:nvPr/>
        </p:nvCxnSpPr>
        <p:spPr>
          <a:xfrm>
            <a:off x="691238" y="2083166"/>
            <a:ext cx="372664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0325A9C-BFA2-BCA0-4083-B3C870D5CDC7}"/>
              </a:ext>
            </a:extLst>
          </p:cNvPr>
          <p:cNvCxnSpPr>
            <a:cxnSpLocks/>
          </p:cNvCxnSpPr>
          <p:nvPr/>
        </p:nvCxnSpPr>
        <p:spPr>
          <a:xfrm flipV="1">
            <a:off x="1169843" y="202684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92E8EF28-532D-7E38-FDDD-6ACE0D1C9F7F}"/>
              </a:ext>
            </a:extLst>
          </p:cNvPr>
          <p:cNvSpPr txBox="1"/>
          <p:nvPr/>
        </p:nvSpPr>
        <p:spPr>
          <a:xfrm>
            <a:off x="1098514" y="20815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70698F7-940F-7D1E-91FE-7BBB5724599A}"/>
              </a:ext>
            </a:extLst>
          </p:cNvPr>
          <p:cNvSpPr txBox="1"/>
          <p:nvPr/>
        </p:nvSpPr>
        <p:spPr>
          <a:xfrm>
            <a:off x="557522" y="2325745"/>
            <a:ext cx="142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‘0000’ &amp; p_4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5EC63B8C-AC5A-1DD9-23E9-0FDBF0034C6D}"/>
              </a:ext>
            </a:extLst>
          </p:cNvPr>
          <p:cNvCxnSpPr>
            <a:cxnSpLocks/>
          </p:cNvCxnSpPr>
          <p:nvPr/>
        </p:nvCxnSpPr>
        <p:spPr>
          <a:xfrm>
            <a:off x="737863" y="2735422"/>
            <a:ext cx="138734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199966B-7748-0A4B-3650-243F75AAF3A4}"/>
              </a:ext>
            </a:extLst>
          </p:cNvPr>
          <p:cNvCxnSpPr>
            <a:cxnSpLocks/>
          </p:cNvCxnSpPr>
          <p:nvPr/>
        </p:nvCxnSpPr>
        <p:spPr>
          <a:xfrm flipV="1">
            <a:off x="1216468" y="2679100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A5E02556-C1F2-74F1-0F41-CCBF02B31F0E}"/>
              </a:ext>
            </a:extLst>
          </p:cNvPr>
          <p:cNvSpPr txBox="1"/>
          <p:nvPr/>
        </p:nvSpPr>
        <p:spPr>
          <a:xfrm>
            <a:off x="1145139" y="2733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5850B69-FBAA-D6C9-70C4-535DAB41E027}"/>
              </a:ext>
            </a:extLst>
          </p:cNvPr>
          <p:cNvSpPr txBox="1"/>
          <p:nvPr/>
        </p:nvSpPr>
        <p:spPr>
          <a:xfrm>
            <a:off x="563472" y="2978587"/>
            <a:ext cx="143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‘0000’ &amp; p_5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6049CF5-FAC6-572A-6F69-F1E6B6C2562E}"/>
              </a:ext>
            </a:extLst>
          </p:cNvPr>
          <p:cNvCxnSpPr>
            <a:cxnSpLocks/>
          </p:cNvCxnSpPr>
          <p:nvPr/>
        </p:nvCxnSpPr>
        <p:spPr>
          <a:xfrm>
            <a:off x="737863" y="3408795"/>
            <a:ext cx="235036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48A02D3-2508-F5E8-FE47-18F8F838F338}"/>
              </a:ext>
            </a:extLst>
          </p:cNvPr>
          <p:cNvCxnSpPr>
            <a:cxnSpLocks/>
          </p:cNvCxnSpPr>
          <p:nvPr/>
        </p:nvCxnSpPr>
        <p:spPr>
          <a:xfrm flipV="1">
            <a:off x="1216468" y="335247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538B7181-369B-48B7-6580-349D624894DF}"/>
              </a:ext>
            </a:extLst>
          </p:cNvPr>
          <p:cNvSpPr txBox="1"/>
          <p:nvPr/>
        </p:nvSpPr>
        <p:spPr>
          <a:xfrm>
            <a:off x="1145139" y="3407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9FCAF66-1CFD-C72E-A2DB-63AD2EE04A61}"/>
              </a:ext>
            </a:extLst>
          </p:cNvPr>
          <p:cNvSpPr txBox="1"/>
          <p:nvPr/>
        </p:nvSpPr>
        <p:spPr>
          <a:xfrm>
            <a:off x="606515" y="3672397"/>
            <a:ext cx="139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‘0000’ &amp; p_6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B2B24D42-5D06-A650-6BED-CCD75B336C55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737863" y="4102605"/>
            <a:ext cx="1376623" cy="122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28732049-999F-2320-0D48-5CE7C1586652}"/>
              </a:ext>
            </a:extLst>
          </p:cNvPr>
          <p:cNvCxnSpPr>
            <a:cxnSpLocks/>
          </p:cNvCxnSpPr>
          <p:nvPr/>
        </p:nvCxnSpPr>
        <p:spPr>
          <a:xfrm flipV="1">
            <a:off x="1216468" y="404628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CC633E24-E3CF-2ABE-9BC8-A4F1A17E0A13}"/>
              </a:ext>
            </a:extLst>
          </p:cNvPr>
          <p:cNvSpPr txBox="1"/>
          <p:nvPr/>
        </p:nvSpPr>
        <p:spPr>
          <a:xfrm>
            <a:off x="1145139" y="4101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90313D3-4CEE-022C-6BC6-36B8A39D76C0}"/>
              </a:ext>
            </a:extLst>
          </p:cNvPr>
          <p:cNvSpPr txBox="1"/>
          <p:nvPr/>
        </p:nvSpPr>
        <p:spPr>
          <a:xfrm>
            <a:off x="635995" y="4389666"/>
            <a:ext cx="145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‘0000’ &amp; p_7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D119E047-8558-71B4-9E40-974142ACCC54}"/>
              </a:ext>
            </a:extLst>
          </p:cNvPr>
          <p:cNvCxnSpPr>
            <a:cxnSpLocks/>
          </p:cNvCxnSpPr>
          <p:nvPr/>
        </p:nvCxnSpPr>
        <p:spPr>
          <a:xfrm>
            <a:off x="737863" y="4819874"/>
            <a:ext cx="36692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24810EF2-4A68-F863-F970-BCD763FBA714}"/>
              </a:ext>
            </a:extLst>
          </p:cNvPr>
          <p:cNvCxnSpPr>
            <a:cxnSpLocks/>
          </p:cNvCxnSpPr>
          <p:nvPr/>
        </p:nvCxnSpPr>
        <p:spPr>
          <a:xfrm flipV="1">
            <a:off x="1216468" y="4763552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84488573-9795-BF57-A9C9-793AD8F625A3}"/>
              </a:ext>
            </a:extLst>
          </p:cNvPr>
          <p:cNvSpPr txBox="1"/>
          <p:nvPr/>
        </p:nvSpPr>
        <p:spPr>
          <a:xfrm>
            <a:off x="1145139" y="4818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7674C85-02EB-26FB-0CA5-6026E10C980E}"/>
              </a:ext>
            </a:extLst>
          </p:cNvPr>
          <p:cNvSpPr txBox="1"/>
          <p:nvPr/>
        </p:nvSpPr>
        <p:spPr>
          <a:xfrm>
            <a:off x="686167" y="5063039"/>
            <a:ext cx="143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‘0000’ &amp; p_8</a:t>
            </a: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ED2C5ECF-318A-DA8A-8CD4-C1C0D599AB29}"/>
              </a:ext>
            </a:extLst>
          </p:cNvPr>
          <p:cNvCxnSpPr>
            <a:cxnSpLocks/>
          </p:cNvCxnSpPr>
          <p:nvPr/>
        </p:nvCxnSpPr>
        <p:spPr>
          <a:xfrm>
            <a:off x="737863" y="5493247"/>
            <a:ext cx="136738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EEC0E085-D929-26F1-19AB-4AC2BC7982EE}"/>
              </a:ext>
            </a:extLst>
          </p:cNvPr>
          <p:cNvCxnSpPr>
            <a:cxnSpLocks/>
          </p:cNvCxnSpPr>
          <p:nvPr/>
        </p:nvCxnSpPr>
        <p:spPr>
          <a:xfrm flipV="1">
            <a:off x="1216468" y="5436925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21D1B186-9F7E-3F19-29A8-20CE1C903416}"/>
              </a:ext>
            </a:extLst>
          </p:cNvPr>
          <p:cNvSpPr txBox="1"/>
          <p:nvPr/>
        </p:nvSpPr>
        <p:spPr>
          <a:xfrm>
            <a:off x="1145139" y="5491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9330D094-3078-0EDB-3717-2EF4F75E2425}"/>
              </a:ext>
            </a:extLst>
          </p:cNvPr>
          <p:cNvSpPr txBox="1"/>
          <p:nvPr/>
        </p:nvSpPr>
        <p:spPr>
          <a:xfrm>
            <a:off x="737863" y="5756849"/>
            <a:ext cx="143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‘0000’ &amp; p_9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6C1123B-773A-EC29-9DC0-5D91E1D34050}"/>
              </a:ext>
            </a:extLst>
          </p:cNvPr>
          <p:cNvCxnSpPr>
            <a:cxnSpLocks/>
          </p:cNvCxnSpPr>
          <p:nvPr/>
        </p:nvCxnSpPr>
        <p:spPr>
          <a:xfrm>
            <a:off x="737863" y="6187057"/>
            <a:ext cx="368002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480330A3-8180-8EA8-0A32-C1C34AAD30C8}"/>
              </a:ext>
            </a:extLst>
          </p:cNvPr>
          <p:cNvCxnSpPr>
            <a:cxnSpLocks/>
          </p:cNvCxnSpPr>
          <p:nvPr/>
        </p:nvCxnSpPr>
        <p:spPr>
          <a:xfrm flipV="1">
            <a:off x="1216468" y="6130735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36657F0C-27A3-B1DA-3F72-FB4ABCD77F0E}"/>
              </a:ext>
            </a:extLst>
          </p:cNvPr>
          <p:cNvSpPr txBox="1"/>
          <p:nvPr/>
        </p:nvSpPr>
        <p:spPr>
          <a:xfrm>
            <a:off x="1145139" y="618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2CF4C8E-8268-FF1A-86BA-2CAFD3856C7D}"/>
              </a:ext>
            </a:extLst>
          </p:cNvPr>
          <p:cNvSpPr/>
          <p:nvPr/>
        </p:nvSpPr>
        <p:spPr>
          <a:xfrm>
            <a:off x="8593727" y="301478"/>
            <a:ext cx="2566449" cy="1800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Convolution Module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r>
              <a:rPr lang="fr-FR" dirty="0"/>
              <a:t>2 =&gt; </a:t>
            </a:r>
            <a:r>
              <a:rPr lang="fr-FR" dirty="0" err="1"/>
              <a:t>Gaussian</a:t>
            </a:r>
            <a:endParaRPr lang="fr-FR" dirty="0"/>
          </a:p>
        </p:txBody>
      </p:sp>
      <p:graphicFrame>
        <p:nvGraphicFramePr>
          <p:cNvPr id="7" name="Tableau 121">
            <a:extLst>
              <a:ext uri="{FF2B5EF4-FFF2-40B4-BE49-F238E27FC236}">
                <a16:creationId xmlns:a16="http://schemas.microsoft.com/office/drawing/2014/main" id="{1EB2E2D0-3377-A986-1872-9F759D792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825218"/>
              </p:ext>
            </p:extLst>
          </p:nvPr>
        </p:nvGraphicFramePr>
        <p:xfrm>
          <a:off x="10329754" y="5038454"/>
          <a:ext cx="1434213" cy="1079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071">
                  <a:extLst>
                    <a:ext uri="{9D8B030D-6E8A-4147-A177-3AD203B41FA5}">
                      <a16:colId xmlns:a16="http://schemas.microsoft.com/office/drawing/2014/main" val="4213409823"/>
                    </a:ext>
                  </a:extLst>
                </a:gridCol>
                <a:gridCol w="478071">
                  <a:extLst>
                    <a:ext uri="{9D8B030D-6E8A-4147-A177-3AD203B41FA5}">
                      <a16:colId xmlns:a16="http://schemas.microsoft.com/office/drawing/2014/main" val="2790130575"/>
                    </a:ext>
                  </a:extLst>
                </a:gridCol>
                <a:gridCol w="478071">
                  <a:extLst>
                    <a:ext uri="{9D8B030D-6E8A-4147-A177-3AD203B41FA5}">
                      <a16:colId xmlns:a16="http://schemas.microsoft.com/office/drawing/2014/main" val="3919324173"/>
                    </a:ext>
                  </a:extLst>
                </a:gridCol>
              </a:tblGrid>
              <a:tr h="359748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22016"/>
                  </a:ext>
                </a:extLst>
              </a:tr>
              <a:tr h="359748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905524"/>
                  </a:ext>
                </a:extLst>
              </a:tr>
              <a:tr h="359748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2725054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BE868F56-6E18-70E0-72C0-EE2BF45A1780}"/>
              </a:ext>
            </a:extLst>
          </p:cNvPr>
          <p:cNvSpPr txBox="1"/>
          <p:nvPr/>
        </p:nvSpPr>
        <p:spPr>
          <a:xfrm>
            <a:off x="9705529" y="5432371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1/16</a:t>
            </a:r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9EB62748-3421-4C5B-C817-F94C215AA113}"/>
              </a:ext>
            </a:extLst>
          </p:cNvPr>
          <p:cNvSpPr/>
          <p:nvPr/>
        </p:nvSpPr>
        <p:spPr>
          <a:xfrm>
            <a:off x="2125209" y="1023508"/>
            <a:ext cx="746723" cy="74672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70C0"/>
                </a:solidFill>
              </a:rPr>
              <a:t>&lt;&lt;1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7F366102-B2C4-5EF7-297E-5F5B8AA6571C}"/>
              </a:ext>
            </a:extLst>
          </p:cNvPr>
          <p:cNvCxnSpPr>
            <a:cxnSpLocks/>
          </p:cNvCxnSpPr>
          <p:nvPr/>
        </p:nvCxnSpPr>
        <p:spPr>
          <a:xfrm flipV="1">
            <a:off x="2526832" y="1770078"/>
            <a:ext cx="0" cy="2309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ZoneTexte 83">
            <a:extLst>
              <a:ext uri="{FF2B5EF4-FFF2-40B4-BE49-F238E27FC236}">
                <a16:creationId xmlns:a16="http://schemas.microsoft.com/office/drawing/2014/main" id="{FB089577-6BE6-0A10-E895-88257C0B4975}"/>
              </a:ext>
            </a:extLst>
          </p:cNvPr>
          <p:cNvSpPr txBox="1"/>
          <p:nvPr/>
        </p:nvSpPr>
        <p:spPr>
          <a:xfrm>
            <a:off x="2231574" y="1700911"/>
            <a:ext cx="33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0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A4946913-795A-C660-8A7E-E79141614E34}"/>
              </a:ext>
            </a:extLst>
          </p:cNvPr>
          <p:cNvCxnSpPr>
            <a:cxnSpLocks/>
          </p:cNvCxnSpPr>
          <p:nvPr/>
        </p:nvCxnSpPr>
        <p:spPr>
          <a:xfrm flipV="1">
            <a:off x="2471402" y="1830066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ZoneTexte 85">
            <a:extLst>
              <a:ext uri="{FF2B5EF4-FFF2-40B4-BE49-F238E27FC236}">
                <a16:creationId xmlns:a16="http://schemas.microsoft.com/office/drawing/2014/main" id="{521E796E-ECBE-A750-C600-5AA891FE5364}"/>
              </a:ext>
            </a:extLst>
          </p:cNvPr>
          <p:cNvSpPr txBox="1"/>
          <p:nvPr/>
        </p:nvSpPr>
        <p:spPr>
          <a:xfrm>
            <a:off x="2505019" y="17354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E327E9-EFE4-AA2F-22FA-AAD6A7CED6A2}"/>
              </a:ext>
            </a:extLst>
          </p:cNvPr>
          <p:cNvSpPr/>
          <p:nvPr/>
        </p:nvSpPr>
        <p:spPr>
          <a:xfrm>
            <a:off x="3084938" y="3052560"/>
            <a:ext cx="746723" cy="74672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70C0"/>
                </a:solidFill>
              </a:rPr>
              <a:t>&lt;&lt;2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19AEB458-C568-9C9B-509F-0A2B7750451C}"/>
              </a:ext>
            </a:extLst>
          </p:cNvPr>
          <p:cNvCxnSpPr>
            <a:cxnSpLocks/>
          </p:cNvCxnSpPr>
          <p:nvPr/>
        </p:nvCxnSpPr>
        <p:spPr>
          <a:xfrm flipV="1">
            <a:off x="3486561" y="3799130"/>
            <a:ext cx="0" cy="2309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ZoneTexte 89">
            <a:extLst>
              <a:ext uri="{FF2B5EF4-FFF2-40B4-BE49-F238E27FC236}">
                <a16:creationId xmlns:a16="http://schemas.microsoft.com/office/drawing/2014/main" id="{E29C04FC-1B7D-0D71-BC58-F02697FC8287}"/>
              </a:ext>
            </a:extLst>
          </p:cNvPr>
          <p:cNvSpPr txBox="1"/>
          <p:nvPr/>
        </p:nvSpPr>
        <p:spPr>
          <a:xfrm>
            <a:off x="2992555" y="3729963"/>
            <a:ext cx="53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’00’</a:t>
            </a:r>
          </a:p>
        </p:txBody>
      </p: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50BBFC15-989E-64F0-41D0-6B12268CEAEA}"/>
              </a:ext>
            </a:extLst>
          </p:cNvPr>
          <p:cNvCxnSpPr>
            <a:cxnSpLocks/>
          </p:cNvCxnSpPr>
          <p:nvPr/>
        </p:nvCxnSpPr>
        <p:spPr>
          <a:xfrm flipV="1">
            <a:off x="3431131" y="3859118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ZoneTexte 91">
            <a:extLst>
              <a:ext uri="{FF2B5EF4-FFF2-40B4-BE49-F238E27FC236}">
                <a16:creationId xmlns:a16="http://schemas.microsoft.com/office/drawing/2014/main" id="{18720E72-B533-8F31-B83C-056511D777A3}"/>
              </a:ext>
            </a:extLst>
          </p:cNvPr>
          <p:cNvSpPr txBox="1"/>
          <p:nvPr/>
        </p:nvSpPr>
        <p:spPr>
          <a:xfrm>
            <a:off x="3464748" y="3764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53AF62A-CA1B-B929-7A63-CF0403CCB785}"/>
              </a:ext>
            </a:extLst>
          </p:cNvPr>
          <p:cNvSpPr/>
          <p:nvPr/>
        </p:nvSpPr>
        <p:spPr>
          <a:xfrm>
            <a:off x="4417885" y="463827"/>
            <a:ext cx="1015943" cy="605942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>
                <a:solidFill>
                  <a:srgbClr val="0070C0"/>
                </a:solidFill>
              </a:rPr>
              <a:t>+</a:t>
            </a:r>
          </a:p>
        </p:txBody>
      </p: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3FB4CB09-4F14-DE75-7372-389F6E87D876}"/>
              </a:ext>
            </a:extLst>
          </p:cNvPr>
          <p:cNvCxnSpPr>
            <a:cxnSpLocks/>
          </p:cNvCxnSpPr>
          <p:nvPr/>
        </p:nvCxnSpPr>
        <p:spPr>
          <a:xfrm>
            <a:off x="2871932" y="1392699"/>
            <a:ext cx="1545953" cy="80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1E33B736-6FD9-88C2-C53A-B4F23E587DE0}"/>
              </a:ext>
            </a:extLst>
          </p:cNvPr>
          <p:cNvCxnSpPr>
            <a:cxnSpLocks/>
          </p:cNvCxnSpPr>
          <p:nvPr/>
        </p:nvCxnSpPr>
        <p:spPr>
          <a:xfrm flipV="1">
            <a:off x="3464419" y="133271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ZoneTexte 108">
            <a:extLst>
              <a:ext uri="{FF2B5EF4-FFF2-40B4-BE49-F238E27FC236}">
                <a16:creationId xmlns:a16="http://schemas.microsoft.com/office/drawing/2014/main" id="{AB8F991A-C33A-9EE2-3A07-CCCCCFD29C67}"/>
              </a:ext>
            </a:extLst>
          </p:cNvPr>
          <p:cNvSpPr txBox="1"/>
          <p:nvPr/>
        </p:nvSpPr>
        <p:spPr>
          <a:xfrm>
            <a:off x="3393090" y="13874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A02098CC-CBCB-B7DB-6A3F-227AE7CB37C3}"/>
              </a:ext>
            </a:extLst>
          </p:cNvPr>
          <p:cNvSpPr/>
          <p:nvPr/>
        </p:nvSpPr>
        <p:spPr>
          <a:xfrm>
            <a:off x="2114486" y="2359096"/>
            <a:ext cx="746723" cy="74672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70C0"/>
                </a:solidFill>
              </a:rPr>
              <a:t>&lt;&lt;1</a:t>
            </a:r>
          </a:p>
        </p:txBody>
      </p: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6D082CE-F034-3543-1516-EEA299530DE4}"/>
              </a:ext>
            </a:extLst>
          </p:cNvPr>
          <p:cNvCxnSpPr>
            <a:cxnSpLocks/>
          </p:cNvCxnSpPr>
          <p:nvPr/>
        </p:nvCxnSpPr>
        <p:spPr>
          <a:xfrm flipV="1">
            <a:off x="2516109" y="3105666"/>
            <a:ext cx="0" cy="2309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ZoneTexte 120">
            <a:extLst>
              <a:ext uri="{FF2B5EF4-FFF2-40B4-BE49-F238E27FC236}">
                <a16:creationId xmlns:a16="http://schemas.microsoft.com/office/drawing/2014/main" id="{4ADF1761-6393-54BF-9D0A-9E9A15388CC5}"/>
              </a:ext>
            </a:extLst>
          </p:cNvPr>
          <p:cNvSpPr txBox="1"/>
          <p:nvPr/>
        </p:nvSpPr>
        <p:spPr>
          <a:xfrm>
            <a:off x="2220851" y="3036499"/>
            <a:ext cx="33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0</a:t>
            </a:r>
          </a:p>
        </p:txBody>
      </p: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1B574A14-071B-A626-437C-69DCF9725DE3}"/>
              </a:ext>
            </a:extLst>
          </p:cNvPr>
          <p:cNvCxnSpPr>
            <a:cxnSpLocks/>
          </p:cNvCxnSpPr>
          <p:nvPr/>
        </p:nvCxnSpPr>
        <p:spPr>
          <a:xfrm flipV="1">
            <a:off x="2460679" y="316565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ZoneTexte 122">
            <a:extLst>
              <a:ext uri="{FF2B5EF4-FFF2-40B4-BE49-F238E27FC236}">
                <a16:creationId xmlns:a16="http://schemas.microsoft.com/office/drawing/2014/main" id="{606B7C00-7AD3-5C9E-D53A-7B7D930B25AA}"/>
              </a:ext>
            </a:extLst>
          </p:cNvPr>
          <p:cNvSpPr txBox="1"/>
          <p:nvPr/>
        </p:nvSpPr>
        <p:spPr>
          <a:xfrm>
            <a:off x="2494296" y="30710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F073B10-BEDA-EEAF-F142-4BA4BB86FCE2}"/>
              </a:ext>
            </a:extLst>
          </p:cNvPr>
          <p:cNvCxnSpPr>
            <a:cxnSpLocks/>
          </p:cNvCxnSpPr>
          <p:nvPr/>
        </p:nvCxnSpPr>
        <p:spPr>
          <a:xfrm>
            <a:off x="2861209" y="2728287"/>
            <a:ext cx="1545953" cy="80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5F5E96FB-3EB0-940D-740F-AA6608D44637}"/>
              </a:ext>
            </a:extLst>
          </p:cNvPr>
          <p:cNvCxnSpPr>
            <a:cxnSpLocks/>
          </p:cNvCxnSpPr>
          <p:nvPr/>
        </p:nvCxnSpPr>
        <p:spPr>
          <a:xfrm flipV="1">
            <a:off x="3453696" y="2668302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ZoneTexte 125">
            <a:extLst>
              <a:ext uri="{FF2B5EF4-FFF2-40B4-BE49-F238E27FC236}">
                <a16:creationId xmlns:a16="http://schemas.microsoft.com/office/drawing/2014/main" id="{374B6E4E-A324-AEBF-355E-5BB9DE3C738B}"/>
              </a:ext>
            </a:extLst>
          </p:cNvPr>
          <p:cNvSpPr txBox="1"/>
          <p:nvPr/>
        </p:nvSpPr>
        <p:spPr>
          <a:xfrm>
            <a:off x="3382367" y="2723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6F9011A-6C8E-5D15-3B9E-0783CB384846}"/>
              </a:ext>
            </a:extLst>
          </p:cNvPr>
          <p:cNvCxnSpPr>
            <a:cxnSpLocks/>
          </p:cNvCxnSpPr>
          <p:nvPr/>
        </p:nvCxnSpPr>
        <p:spPr>
          <a:xfrm>
            <a:off x="3842384" y="3405831"/>
            <a:ext cx="55643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4EE2E048-2584-0A47-E14C-E216856465E6}"/>
              </a:ext>
            </a:extLst>
          </p:cNvPr>
          <p:cNvCxnSpPr>
            <a:cxnSpLocks/>
          </p:cNvCxnSpPr>
          <p:nvPr/>
        </p:nvCxnSpPr>
        <p:spPr>
          <a:xfrm flipV="1">
            <a:off x="4056181" y="3340909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ZoneTexte 129">
            <a:extLst>
              <a:ext uri="{FF2B5EF4-FFF2-40B4-BE49-F238E27FC236}">
                <a16:creationId xmlns:a16="http://schemas.microsoft.com/office/drawing/2014/main" id="{D9DD7FF5-7B0E-319E-09C7-C2FAC5015B32}"/>
              </a:ext>
            </a:extLst>
          </p:cNvPr>
          <p:cNvSpPr txBox="1"/>
          <p:nvPr/>
        </p:nvSpPr>
        <p:spPr>
          <a:xfrm>
            <a:off x="3984852" y="33956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21A07743-0F84-3369-4B74-17D94D85E38D}"/>
              </a:ext>
            </a:extLst>
          </p:cNvPr>
          <p:cNvSpPr/>
          <p:nvPr/>
        </p:nvSpPr>
        <p:spPr>
          <a:xfrm>
            <a:off x="2120268" y="5132141"/>
            <a:ext cx="746723" cy="74672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70C0"/>
                </a:solidFill>
              </a:rPr>
              <a:t>&lt;&lt;1</a:t>
            </a:r>
          </a:p>
        </p:txBody>
      </p: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8FC15824-F806-6338-E7B3-AF23E7D4C8E4}"/>
              </a:ext>
            </a:extLst>
          </p:cNvPr>
          <p:cNvCxnSpPr>
            <a:cxnSpLocks/>
          </p:cNvCxnSpPr>
          <p:nvPr/>
        </p:nvCxnSpPr>
        <p:spPr>
          <a:xfrm flipV="1">
            <a:off x="2521891" y="5878711"/>
            <a:ext cx="0" cy="2309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ZoneTexte 134">
            <a:extLst>
              <a:ext uri="{FF2B5EF4-FFF2-40B4-BE49-F238E27FC236}">
                <a16:creationId xmlns:a16="http://schemas.microsoft.com/office/drawing/2014/main" id="{33071652-486F-D9FB-4EA8-8A559AD0884A}"/>
              </a:ext>
            </a:extLst>
          </p:cNvPr>
          <p:cNvSpPr txBox="1"/>
          <p:nvPr/>
        </p:nvSpPr>
        <p:spPr>
          <a:xfrm>
            <a:off x="2226633" y="5809544"/>
            <a:ext cx="33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0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9FF7E2E-77D8-A54F-33D1-9D7EF8EB1716}"/>
              </a:ext>
            </a:extLst>
          </p:cNvPr>
          <p:cNvCxnSpPr>
            <a:cxnSpLocks/>
          </p:cNvCxnSpPr>
          <p:nvPr/>
        </p:nvCxnSpPr>
        <p:spPr>
          <a:xfrm flipV="1">
            <a:off x="2466461" y="5938699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3924AA20-89C9-A18F-FF97-767D6E3200E6}"/>
              </a:ext>
            </a:extLst>
          </p:cNvPr>
          <p:cNvCxnSpPr>
            <a:cxnSpLocks/>
          </p:cNvCxnSpPr>
          <p:nvPr/>
        </p:nvCxnSpPr>
        <p:spPr>
          <a:xfrm>
            <a:off x="2866991" y="5501332"/>
            <a:ext cx="1545953" cy="80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22BD1974-AD61-6937-381A-97ED3C56B5BC}"/>
              </a:ext>
            </a:extLst>
          </p:cNvPr>
          <p:cNvCxnSpPr>
            <a:cxnSpLocks/>
          </p:cNvCxnSpPr>
          <p:nvPr/>
        </p:nvCxnSpPr>
        <p:spPr>
          <a:xfrm flipV="1">
            <a:off x="3459478" y="5441347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EB40C86-1A23-6B3A-2337-0DE535B1CA64}"/>
              </a:ext>
            </a:extLst>
          </p:cNvPr>
          <p:cNvSpPr txBox="1"/>
          <p:nvPr/>
        </p:nvSpPr>
        <p:spPr>
          <a:xfrm>
            <a:off x="3388149" y="54960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950238FC-CEA2-623B-CC5A-5367BCFED212}"/>
              </a:ext>
            </a:extLst>
          </p:cNvPr>
          <p:cNvSpPr/>
          <p:nvPr/>
        </p:nvSpPr>
        <p:spPr>
          <a:xfrm>
            <a:off x="2114486" y="3741520"/>
            <a:ext cx="746723" cy="74672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70C0"/>
                </a:solidFill>
              </a:rPr>
              <a:t>&lt;&lt;1</a:t>
            </a: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F6BB299C-C2DE-43E6-18D7-BDB51472AAEC}"/>
              </a:ext>
            </a:extLst>
          </p:cNvPr>
          <p:cNvCxnSpPr>
            <a:cxnSpLocks/>
          </p:cNvCxnSpPr>
          <p:nvPr/>
        </p:nvCxnSpPr>
        <p:spPr>
          <a:xfrm flipV="1">
            <a:off x="2516109" y="4488090"/>
            <a:ext cx="0" cy="2309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ACE4A62D-F5C5-7466-47D8-0ECA228056EB}"/>
              </a:ext>
            </a:extLst>
          </p:cNvPr>
          <p:cNvSpPr txBox="1"/>
          <p:nvPr/>
        </p:nvSpPr>
        <p:spPr>
          <a:xfrm>
            <a:off x="2220851" y="4418923"/>
            <a:ext cx="33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0</a:t>
            </a:r>
          </a:p>
        </p:txBody>
      </p: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81290018-B922-7B1C-8A77-8B8E8EBD5093}"/>
              </a:ext>
            </a:extLst>
          </p:cNvPr>
          <p:cNvCxnSpPr>
            <a:cxnSpLocks/>
          </p:cNvCxnSpPr>
          <p:nvPr/>
        </p:nvCxnSpPr>
        <p:spPr>
          <a:xfrm flipV="1">
            <a:off x="2460679" y="4548078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B9CED158-E09B-8638-1BC1-0CD404C6CAF9}"/>
              </a:ext>
            </a:extLst>
          </p:cNvPr>
          <p:cNvCxnSpPr>
            <a:cxnSpLocks/>
          </p:cNvCxnSpPr>
          <p:nvPr/>
        </p:nvCxnSpPr>
        <p:spPr>
          <a:xfrm>
            <a:off x="2861209" y="4110711"/>
            <a:ext cx="1545953" cy="80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8D30B8E2-ADB9-47C3-6AB6-D8F82B8F6EBA}"/>
              </a:ext>
            </a:extLst>
          </p:cNvPr>
          <p:cNvCxnSpPr>
            <a:cxnSpLocks/>
          </p:cNvCxnSpPr>
          <p:nvPr/>
        </p:nvCxnSpPr>
        <p:spPr>
          <a:xfrm flipV="1">
            <a:off x="3453696" y="4050726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ZoneTexte 160">
            <a:extLst>
              <a:ext uri="{FF2B5EF4-FFF2-40B4-BE49-F238E27FC236}">
                <a16:creationId xmlns:a16="http://schemas.microsoft.com/office/drawing/2014/main" id="{141E36C2-C761-91CC-9A10-40BFD16A4FD1}"/>
              </a:ext>
            </a:extLst>
          </p:cNvPr>
          <p:cNvSpPr txBox="1"/>
          <p:nvPr/>
        </p:nvSpPr>
        <p:spPr>
          <a:xfrm>
            <a:off x="3382367" y="41054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cxnSp>
        <p:nvCxnSpPr>
          <p:cNvPr id="171" name="Connecteur droit 170">
            <a:extLst>
              <a:ext uri="{FF2B5EF4-FFF2-40B4-BE49-F238E27FC236}">
                <a16:creationId xmlns:a16="http://schemas.microsoft.com/office/drawing/2014/main" id="{0AAF0E44-ED3B-D90C-1047-88443F7431D6}"/>
              </a:ext>
            </a:extLst>
          </p:cNvPr>
          <p:cNvCxnSpPr>
            <a:cxnSpLocks/>
          </p:cNvCxnSpPr>
          <p:nvPr/>
        </p:nvCxnSpPr>
        <p:spPr>
          <a:xfrm>
            <a:off x="5433828" y="3429548"/>
            <a:ext cx="125869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D3BD6D79-AE76-5F46-0B36-6FD146210F3A}"/>
              </a:ext>
            </a:extLst>
          </p:cNvPr>
          <p:cNvCxnSpPr>
            <a:cxnSpLocks/>
          </p:cNvCxnSpPr>
          <p:nvPr/>
        </p:nvCxnSpPr>
        <p:spPr>
          <a:xfrm flipV="1">
            <a:off x="6109672" y="337041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ZoneTexte 173">
            <a:extLst>
              <a:ext uri="{FF2B5EF4-FFF2-40B4-BE49-F238E27FC236}">
                <a16:creationId xmlns:a16="http://schemas.microsoft.com/office/drawing/2014/main" id="{94623FC0-23A1-4C17-69AF-65E9D9EB664F}"/>
              </a:ext>
            </a:extLst>
          </p:cNvPr>
          <p:cNvSpPr txBox="1"/>
          <p:nvPr/>
        </p:nvSpPr>
        <p:spPr>
          <a:xfrm>
            <a:off x="6038343" y="3425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205ECB-2059-3AC7-6C18-2E98A7A2BFAC}"/>
              </a:ext>
            </a:extLst>
          </p:cNvPr>
          <p:cNvSpPr txBox="1"/>
          <p:nvPr/>
        </p:nvSpPr>
        <p:spPr>
          <a:xfrm>
            <a:off x="5576352" y="2947572"/>
            <a:ext cx="13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out_sum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53D3350-D832-24C3-F085-650F56C7654A}"/>
              </a:ext>
            </a:extLst>
          </p:cNvPr>
          <p:cNvSpPr txBox="1"/>
          <p:nvPr/>
        </p:nvSpPr>
        <p:spPr>
          <a:xfrm>
            <a:off x="6817559" y="3614048"/>
            <a:ext cx="2518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solidFill>
                  <a:srgbClr val="0070C0"/>
                </a:solidFill>
              </a:rPr>
              <a:t>out_sum</a:t>
            </a:r>
            <a:r>
              <a:rPr lang="fr-FR" sz="1600" dirty="0">
                <a:solidFill>
                  <a:srgbClr val="0070C0"/>
                </a:solidFill>
              </a:rPr>
              <a:t>(7) &amp; </a:t>
            </a:r>
            <a:r>
              <a:rPr lang="fr-FR" sz="1600" dirty="0" err="1">
                <a:solidFill>
                  <a:srgbClr val="0070C0"/>
                </a:solidFill>
              </a:rPr>
              <a:t>out_sum</a:t>
            </a:r>
            <a:r>
              <a:rPr lang="fr-FR" sz="1600" dirty="0">
                <a:solidFill>
                  <a:srgbClr val="0070C0"/>
                </a:solidFill>
              </a:rPr>
              <a:t>(6)</a:t>
            </a:r>
          </a:p>
          <a:p>
            <a:r>
              <a:rPr lang="fr-FR" sz="1600" dirty="0">
                <a:solidFill>
                  <a:srgbClr val="0070C0"/>
                </a:solidFill>
              </a:rPr>
              <a:t>&amp; </a:t>
            </a:r>
            <a:r>
              <a:rPr lang="fr-FR" sz="1600" dirty="0" err="1">
                <a:solidFill>
                  <a:srgbClr val="0070C0"/>
                </a:solidFill>
              </a:rPr>
              <a:t>out_sum</a:t>
            </a:r>
            <a:r>
              <a:rPr lang="fr-FR" sz="1600" dirty="0">
                <a:solidFill>
                  <a:srgbClr val="0070C0"/>
                </a:solidFill>
              </a:rPr>
              <a:t>(5) &amp; </a:t>
            </a:r>
            <a:r>
              <a:rPr lang="fr-FR" sz="1600" dirty="0" err="1">
                <a:solidFill>
                  <a:srgbClr val="0070C0"/>
                </a:solidFill>
              </a:rPr>
              <a:t>out_sum</a:t>
            </a:r>
            <a:r>
              <a:rPr lang="fr-FR" sz="1600" dirty="0">
                <a:solidFill>
                  <a:srgbClr val="0070C0"/>
                </a:solidFill>
              </a:rPr>
              <a:t>(4)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1088BCD-6635-BC4B-21DA-77D90B61B703}"/>
              </a:ext>
            </a:extLst>
          </p:cNvPr>
          <p:cNvSpPr txBox="1"/>
          <p:nvPr/>
        </p:nvSpPr>
        <p:spPr>
          <a:xfrm>
            <a:off x="3561061" y="5763312"/>
            <a:ext cx="102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p_9_8b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EED58BBC-129D-C884-5DBF-DCA09132E48B}"/>
              </a:ext>
            </a:extLst>
          </p:cNvPr>
          <p:cNvSpPr txBox="1"/>
          <p:nvPr/>
        </p:nvSpPr>
        <p:spPr>
          <a:xfrm>
            <a:off x="3565565" y="5070438"/>
            <a:ext cx="102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p_8_8b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9387FDB3-CA65-B891-770D-EB82EAAACACC}"/>
              </a:ext>
            </a:extLst>
          </p:cNvPr>
          <p:cNvSpPr txBox="1"/>
          <p:nvPr/>
        </p:nvSpPr>
        <p:spPr>
          <a:xfrm>
            <a:off x="3500239" y="4377564"/>
            <a:ext cx="102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p_7_8b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09E1D829-66E7-9285-D1F3-2DC8FACDC467}"/>
              </a:ext>
            </a:extLst>
          </p:cNvPr>
          <p:cNvSpPr txBox="1"/>
          <p:nvPr/>
        </p:nvSpPr>
        <p:spPr>
          <a:xfrm>
            <a:off x="3628295" y="3748942"/>
            <a:ext cx="102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p_6_8b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9BC5A9AE-D943-20D3-3CF2-54D1FE2960C7}"/>
              </a:ext>
            </a:extLst>
          </p:cNvPr>
          <p:cNvSpPr txBox="1"/>
          <p:nvPr/>
        </p:nvSpPr>
        <p:spPr>
          <a:xfrm>
            <a:off x="3598030" y="2898424"/>
            <a:ext cx="102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p_5_8b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8E4083EC-BCF7-AB90-EF53-00C1ECF70808}"/>
              </a:ext>
            </a:extLst>
          </p:cNvPr>
          <p:cNvSpPr txBox="1"/>
          <p:nvPr/>
        </p:nvSpPr>
        <p:spPr>
          <a:xfrm>
            <a:off x="3525739" y="2314232"/>
            <a:ext cx="102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p_4_8b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910E667-6919-0192-31B5-AC13BA53925D}"/>
              </a:ext>
            </a:extLst>
          </p:cNvPr>
          <p:cNvSpPr txBox="1"/>
          <p:nvPr/>
        </p:nvSpPr>
        <p:spPr>
          <a:xfrm>
            <a:off x="3504842" y="1717328"/>
            <a:ext cx="102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p_3_8b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66E34996-491D-1A20-F8AA-30FD17CF769B}"/>
              </a:ext>
            </a:extLst>
          </p:cNvPr>
          <p:cNvSpPr txBox="1"/>
          <p:nvPr/>
        </p:nvSpPr>
        <p:spPr>
          <a:xfrm>
            <a:off x="3519376" y="1006296"/>
            <a:ext cx="102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p_2_8b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C766938A-A748-2997-BE29-3AEC44CFC38A}"/>
              </a:ext>
            </a:extLst>
          </p:cNvPr>
          <p:cNvSpPr txBox="1"/>
          <p:nvPr/>
        </p:nvSpPr>
        <p:spPr>
          <a:xfrm>
            <a:off x="3479049" y="360379"/>
            <a:ext cx="102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p_1_8b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293AABE-EA24-E832-BEBD-FB25E3C90763}"/>
              </a:ext>
            </a:extLst>
          </p:cNvPr>
          <p:cNvCxnSpPr>
            <a:cxnSpLocks/>
          </p:cNvCxnSpPr>
          <p:nvPr/>
        </p:nvCxnSpPr>
        <p:spPr>
          <a:xfrm flipV="1">
            <a:off x="9835726" y="2528141"/>
            <a:ext cx="0" cy="117559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84B4F05-0B96-1408-19FB-D9DA9A0DB2EE}"/>
              </a:ext>
            </a:extLst>
          </p:cNvPr>
          <p:cNvCxnSpPr>
            <a:cxnSpLocks/>
          </p:cNvCxnSpPr>
          <p:nvPr/>
        </p:nvCxnSpPr>
        <p:spPr>
          <a:xfrm flipH="1" flipV="1">
            <a:off x="9464018" y="2323494"/>
            <a:ext cx="367992" cy="20464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989A1C91-0FE3-7777-D8AF-1FC1CE55D7E3}"/>
              </a:ext>
            </a:extLst>
          </p:cNvPr>
          <p:cNvSpPr txBox="1"/>
          <p:nvPr/>
        </p:nvSpPr>
        <p:spPr>
          <a:xfrm>
            <a:off x="9493753" y="3231204"/>
            <a:ext cx="364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5AC7FB0-15AB-B9DA-10E3-5A14AB7A8358}"/>
              </a:ext>
            </a:extLst>
          </p:cNvPr>
          <p:cNvSpPr txBox="1"/>
          <p:nvPr/>
        </p:nvSpPr>
        <p:spPr>
          <a:xfrm>
            <a:off x="9458123" y="2531992"/>
            <a:ext cx="325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DE675794-09EA-1934-29D7-CE1320235224}"/>
              </a:ext>
            </a:extLst>
          </p:cNvPr>
          <p:cNvCxnSpPr>
            <a:cxnSpLocks/>
          </p:cNvCxnSpPr>
          <p:nvPr/>
        </p:nvCxnSpPr>
        <p:spPr>
          <a:xfrm flipV="1">
            <a:off x="9465026" y="2323494"/>
            <a:ext cx="0" cy="163675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78F422E6-8C3D-CD6B-7A34-0D37DF3FA244}"/>
              </a:ext>
            </a:extLst>
          </p:cNvPr>
          <p:cNvCxnSpPr>
            <a:cxnSpLocks/>
          </p:cNvCxnSpPr>
          <p:nvPr/>
        </p:nvCxnSpPr>
        <p:spPr>
          <a:xfrm flipH="1">
            <a:off x="9457262" y="3703737"/>
            <a:ext cx="374748" cy="25651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59F840EC-1640-E663-9848-BDA4EFED5C5B}"/>
              </a:ext>
            </a:extLst>
          </p:cNvPr>
          <p:cNvCxnSpPr>
            <a:cxnSpLocks/>
          </p:cNvCxnSpPr>
          <p:nvPr/>
        </p:nvCxnSpPr>
        <p:spPr>
          <a:xfrm flipV="1">
            <a:off x="9699202" y="3800043"/>
            <a:ext cx="0" cy="92243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62A51068-E237-3E03-DA12-8111F05F2B2E}"/>
              </a:ext>
            </a:extLst>
          </p:cNvPr>
          <p:cNvSpPr txBox="1"/>
          <p:nvPr/>
        </p:nvSpPr>
        <p:spPr>
          <a:xfrm>
            <a:off x="9631955" y="4229204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6BC52753-00AC-7AE4-0A0A-2FE20FD3E4B7}"/>
              </a:ext>
            </a:extLst>
          </p:cNvPr>
          <p:cNvCxnSpPr>
            <a:cxnSpLocks/>
          </p:cNvCxnSpPr>
          <p:nvPr/>
        </p:nvCxnSpPr>
        <p:spPr>
          <a:xfrm flipV="1">
            <a:off x="9631955" y="4229204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A400DAAE-73CD-5E38-C580-A53C7C250329}"/>
              </a:ext>
            </a:extLst>
          </p:cNvPr>
          <p:cNvSpPr txBox="1"/>
          <p:nvPr/>
        </p:nvSpPr>
        <p:spPr>
          <a:xfrm>
            <a:off x="10178368" y="2608818"/>
            <a:ext cx="13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out_filt_2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30F39AC6-9FD2-40BB-18BA-6F8CA394C95E}"/>
              </a:ext>
            </a:extLst>
          </p:cNvPr>
          <p:cNvCxnSpPr>
            <a:cxnSpLocks/>
          </p:cNvCxnSpPr>
          <p:nvPr/>
        </p:nvCxnSpPr>
        <p:spPr>
          <a:xfrm flipV="1">
            <a:off x="10627769" y="3049997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DF038C9C-2303-0473-BE68-45DD43A17F99}"/>
              </a:ext>
            </a:extLst>
          </p:cNvPr>
          <p:cNvSpPr txBox="1"/>
          <p:nvPr/>
        </p:nvSpPr>
        <p:spPr>
          <a:xfrm>
            <a:off x="10556440" y="3104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FBBB06E2-1A4E-D85D-6F38-DDB0EB4BBADF}"/>
              </a:ext>
            </a:extLst>
          </p:cNvPr>
          <p:cNvCxnSpPr>
            <a:cxnSpLocks/>
          </p:cNvCxnSpPr>
          <p:nvPr/>
        </p:nvCxnSpPr>
        <p:spPr>
          <a:xfrm>
            <a:off x="9838530" y="3094165"/>
            <a:ext cx="1687971" cy="148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C04C1829-72A6-8214-C85B-AFB641C8B2DD}"/>
              </a:ext>
            </a:extLst>
          </p:cNvPr>
          <p:cNvSpPr txBox="1"/>
          <p:nvPr/>
        </p:nvSpPr>
        <p:spPr>
          <a:xfrm>
            <a:off x="9040129" y="4664200"/>
            <a:ext cx="13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cmd_conv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B1E6C78F-1C6D-7D6D-AEB5-57BEC29831EE}"/>
              </a:ext>
            </a:extLst>
          </p:cNvPr>
          <p:cNvSpPr txBox="1"/>
          <p:nvPr/>
        </p:nvSpPr>
        <p:spPr>
          <a:xfrm>
            <a:off x="7259459" y="2391232"/>
            <a:ext cx="83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‘0000’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3CE6BC3-62B2-5261-5B96-FAC7E43044BC}"/>
              </a:ext>
            </a:extLst>
          </p:cNvPr>
          <p:cNvCxnSpPr>
            <a:cxnSpLocks/>
          </p:cNvCxnSpPr>
          <p:nvPr/>
        </p:nvCxnSpPr>
        <p:spPr>
          <a:xfrm flipV="1">
            <a:off x="8565790" y="2698329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2700CF5A-CD07-8850-6F83-CC575D5FF8A1}"/>
              </a:ext>
            </a:extLst>
          </p:cNvPr>
          <p:cNvSpPr txBox="1"/>
          <p:nvPr/>
        </p:nvSpPr>
        <p:spPr>
          <a:xfrm>
            <a:off x="8494461" y="2753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2BB3D65-2FF1-A38D-ED8F-08B8BF39F297}"/>
              </a:ext>
            </a:extLst>
          </p:cNvPr>
          <p:cNvCxnSpPr>
            <a:cxnSpLocks/>
          </p:cNvCxnSpPr>
          <p:nvPr/>
        </p:nvCxnSpPr>
        <p:spPr>
          <a:xfrm>
            <a:off x="7776551" y="2742497"/>
            <a:ext cx="1687971" cy="148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9FADD216-C431-A419-C2D7-2C1F26F6EDD2}"/>
              </a:ext>
            </a:extLst>
          </p:cNvPr>
          <p:cNvCxnSpPr>
            <a:cxnSpLocks/>
          </p:cNvCxnSpPr>
          <p:nvPr/>
        </p:nvCxnSpPr>
        <p:spPr>
          <a:xfrm flipV="1">
            <a:off x="8562412" y="3393646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3F70038C-E5BD-42F6-4141-A1C70959DB3C}"/>
              </a:ext>
            </a:extLst>
          </p:cNvPr>
          <p:cNvCxnSpPr>
            <a:cxnSpLocks/>
          </p:cNvCxnSpPr>
          <p:nvPr/>
        </p:nvCxnSpPr>
        <p:spPr>
          <a:xfrm>
            <a:off x="7773173" y="3437814"/>
            <a:ext cx="1687971" cy="148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865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9A1932F-A634-8305-7F30-F313C46EF328}"/>
              </a:ext>
            </a:extLst>
          </p:cNvPr>
          <p:cNvSpPr txBox="1"/>
          <p:nvPr/>
        </p:nvSpPr>
        <p:spPr>
          <a:xfrm>
            <a:off x="162236" y="710080"/>
            <a:ext cx="148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‘000’ &amp; p_1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474CBF06-6C97-98A2-9CDF-336C117C3E93}"/>
              </a:ext>
            </a:extLst>
          </p:cNvPr>
          <p:cNvCxnSpPr>
            <a:cxnSpLocks/>
          </p:cNvCxnSpPr>
          <p:nvPr/>
        </p:nvCxnSpPr>
        <p:spPr>
          <a:xfrm>
            <a:off x="315557" y="1148372"/>
            <a:ext cx="3707577" cy="192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6BEF3AE-1CE5-371F-FF2B-D3F4B4DF7A36}"/>
              </a:ext>
            </a:extLst>
          </p:cNvPr>
          <p:cNvCxnSpPr>
            <a:cxnSpLocks/>
          </p:cNvCxnSpPr>
          <p:nvPr/>
        </p:nvCxnSpPr>
        <p:spPr>
          <a:xfrm flipV="1">
            <a:off x="794162" y="1092050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FD34839F-BDE4-73C4-19C3-2563D7C4BFB0}"/>
              </a:ext>
            </a:extLst>
          </p:cNvPr>
          <p:cNvSpPr txBox="1"/>
          <p:nvPr/>
        </p:nvSpPr>
        <p:spPr>
          <a:xfrm>
            <a:off x="722833" y="11467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8D67BEA-DD40-84D4-5D2A-41EB851F0682}"/>
              </a:ext>
            </a:extLst>
          </p:cNvPr>
          <p:cNvSpPr txBox="1"/>
          <p:nvPr/>
        </p:nvSpPr>
        <p:spPr>
          <a:xfrm>
            <a:off x="184562" y="2098572"/>
            <a:ext cx="142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‘000’ &amp;  p_7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1C56646-7752-AE14-A760-DCBA3EA19357}"/>
              </a:ext>
            </a:extLst>
          </p:cNvPr>
          <p:cNvCxnSpPr>
            <a:cxnSpLocks/>
          </p:cNvCxnSpPr>
          <p:nvPr/>
        </p:nvCxnSpPr>
        <p:spPr>
          <a:xfrm>
            <a:off x="315557" y="2515555"/>
            <a:ext cx="372664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0325A9C-BFA2-BCA0-4083-B3C870D5CDC7}"/>
              </a:ext>
            </a:extLst>
          </p:cNvPr>
          <p:cNvCxnSpPr>
            <a:cxnSpLocks/>
          </p:cNvCxnSpPr>
          <p:nvPr/>
        </p:nvCxnSpPr>
        <p:spPr>
          <a:xfrm flipV="1">
            <a:off x="794162" y="245923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92E8EF28-532D-7E38-FDDD-6ACE0D1C9F7F}"/>
              </a:ext>
            </a:extLst>
          </p:cNvPr>
          <p:cNvSpPr txBox="1"/>
          <p:nvPr/>
        </p:nvSpPr>
        <p:spPr>
          <a:xfrm>
            <a:off x="722833" y="25139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70698F7-940F-7D1E-91FE-7BBB5724599A}"/>
              </a:ext>
            </a:extLst>
          </p:cNvPr>
          <p:cNvSpPr txBox="1"/>
          <p:nvPr/>
        </p:nvSpPr>
        <p:spPr>
          <a:xfrm>
            <a:off x="189419" y="1438067"/>
            <a:ext cx="142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‘000’ &amp; p_4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5EC63B8C-AC5A-1DD9-23E9-0FDBF0034C6D}"/>
              </a:ext>
            </a:extLst>
          </p:cNvPr>
          <p:cNvCxnSpPr>
            <a:cxnSpLocks/>
          </p:cNvCxnSpPr>
          <p:nvPr/>
        </p:nvCxnSpPr>
        <p:spPr>
          <a:xfrm>
            <a:off x="369760" y="1847744"/>
            <a:ext cx="138734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199966B-7748-0A4B-3650-243F75AAF3A4}"/>
              </a:ext>
            </a:extLst>
          </p:cNvPr>
          <p:cNvCxnSpPr>
            <a:cxnSpLocks/>
          </p:cNvCxnSpPr>
          <p:nvPr/>
        </p:nvCxnSpPr>
        <p:spPr>
          <a:xfrm flipV="1">
            <a:off x="848365" y="1791422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A5E02556-C1F2-74F1-0F41-CCBF02B31F0E}"/>
              </a:ext>
            </a:extLst>
          </p:cNvPr>
          <p:cNvSpPr txBox="1"/>
          <p:nvPr/>
        </p:nvSpPr>
        <p:spPr>
          <a:xfrm>
            <a:off x="777036" y="1846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9FCAF66-1CFD-C72E-A2DB-63AD2EE04A61}"/>
              </a:ext>
            </a:extLst>
          </p:cNvPr>
          <p:cNvSpPr txBox="1"/>
          <p:nvPr/>
        </p:nvSpPr>
        <p:spPr>
          <a:xfrm>
            <a:off x="210151" y="4664150"/>
            <a:ext cx="139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‘000’ &amp; p_6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B2B24D42-5D06-A650-6BED-CCD75B336C55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341499" y="5094358"/>
            <a:ext cx="1376623" cy="122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28732049-999F-2320-0D48-5CE7C1586652}"/>
              </a:ext>
            </a:extLst>
          </p:cNvPr>
          <p:cNvCxnSpPr>
            <a:cxnSpLocks/>
          </p:cNvCxnSpPr>
          <p:nvPr/>
        </p:nvCxnSpPr>
        <p:spPr>
          <a:xfrm flipV="1">
            <a:off x="820104" y="5038036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CC633E24-E3CF-2ABE-9BC8-A4F1A17E0A13}"/>
              </a:ext>
            </a:extLst>
          </p:cNvPr>
          <p:cNvSpPr txBox="1"/>
          <p:nvPr/>
        </p:nvSpPr>
        <p:spPr>
          <a:xfrm>
            <a:off x="748775" y="5092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90313D3-4CEE-022C-6BC6-36B8A39D76C0}"/>
              </a:ext>
            </a:extLst>
          </p:cNvPr>
          <p:cNvSpPr txBox="1"/>
          <p:nvPr/>
        </p:nvSpPr>
        <p:spPr>
          <a:xfrm>
            <a:off x="242666" y="4041825"/>
            <a:ext cx="145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‘000’ &amp; p_3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D119E047-8558-71B4-9E40-974142ACCC54}"/>
              </a:ext>
            </a:extLst>
          </p:cNvPr>
          <p:cNvCxnSpPr>
            <a:cxnSpLocks/>
          </p:cNvCxnSpPr>
          <p:nvPr/>
        </p:nvCxnSpPr>
        <p:spPr>
          <a:xfrm>
            <a:off x="362182" y="4458371"/>
            <a:ext cx="36692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24810EF2-4A68-F863-F970-BCD763FBA714}"/>
              </a:ext>
            </a:extLst>
          </p:cNvPr>
          <p:cNvCxnSpPr>
            <a:cxnSpLocks/>
          </p:cNvCxnSpPr>
          <p:nvPr/>
        </p:nvCxnSpPr>
        <p:spPr>
          <a:xfrm flipV="1">
            <a:off x="840787" y="4402049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84488573-9795-BF57-A9C9-793AD8F625A3}"/>
              </a:ext>
            </a:extLst>
          </p:cNvPr>
          <p:cNvSpPr txBox="1"/>
          <p:nvPr/>
        </p:nvSpPr>
        <p:spPr>
          <a:xfrm>
            <a:off x="769458" y="4456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9330D094-3078-0EDB-3717-2EF4F75E2425}"/>
              </a:ext>
            </a:extLst>
          </p:cNvPr>
          <p:cNvSpPr txBox="1"/>
          <p:nvPr/>
        </p:nvSpPr>
        <p:spPr>
          <a:xfrm>
            <a:off x="202558" y="5452193"/>
            <a:ext cx="143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‘000’ &amp; p_9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6C1123B-773A-EC29-9DC0-5D91E1D34050}"/>
              </a:ext>
            </a:extLst>
          </p:cNvPr>
          <p:cNvCxnSpPr>
            <a:cxnSpLocks/>
          </p:cNvCxnSpPr>
          <p:nvPr/>
        </p:nvCxnSpPr>
        <p:spPr>
          <a:xfrm>
            <a:off x="362182" y="5825554"/>
            <a:ext cx="368002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480330A3-8180-8EA8-0A32-C1C34AAD30C8}"/>
              </a:ext>
            </a:extLst>
          </p:cNvPr>
          <p:cNvCxnSpPr>
            <a:cxnSpLocks/>
          </p:cNvCxnSpPr>
          <p:nvPr/>
        </p:nvCxnSpPr>
        <p:spPr>
          <a:xfrm flipV="1">
            <a:off x="840787" y="5769232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36657F0C-27A3-B1DA-3F72-FB4ABCD77F0E}"/>
              </a:ext>
            </a:extLst>
          </p:cNvPr>
          <p:cNvSpPr txBox="1"/>
          <p:nvPr/>
        </p:nvSpPr>
        <p:spPr>
          <a:xfrm>
            <a:off x="769458" y="5823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2CF4C8E-8268-FF1A-86BA-2CAFD3856C7D}"/>
              </a:ext>
            </a:extLst>
          </p:cNvPr>
          <p:cNvSpPr/>
          <p:nvPr/>
        </p:nvSpPr>
        <p:spPr>
          <a:xfrm>
            <a:off x="8593727" y="301478"/>
            <a:ext cx="2566449" cy="1800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Convolution Module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r>
              <a:rPr lang="fr-FR" dirty="0"/>
              <a:t>3 =&gt; </a:t>
            </a:r>
            <a:r>
              <a:rPr lang="fr-FR" dirty="0" err="1"/>
              <a:t>Sobel_hor</a:t>
            </a:r>
            <a:endParaRPr lang="fr-FR" dirty="0"/>
          </a:p>
          <a:p>
            <a:r>
              <a:rPr lang="fr-FR" dirty="0"/>
              <a:t>(Gradient horizontal)</a:t>
            </a:r>
          </a:p>
        </p:txBody>
      </p:sp>
      <p:graphicFrame>
        <p:nvGraphicFramePr>
          <p:cNvPr id="7" name="Tableau 121">
            <a:extLst>
              <a:ext uri="{FF2B5EF4-FFF2-40B4-BE49-F238E27FC236}">
                <a16:creationId xmlns:a16="http://schemas.microsoft.com/office/drawing/2014/main" id="{1EB2E2D0-3377-A986-1872-9F759D792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418660"/>
              </p:ext>
            </p:extLst>
          </p:nvPr>
        </p:nvGraphicFramePr>
        <p:xfrm>
          <a:off x="10329754" y="5321543"/>
          <a:ext cx="1434213" cy="1079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071">
                  <a:extLst>
                    <a:ext uri="{9D8B030D-6E8A-4147-A177-3AD203B41FA5}">
                      <a16:colId xmlns:a16="http://schemas.microsoft.com/office/drawing/2014/main" val="4213409823"/>
                    </a:ext>
                  </a:extLst>
                </a:gridCol>
                <a:gridCol w="478071">
                  <a:extLst>
                    <a:ext uri="{9D8B030D-6E8A-4147-A177-3AD203B41FA5}">
                      <a16:colId xmlns:a16="http://schemas.microsoft.com/office/drawing/2014/main" val="2790130575"/>
                    </a:ext>
                  </a:extLst>
                </a:gridCol>
                <a:gridCol w="478071">
                  <a:extLst>
                    <a:ext uri="{9D8B030D-6E8A-4147-A177-3AD203B41FA5}">
                      <a16:colId xmlns:a16="http://schemas.microsoft.com/office/drawing/2014/main" val="3919324173"/>
                    </a:ext>
                  </a:extLst>
                </a:gridCol>
              </a:tblGrid>
              <a:tr h="359748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22016"/>
                  </a:ext>
                </a:extLst>
              </a:tr>
              <a:tr h="359748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905524"/>
                  </a:ext>
                </a:extLst>
              </a:tr>
              <a:tr h="359748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2725054"/>
                  </a:ext>
                </a:extLst>
              </a:tr>
            </a:tbl>
          </a:graphicData>
        </a:graphic>
      </p:graphicFrame>
      <p:sp>
        <p:nvSpPr>
          <p:cNvPr id="98" name="Rectangle 97">
            <a:extLst>
              <a:ext uri="{FF2B5EF4-FFF2-40B4-BE49-F238E27FC236}">
                <a16:creationId xmlns:a16="http://schemas.microsoft.com/office/drawing/2014/main" id="{D53AF62A-CA1B-B929-7A63-CF0403CCB785}"/>
              </a:ext>
            </a:extLst>
          </p:cNvPr>
          <p:cNvSpPr/>
          <p:nvPr/>
        </p:nvSpPr>
        <p:spPr>
          <a:xfrm>
            <a:off x="4042204" y="463827"/>
            <a:ext cx="1015943" cy="26393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A02098CC-CBCB-B7DB-6A3F-227AE7CB37C3}"/>
              </a:ext>
            </a:extLst>
          </p:cNvPr>
          <p:cNvSpPr/>
          <p:nvPr/>
        </p:nvSpPr>
        <p:spPr>
          <a:xfrm>
            <a:off x="1746383" y="1471418"/>
            <a:ext cx="746723" cy="74672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70C0"/>
                </a:solidFill>
              </a:rPr>
              <a:t>&lt;&lt;1</a:t>
            </a:r>
          </a:p>
        </p:txBody>
      </p: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6D082CE-F034-3543-1516-EEA299530DE4}"/>
              </a:ext>
            </a:extLst>
          </p:cNvPr>
          <p:cNvCxnSpPr>
            <a:cxnSpLocks/>
          </p:cNvCxnSpPr>
          <p:nvPr/>
        </p:nvCxnSpPr>
        <p:spPr>
          <a:xfrm flipV="1">
            <a:off x="2148006" y="2217988"/>
            <a:ext cx="0" cy="2309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ZoneTexte 120">
            <a:extLst>
              <a:ext uri="{FF2B5EF4-FFF2-40B4-BE49-F238E27FC236}">
                <a16:creationId xmlns:a16="http://schemas.microsoft.com/office/drawing/2014/main" id="{4ADF1761-6393-54BF-9D0A-9E9A15388CC5}"/>
              </a:ext>
            </a:extLst>
          </p:cNvPr>
          <p:cNvSpPr txBox="1"/>
          <p:nvPr/>
        </p:nvSpPr>
        <p:spPr>
          <a:xfrm>
            <a:off x="1852748" y="2148821"/>
            <a:ext cx="33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0</a:t>
            </a:r>
          </a:p>
        </p:txBody>
      </p: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1B574A14-071B-A626-437C-69DCF9725DE3}"/>
              </a:ext>
            </a:extLst>
          </p:cNvPr>
          <p:cNvCxnSpPr>
            <a:cxnSpLocks/>
          </p:cNvCxnSpPr>
          <p:nvPr/>
        </p:nvCxnSpPr>
        <p:spPr>
          <a:xfrm flipV="1">
            <a:off x="2092576" y="2277976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ZoneTexte 122">
            <a:extLst>
              <a:ext uri="{FF2B5EF4-FFF2-40B4-BE49-F238E27FC236}">
                <a16:creationId xmlns:a16="http://schemas.microsoft.com/office/drawing/2014/main" id="{606B7C00-7AD3-5C9E-D53A-7B7D930B25AA}"/>
              </a:ext>
            </a:extLst>
          </p:cNvPr>
          <p:cNvSpPr txBox="1"/>
          <p:nvPr/>
        </p:nvSpPr>
        <p:spPr>
          <a:xfrm>
            <a:off x="2126193" y="21834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F073B10-BEDA-EEAF-F142-4BA4BB86FCE2}"/>
              </a:ext>
            </a:extLst>
          </p:cNvPr>
          <p:cNvCxnSpPr>
            <a:cxnSpLocks/>
          </p:cNvCxnSpPr>
          <p:nvPr/>
        </p:nvCxnSpPr>
        <p:spPr>
          <a:xfrm>
            <a:off x="2493106" y="1840609"/>
            <a:ext cx="1545953" cy="80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5F5E96FB-3EB0-940D-740F-AA6608D44637}"/>
              </a:ext>
            </a:extLst>
          </p:cNvPr>
          <p:cNvCxnSpPr>
            <a:cxnSpLocks/>
          </p:cNvCxnSpPr>
          <p:nvPr/>
        </p:nvCxnSpPr>
        <p:spPr>
          <a:xfrm flipV="1">
            <a:off x="3085593" y="178062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ZoneTexte 125">
            <a:extLst>
              <a:ext uri="{FF2B5EF4-FFF2-40B4-BE49-F238E27FC236}">
                <a16:creationId xmlns:a16="http://schemas.microsoft.com/office/drawing/2014/main" id="{374B6E4E-A324-AEBF-355E-5BB9DE3C738B}"/>
              </a:ext>
            </a:extLst>
          </p:cNvPr>
          <p:cNvSpPr txBox="1"/>
          <p:nvPr/>
        </p:nvSpPr>
        <p:spPr>
          <a:xfrm>
            <a:off x="3014264" y="1835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950238FC-CEA2-623B-CC5A-5367BCFED212}"/>
              </a:ext>
            </a:extLst>
          </p:cNvPr>
          <p:cNvSpPr/>
          <p:nvPr/>
        </p:nvSpPr>
        <p:spPr>
          <a:xfrm>
            <a:off x="1718122" y="4733273"/>
            <a:ext cx="746723" cy="74672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70C0"/>
                </a:solidFill>
              </a:rPr>
              <a:t>&lt;&lt;1</a:t>
            </a: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F6BB299C-C2DE-43E6-18D7-BDB51472AAEC}"/>
              </a:ext>
            </a:extLst>
          </p:cNvPr>
          <p:cNvCxnSpPr>
            <a:cxnSpLocks/>
          </p:cNvCxnSpPr>
          <p:nvPr/>
        </p:nvCxnSpPr>
        <p:spPr>
          <a:xfrm flipV="1">
            <a:off x="2119745" y="5479843"/>
            <a:ext cx="0" cy="2309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ACE4A62D-F5C5-7466-47D8-0ECA228056EB}"/>
              </a:ext>
            </a:extLst>
          </p:cNvPr>
          <p:cNvSpPr txBox="1"/>
          <p:nvPr/>
        </p:nvSpPr>
        <p:spPr>
          <a:xfrm>
            <a:off x="1824487" y="5410676"/>
            <a:ext cx="33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0</a:t>
            </a:r>
          </a:p>
        </p:txBody>
      </p: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81290018-B922-7B1C-8A77-8B8E8EBD5093}"/>
              </a:ext>
            </a:extLst>
          </p:cNvPr>
          <p:cNvCxnSpPr>
            <a:cxnSpLocks/>
          </p:cNvCxnSpPr>
          <p:nvPr/>
        </p:nvCxnSpPr>
        <p:spPr>
          <a:xfrm flipV="1">
            <a:off x="2064315" y="553983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B9CED158-E09B-8638-1BC1-0CD404C6CAF9}"/>
              </a:ext>
            </a:extLst>
          </p:cNvPr>
          <p:cNvCxnSpPr>
            <a:cxnSpLocks/>
          </p:cNvCxnSpPr>
          <p:nvPr/>
        </p:nvCxnSpPr>
        <p:spPr>
          <a:xfrm>
            <a:off x="2464845" y="5102464"/>
            <a:ext cx="1545953" cy="80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8D30B8E2-ADB9-47C3-6AB6-D8F82B8F6EBA}"/>
              </a:ext>
            </a:extLst>
          </p:cNvPr>
          <p:cNvCxnSpPr>
            <a:cxnSpLocks/>
          </p:cNvCxnSpPr>
          <p:nvPr/>
        </p:nvCxnSpPr>
        <p:spPr>
          <a:xfrm flipV="1">
            <a:off x="3057332" y="5042479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ZoneTexte 160">
            <a:extLst>
              <a:ext uri="{FF2B5EF4-FFF2-40B4-BE49-F238E27FC236}">
                <a16:creationId xmlns:a16="http://schemas.microsoft.com/office/drawing/2014/main" id="{141E36C2-C761-91CC-9A10-40BFD16A4FD1}"/>
              </a:ext>
            </a:extLst>
          </p:cNvPr>
          <p:cNvSpPr txBox="1"/>
          <p:nvPr/>
        </p:nvSpPr>
        <p:spPr>
          <a:xfrm>
            <a:off x="2986003" y="50972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cxnSp>
        <p:nvCxnSpPr>
          <p:cNvPr id="171" name="Connecteur droit 170">
            <a:extLst>
              <a:ext uri="{FF2B5EF4-FFF2-40B4-BE49-F238E27FC236}">
                <a16:creationId xmlns:a16="http://schemas.microsoft.com/office/drawing/2014/main" id="{0AAF0E44-ED3B-D90C-1047-88443F7431D6}"/>
              </a:ext>
            </a:extLst>
          </p:cNvPr>
          <p:cNvCxnSpPr>
            <a:cxnSpLocks/>
          </p:cNvCxnSpPr>
          <p:nvPr/>
        </p:nvCxnSpPr>
        <p:spPr>
          <a:xfrm>
            <a:off x="6752276" y="3450812"/>
            <a:ext cx="125869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D3BD6D79-AE76-5F46-0B36-6FD146210F3A}"/>
              </a:ext>
            </a:extLst>
          </p:cNvPr>
          <p:cNvCxnSpPr>
            <a:cxnSpLocks/>
          </p:cNvCxnSpPr>
          <p:nvPr/>
        </p:nvCxnSpPr>
        <p:spPr>
          <a:xfrm flipV="1">
            <a:off x="7428120" y="3391677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ZoneTexte 173">
            <a:extLst>
              <a:ext uri="{FF2B5EF4-FFF2-40B4-BE49-F238E27FC236}">
                <a16:creationId xmlns:a16="http://schemas.microsoft.com/office/drawing/2014/main" id="{94623FC0-23A1-4C17-69AF-65E9D9EB664F}"/>
              </a:ext>
            </a:extLst>
          </p:cNvPr>
          <p:cNvSpPr txBox="1"/>
          <p:nvPr/>
        </p:nvSpPr>
        <p:spPr>
          <a:xfrm>
            <a:off x="7356791" y="3446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205ECB-2059-3AC7-6C18-2E98A7A2BFAC}"/>
              </a:ext>
            </a:extLst>
          </p:cNvPr>
          <p:cNvSpPr txBox="1"/>
          <p:nvPr/>
        </p:nvSpPr>
        <p:spPr>
          <a:xfrm>
            <a:off x="6894800" y="2968836"/>
            <a:ext cx="13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out_sob_h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53D3350-D832-24C3-F085-650F56C7654A}"/>
              </a:ext>
            </a:extLst>
          </p:cNvPr>
          <p:cNvSpPr txBox="1"/>
          <p:nvPr/>
        </p:nvSpPr>
        <p:spPr>
          <a:xfrm>
            <a:off x="7125595" y="5277446"/>
            <a:ext cx="17650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solidFill>
                  <a:srgbClr val="0070C0"/>
                </a:solidFill>
              </a:rPr>
              <a:t>out_sob_h</a:t>
            </a:r>
            <a:r>
              <a:rPr lang="fr-FR" sz="1600" dirty="0">
                <a:solidFill>
                  <a:srgbClr val="0070C0"/>
                </a:solidFill>
              </a:rPr>
              <a:t>(6)</a:t>
            </a:r>
          </a:p>
          <a:p>
            <a:r>
              <a:rPr lang="fr-FR" sz="1600" dirty="0">
                <a:solidFill>
                  <a:srgbClr val="0070C0"/>
                </a:solidFill>
              </a:rPr>
              <a:t>&amp; </a:t>
            </a:r>
            <a:r>
              <a:rPr lang="fr-FR" sz="1600" dirty="0" err="1">
                <a:solidFill>
                  <a:srgbClr val="0070C0"/>
                </a:solidFill>
              </a:rPr>
              <a:t>out_sob_h</a:t>
            </a:r>
            <a:r>
              <a:rPr lang="fr-FR" sz="1600" dirty="0">
                <a:solidFill>
                  <a:srgbClr val="0070C0"/>
                </a:solidFill>
              </a:rPr>
              <a:t>(5)</a:t>
            </a:r>
          </a:p>
          <a:p>
            <a:r>
              <a:rPr lang="fr-FR" sz="1600" dirty="0">
                <a:solidFill>
                  <a:srgbClr val="0070C0"/>
                </a:solidFill>
              </a:rPr>
              <a:t>&amp; </a:t>
            </a:r>
            <a:r>
              <a:rPr lang="fr-FR" sz="1600" dirty="0" err="1">
                <a:solidFill>
                  <a:srgbClr val="0070C0"/>
                </a:solidFill>
              </a:rPr>
              <a:t>out_sob_h</a:t>
            </a:r>
            <a:r>
              <a:rPr lang="fr-FR" sz="1600" dirty="0">
                <a:solidFill>
                  <a:srgbClr val="0070C0"/>
                </a:solidFill>
              </a:rPr>
              <a:t>(4)</a:t>
            </a:r>
          </a:p>
          <a:p>
            <a:r>
              <a:rPr lang="fr-FR" sz="1600" dirty="0">
                <a:solidFill>
                  <a:srgbClr val="0070C0"/>
                </a:solidFill>
              </a:rPr>
              <a:t>&amp; </a:t>
            </a:r>
            <a:r>
              <a:rPr lang="fr-FR" sz="1600" dirty="0" err="1">
                <a:solidFill>
                  <a:srgbClr val="0070C0"/>
                </a:solidFill>
              </a:rPr>
              <a:t>out_sob_h</a:t>
            </a:r>
            <a:r>
              <a:rPr lang="fr-FR" sz="1600" dirty="0">
                <a:solidFill>
                  <a:srgbClr val="0070C0"/>
                </a:solidFill>
              </a:rPr>
              <a:t>(3)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1088BCD-6635-BC4B-21DA-77D90B61B703}"/>
              </a:ext>
            </a:extLst>
          </p:cNvPr>
          <p:cNvSpPr txBox="1"/>
          <p:nvPr/>
        </p:nvSpPr>
        <p:spPr>
          <a:xfrm>
            <a:off x="3185380" y="5401809"/>
            <a:ext cx="102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p_9_sh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9387FDB3-CA65-B891-770D-EB82EAAACACC}"/>
              </a:ext>
            </a:extLst>
          </p:cNvPr>
          <p:cNvSpPr txBox="1"/>
          <p:nvPr/>
        </p:nvSpPr>
        <p:spPr>
          <a:xfrm>
            <a:off x="3196147" y="4080953"/>
            <a:ext cx="102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p_3_sh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09E1D829-66E7-9285-D1F3-2DC8FACDC467}"/>
              </a:ext>
            </a:extLst>
          </p:cNvPr>
          <p:cNvSpPr txBox="1"/>
          <p:nvPr/>
        </p:nvSpPr>
        <p:spPr>
          <a:xfrm>
            <a:off x="3231931" y="4740695"/>
            <a:ext cx="102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p_6_sh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8E4083EC-BCF7-AB90-EF53-00C1ECF70808}"/>
              </a:ext>
            </a:extLst>
          </p:cNvPr>
          <p:cNvSpPr txBox="1"/>
          <p:nvPr/>
        </p:nvSpPr>
        <p:spPr>
          <a:xfrm>
            <a:off x="3157636" y="1426554"/>
            <a:ext cx="102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p_4_sh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910E667-6919-0192-31B5-AC13BA53925D}"/>
              </a:ext>
            </a:extLst>
          </p:cNvPr>
          <p:cNvSpPr txBox="1"/>
          <p:nvPr/>
        </p:nvSpPr>
        <p:spPr>
          <a:xfrm>
            <a:off x="3129161" y="2149717"/>
            <a:ext cx="102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p_7_sh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C766938A-A748-2997-BE29-3AEC44CFC38A}"/>
              </a:ext>
            </a:extLst>
          </p:cNvPr>
          <p:cNvSpPr txBox="1"/>
          <p:nvPr/>
        </p:nvSpPr>
        <p:spPr>
          <a:xfrm>
            <a:off x="3103368" y="792768"/>
            <a:ext cx="102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p_1_sh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293AABE-EA24-E832-BEBD-FB25E3C90763}"/>
              </a:ext>
            </a:extLst>
          </p:cNvPr>
          <p:cNvCxnSpPr>
            <a:cxnSpLocks/>
          </p:cNvCxnSpPr>
          <p:nvPr/>
        </p:nvCxnSpPr>
        <p:spPr>
          <a:xfrm flipV="1">
            <a:off x="9583847" y="4235636"/>
            <a:ext cx="0" cy="117559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84B4F05-0B96-1408-19FB-D9DA9A0DB2EE}"/>
              </a:ext>
            </a:extLst>
          </p:cNvPr>
          <p:cNvCxnSpPr>
            <a:cxnSpLocks/>
          </p:cNvCxnSpPr>
          <p:nvPr/>
        </p:nvCxnSpPr>
        <p:spPr>
          <a:xfrm flipH="1" flipV="1">
            <a:off x="9212139" y="4030989"/>
            <a:ext cx="367992" cy="20464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989A1C91-0FE3-7777-D8AF-1FC1CE55D7E3}"/>
              </a:ext>
            </a:extLst>
          </p:cNvPr>
          <p:cNvSpPr txBox="1"/>
          <p:nvPr/>
        </p:nvSpPr>
        <p:spPr>
          <a:xfrm>
            <a:off x="9241874" y="4938699"/>
            <a:ext cx="364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5AC7FB0-15AB-B9DA-10E3-5A14AB7A8358}"/>
              </a:ext>
            </a:extLst>
          </p:cNvPr>
          <p:cNvSpPr txBox="1"/>
          <p:nvPr/>
        </p:nvSpPr>
        <p:spPr>
          <a:xfrm>
            <a:off x="9206244" y="4239487"/>
            <a:ext cx="325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DE675794-09EA-1934-29D7-CE1320235224}"/>
              </a:ext>
            </a:extLst>
          </p:cNvPr>
          <p:cNvCxnSpPr>
            <a:cxnSpLocks/>
          </p:cNvCxnSpPr>
          <p:nvPr/>
        </p:nvCxnSpPr>
        <p:spPr>
          <a:xfrm flipV="1">
            <a:off x="9213147" y="4030989"/>
            <a:ext cx="0" cy="163675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78F422E6-8C3D-CD6B-7A34-0D37DF3FA244}"/>
              </a:ext>
            </a:extLst>
          </p:cNvPr>
          <p:cNvCxnSpPr>
            <a:cxnSpLocks/>
          </p:cNvCxnSpPr>
          <p:nvPr/>
        </p:nvCxnSpPr>
        <p:spPr>
          <a:xfrm flipH="1">
            <a:off x="9205383" y="5411232"/>
            <a:ext cx="374748" cy="25651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59F840EC-1640-E663-9848-BDA4EFED5C5B}"/>
              </a:ext>
            </a:extLst>
          </p:cNvPr>
          <p:cNvCxnSpPr>
            <a:cxnSpLocks/>
          </p:cNvCxnSpPr>
          <p:nvPr/>
        </p:nvCxnSpPr>
        <p:spPr>
          <a:xfrm flipV="1">
            <a:off x="9447323" y="5507538"/>
            <a:ext cx="0" cy="92243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62A51068-E237-3E03-DA12-8111F05F2B2E}"/>
              </a:ext>
            </a:extLst>
          </p:cNvPr>
          <p:cNvSpPr txBox="1"/>
          <p:nvPr/>
        </p:nvSpPr>
        <p:spPr>
          <a:xfrm>
            <a:off x="9380076" y="5936699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6BC52753-00AC-7AE4-0A0A-2FE20FD3E4B7}"/>
              </a:ext>
            </a:extLst>
          </p:cNvPr>
          <p:cNvCxnSpPr>
            <a:cxnSpLocks/>
          </p:cNvCxnSpPr>
          <p:nvPr/>
        </p:nvCxnSpPr>
        <p:spPr>
          <a:xfrm flipV="1">
            <a:off x="9380076" y="5936699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A400DAAE-73CD-5E38-C580-A53C7C250329}"/>
              </a:ext>
            </a:extLst>
          </p:cNvPr>
          <p:cNvSpPr txBox="1"/>
          <p:nvPr/>
        </p:nvSpPr>
        <p:spPr>
          <a:xfrm>
            <a:off x="9926489" y="4316313"/>
            <a:ext cx="13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out_filt_3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30F39AC6-9FD2-40BB-18BA-6F8CA394C95E}"/>
              </a:ext>
            </a:extLst>
          </p:cNvPr>
          <p:cNvCxnSpPr>
            <a:cxnSpLocks/>
          </p:cNvCxnSpPr>
          <p:nvPr/>
        </p:nvCxnSpPr>
        <p:spPr>
          <a:xfrm flipV="1">
            <a:off x="10375890" y="4757492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DF038C9C-2303-0473-BE68-45DD43A17F99}"/>
              </a:ext>
            </a:extLst>
          </p:cNvPr>
          <p:cNvSpPr txBox="1"/>
          <p:nvPr/>
        </p:nvSpPr>
        <p:spPr>
          <a:xfrm>
            <a:off x="10304561" y="48122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FBBB06E2-1A4E-D85D-6F38-DDB0EB4BBADF}"/>
              </a:ext>
            </a:extLst>
          </p:cNvPr>
          <p:cNvCxnSpPr>
            <a:cxnSpLocks/>
          </p:cNvCxnSpPr>
          <p:nvPr/>
        </p:nvCxnSpPr>
        <p:spPr>
          <a:xfrm>
            <a:off x="9586651" y="4801660"/>
            <a:ext cx="1687971" cy="148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C04C1829-72A6-8214-C85B-AFB641C8B2DD}"/>
              </a:ext>
            </a:extLst>
          </p:cNvPr>
          <p:cNvSpPr txBox="1"/>
          <p:nvPr/>
        </p:nvSpPr>
        <p:spPr>
          <a:xfrm>
            <a:off x="8788250" y="6371695"/>
            <a:ext cx="13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cmd_conv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B1E6C78F-1C6D-7D6D-AEB5-57BEC29831EE}"/>
              </a:ext>
            </a:extLst>
          </p:cNvPr>
          <p:cNvSpPr txBox="1"/>
          <p:nvPr/>
        </p:nvSpPr>
        <p:spPr>
          <a:xfrm>
            <a:off x="7007580" y="4098727"/>
            <a:ext cx="83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‘0000’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3CE6BC3-62B2-5261-5B96-FAC7E43044BC}"/>
              </a:ext>
            </a:extLst>
          </p:cNvPr>
          <p:cNvCxnSpPr>
            <a:cxnSpLocks/>
          </p:cNvCxnSpPr>
          <p:nvPr/>
        </p:nvCxnSpPr>
        <p:spPr>
          <a:xfrm flipV="1">
            <a:off x="8313911" y="440582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2700CF5A-CD07-8850-6F83-CC575D5FF8A1}"/>
              </a:ext>
            </a:extLst>
          </p:cNvPr>
          <p:cNvSpPr txBox="1"/>
          <p:nvPr/>
        </p:nvSpPr>
        <p:spPr>
          <a:xfrm>
            <a:off x="8242582" y="4460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2BB3D65-2FF1-A38D-ED8F-08B8BF39F297}"/>
              </a:ext>
            </a:extLst>
          </p:cNvPr>
          <p:cNvCxnSpPr>
            <a:cxnSpLocks/>
          </p:cNvCxnSpPr>
          <p:nvPr/>
        </p:nvCxnSpPr>
        <p:spPr>
          <a:xfrm>
            <a:off x="7524672" y="4449992"/>
            <a:ext cx="1687971" cy="148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9FADD216-C431-A419-C2D7-2C1F26F6EDD2}"/>
              </a:ext>
            </a:extLst>
          </p:cNvPr>
          <p:cNvCxnSpPr>
            <a:cxnSpLocks/>
          </p:cNvCxnSpPr>
          <p:nvPr/>
        </p:nvCxnSpPr>
        <p:spPr>
          <a:xfrm flipV="1">
            <a:off x="8310533" y="510114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3F70038C-E5BD-42F6-4141-A1C70959DB3C}"/>
              </a:ext>
            </a:extLst>
          </p:cNvPr>
          <p:cNvCxnSpPr>
            <a:cxnSpLocks/>
          </p:cNvCxnSpPr>
          <p:nvPr/>
        </p:nvCxnSpPr>
        <p:spPr>
          <a:xfrm>
            <a:off x="7521294" y="5145309"/>
            <a:ext cx="1687971" cy="148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3023D2B-B53C-46D9-1699-DC42A7B2ECBB}"/>
              </a:ext>
            </a:extLst>
          </p:cNvPr>
          <p:cNvSpPr/>
          <p:nvPr/>
        </p:nvSpPr>
        <p:spPr>
          <a:xfrm>
            <a:off x="4032104" y="3761438"/>
            <a:ext cx="1015943" cy="26393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>
                <a:solidFill>
                  <a:srgbClr val="0070C0"/>
                </a:solidFill>
              </a:rPr>
              <a:t>-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198B07-795F-DDE8-4CEA-B3D35E909DB9}"/>
              </a:ext>
            </a:extLst>
          </p:cNvPr>
          <p:cNvSpPr/>
          <p:nvPr/>
        </p:nvSpPr>
        <p:spPr>
          <a:xfrm>
            <a:off x="5747187" y="1339706"/>
            <a:ext cx="1015943" cy="41224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>
                <a:solidFill>
                  <a:srgbClr val="0070C0"/>
                </a:solidFill>
              </a:rPr>
              <a:t>+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B42F323-7234-49D2-91F0-900B3EE2A3C8}"/>
              </a:ext>
            </a:extLst>
          </p:cNvPr>
          <p:cNvCxnSpPr>
            <a:cxnSpLocks/>
          </p:cNvCxnSpPr>
          <p:nvPr/>
        </p:nvCxnSpPr>
        <p:spPr>
          <a:xfrm>
            <a:off x="5077217" y="1832443"/>
            <a:ext cx="6800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7A480D6-1285-A9DA-0D87-5F2D7DAE23C5}"/>
              </a:ext>
            </a:extLst>
          </p:cNvPr>
          <p:cNvCxnSpPr>
            <a:cxnSpLocks/>
          </p:cNvCxnSpPr>
          <p:nvPr/>
        </p:nvCxnSpPr>
        <p:spPr>
          <a:xfrm flipV="1">
            <a:off x="5330711" y="178062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858E78B8-5E49-1F88-943B-644F2E0434CC}"/>
              </a:ext>
            </a:extLst>
          </p:cNvPr>
          <p:cNvSpPr txBox="1"/>
          <p:nvPr/>
        </p:nvSpPr>
        <p:spPr>
          <a:xfrm>
            <a:off x="5259382" y="1835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C073545-F6B2-13C9-7B25-EC937F8BC423}"/>
              </a:ext>
            </a:extLst>
          </p:cNvPr>
          <p:cNvCxnSpPr>
            <a:cxnSpLocks/>
          </p:cNvCxnSpPr>
          <p:nvPr/>
        </p:nvCxnSpPr>
        <p:spPr>
          <a:xfrm>
            <a:off x="5059308" y="5120440"/>
            <a:ext cx="6800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1B53BBAB-8F6C-339D-BE13-8D79CD6D56CB}"/>
              </a:ext>
            </a:extLst>
          </p:cNvPr>
          <p:cNvCxnSpPr>
            <a:cxnSpLocks/>
          </p:cNvCxnSpPr>
          <p:nvPr/>
        </p:nvCxnSpPr>
        <p:spPr>
          <a:xfrm flipV="1">
            <a:off x="5312802" y="506862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CD3BBDB2-4011-FD24-2274-EFCD289B7551}"/>
              </a:ext>
            </a:extLst>
          </p:cNvPr>
          <p:cNvSpPr txBox="1"/>
          <p:nvPr/>
        </p:nvSpPr>
        <p:spPr>
          <a:xfrm>
            <a:off x="5241473" y="5123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94CCD0F4-50D6-1363-1F15-349E9E4EAC4E}"/>
              </a:ext>
            </a:extLst>
          </p:cNvPr>
          <p:cNvCxnSpPr>
            <a:cxnSpLocks/>
          </p:cNvCxnSpPr>
          <p:nvPr/>
        </p:nvCxnSpPr>
        <p:spPr>
          <a:xfrm>
            <a:off x="5059496" y="3437959"/>
            <a:ext cx="6800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CFCF430C-7017-41F1-B9C3-B173325C8E53}"/>
              </a:ext>
            </a:extLst>
          </p:cNvPr>
          <p:cNvCxnSpPr>
            <a:cxnSpLocks/>
          </p:cNvCxnSpPr>
          <p:nvPr/>
        </p:nvCxnSpPr>
        <p:spPr>
          <a:xfrm flipV="1">
            <a:off x="5312990" y="3386140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21789659-C1D1-A5F9-2511-70C81F9CC7AD}"/>
              </a:ext>
            </a:extLst>
          </p:cNvPr>
          <p:cNvSpPr txBox="1"/>
          <p:nvPr/>
        </p:nvSpPr>
        <p:spPr>
          <a:xfrm>
            <a:off x="5227485" y="3440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2C8D7A8-EFDD-769E-2178-E5AE7D24E6C4}"/>
              </a:ext>
            </a:extLst>
          </p:cNvPr>
          <p:cNvSpPr txBox="1"/>
          <p:nvPr/>
        </p:nvSpPr>
        <p:spPr>
          <a:xfrm>
            <a:off x="4518322" y="3070090"/>
            <a:ext cx="86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SIXTY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823A3CC5-3364-3F73-34E2-F8053292A42A}"/>
              </a:ext>
            </a:extLst>
          </p:cNvPr>
          <p:cNvSpPr txBox="1"/>
          <p:nvPr/>
        </p:nvSpPr>
        <p:spPr>
          <a:xfrm>
            <a:off x="8443055" y="2474053"/>
            <a:ext cx="3678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Les valeurs de sortie du filtre étant comprises entre -60 et +60, on normalise en ajoutant 60 et en divisant par 8.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612E8C5-6D89-2F00-3ED2-8E9A71435451}"/>
              </a:ext>
            </a:extLst>
          </p:cNvPr>
          <p:cNvSpPr txBox="1"/>
          <p:nvPr/>
        </p:nvSpPr>
        <p:spPr>
          <a:xfrm>
            <a:off x="8266432" y="5159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08409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9A1932F-A634-8305-7F30-F313C46EF328}"/>
              </a:ext>
            </a:extLst>
          </p:cNvPr>
          <p:cNvSpPr txBox="1"/>
          <p:nvPr/>
        </p:nvSpPr>
        <p:spPr>
          <a:xfrm>
            <a:off x="162236" y="710080"/>
            <a:ext cx="148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‘000’ &amp; p_1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474CBF06-6C97-98A2-9CDF-336C117C3E93}"/>
              </a:ext>
            </a:extLst>
          </p:cNvPr>
          <p:cNvCxnSpPr>
            <a:cxnSpLocks/>
          </p:cNvCxnSpPr>
          <p:nvPr/>
        </p:nvCxnSpPr>
        <p:spPr>
          <a:xfrm>
            <a:off x="315557" y="1148372"/>
            <a:ext cx="3707577" cy="192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6BEF3AE-1CE5-371F-FF2B-D3F4B4DF7A36}"/>
              </a:ext>
            </a:extLst>
          </p:cNvPr>
          <p:cNvCxnSpPr>
            <a:cxnSpLocks/>
          </p:cNvCxnSpPr>
          <p:nvPr/>
        </p:nvCxnSpPr>
        <p:spPr>
          <a:xfrm flipV="1">
            <a:off x="794162" y="1092050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FD34839F-BDE4-73C4-19C3-2563D7C4BFB0}"/>
              </a:ext>
            </a:extLst>
          </p:cNvPr>
          <p:cNvSpPr txBox="1"/>
          <p:nvPr/>
        </p:nvSpPr>
        <p:spPr>
          <a:xfrm>
            <a:off x="722833" y="11467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8D67BEA-DD40-84D4-5D2A-41EB851F0682}"/>
              </a:ext>
            </a:extLst>
          </p:cNvPr>
          <p:cNvSpPr txBox="1"/>
          <p:nvPr/>
        </p:nvSpPr>
        <p:spPr>
          <a:xfrm>
            <a:off x="184562" y="2098572"/>
            <a:ext cx="142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‘000’ &amp;  p_3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1C56646-7752-AE14-A760-DCBA3EA19357}"/>
              </a:ext>
            </a:extLst>
          </p:cNvPr>
          <p:cNvCxnSpPr>
            <a:cxnSpLocks/>
          </p:cNvCxnSpPr>
          <p:nvPr/>
        </p:nvCxnSpPr>
        <p:spPr>
          <a:xfrm>
            <a:off x="315557" y="2515555"/>
            <a:ext cx="372664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0325A9C-BFA2-BCA0-4083-B3C870D5CDC7}"/>
              </a:ext>
            </a:extLst>
          </p:cNvPr>
          <p:cNvCxnSpPr>
            <a:cxnSpLocks/>
          </p:cNvCxnSpPr>
          <p:nvPr/>
        </p:nvCxnSpPr>
        <p:spPr>
          <a:xfrm flipV="1">
            <a:off x="794162" y="245923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92E8EF28-532D-7E38-FDDD-6ACE0D1C9F7F}"/>
              </a:ext>
            </a:extLst>
          </p:cNvPr>
          <p:cNvSpPr txBox="1"/>
          <p:nvPr/>
        </p:nvSpPr>
        <p:spPr>
          <a:xfrm>
            <a:off x="722833" y="25139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70698F7-940F-7D1E-91FE-7BBB5724599A}"/>
              </a:ext>
            </a:extLst>
          </p:cNvPr>
          <p:cNvSpPr txBox="1"/>
          <p:nvPr/>
        </p:nvSpPr>
        <p:spPr>
          <a:xfrm>
            <a:off x="189419" y="1438067"/>
            <a:ext cx="142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‘000’ &amp; p_2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5EC63B8C-AC5A-1DD9-23E9-0FDBF0034C6D}"/>
              </a:ext>
            </a:extLst>
          </p:cNvPr>
          <p:cNvCxnSpPr>
            <a:cxnSpLocks/>
          </p:cNvCxnSpPr>
          <p:nvPr/>
        </p:nvCxnSpPr>
        <p:spPr>
          <a:xfrm>
            <a:off x="369760" y="1847744"/>
            <a:ext cx="138734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199966B-7748-0A4B-3650-243F75AAF3A4}"/>
              </a:ext>
            </a:extLst>
          </p:cNvPr>
          <p:cNvCxnSpPr>
            <a:cxnSpLocks/>
          </p:cNvCxnSpPr>
          <p:nvPr/>
        </p:nvCxnSpPr>
        <p:spPr>
          <a:xfrm flipV="1">
            <a:off x="848365" y="1791422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A5E02556-C1F2-74F1-0F41-CCBF02B31F0E}"/>
              </a:ext>
            </a:extLst>
          </p:cNvPr>
          <p:cNvSpPr txBox="1"/>
          <p:nvPr/>
        </p:nvSpPr>
        <p:spPr>
          <a:xfrm>
            <a:off x="777036" y="1846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9FCAF66-1CFD-C72E-A2DB-63AD2EE04A61}"/>
              </a:ext>
            </a:extLst>
          </p:cNvPr>
          <p:cNvSpPr txBox="1"/>
          <p:nvPr/>
        </p:nvSpPr>
        <p:spPr>
          <a:xfrm>
            <a:off x="210151" y="4664150"/>
            <a:ext cx="139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‘000’ &amp; p_8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B2B24D42-5D06-A650-6BED-CCD75B336C55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341499" y="5094358"/>
            <a:ext cx="1376623" cy="122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28732049-999F-2320-0D48-5CE7C1586652}"/>
              </a:ext>
            </a:extLst>
          </p:cNvPr>
          <p:cNvCxnSpPr>
            <a:cxnSpLocks/>
          </p:cNvCxnSpPr>
          <p:nvPr/>
        </p:nvCxnSpPr>
        <p:spPr>
          <a:xfrm flipV="1">
            <a:off x="820104" y="5038036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CC633E24-E3CF-2ABE-9BC8-A4F1A17E0A13}"/>
              </a:ext>
            </a:extLst>
          </p:cNvPr>
          <p:cNvSpPr txBox="1"/>
          <p:nvPr/>
        </p:nvSpPr>
        <p:spPr>
          <a:xfrm>
            <a:off x="748775" y="5092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90313D3-4CEE-022C-6BC6-36B8A39D76C0}"/>
              </a:ext>
            </a:extLst>
          </p:cNvPr>
          <p:cNvSpPr txBox="1"/>
          <p:nvPr/>
        </p:nvSpPr>
        <p:spPr>
          <a:xfrm>
            <a:off x="242666" y="4041825"/>
            <a:ext cx="145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‘000’ &amp; p_7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D119E047-8558-71B4-9E40-974142ACCC54}"/>
              </a:ext>
            </a:extLst>
          </p:cNvPr>
          <p:cNvCxnSpPr>
            <a:cxnSpLocks/>
          </p:cNvCxnSpPr>
          <p:nvPr/>
        </p:nvCxnSpPr>
        <p:spPr>
          <a:xfrm>
            <a:off x="362182" y="4458371"/>
            <a:ext cx="36692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24810EF2-4A68-F863-F970-BCD763FBA714}"/>
              </a:ext>
            </a:extLst>
          </p:cNvPr>
          <p:cNvCxnSpPr>
            <a:cxnSpLocks/>
          </p:cNvCxnSpPr>
          <p:nvPr/>
        </p:nvCxnSpPr>
        <p:spPr>
          <a:xfrm flipV="1">
            <a:off x="840787" y="4402049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84488573-9795-BF57-A9C9-793AD8F625A3}"/>
              </a:ext>
            </a:extLst>
          </p:cNvPr>
          <p:cNvSpPr txBox="1"/>
          <p:nvPr/>
        </p:nvSpPr>
        <p:spPr>
          <a:xfrm>
            <a:off x="769458" y="4456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9330D094-3078-0EDB-3717-2EF4F75E2425}"/>
              </a:ext>
            </a:extLst>
          </p:cNvPr>
          <p:cNvSpPr txBox="1"/>
          <p:nvPr/>
        </p:nvSpPr>
        <p:spPr>
          <a:xfrm>
            <a:off x="202558" y="5452193"/>
            <a:ext cx="143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‘000’ &amp; p_9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6C1123B-773A-EC29-9DC0-5D91E1D34050}"/>
              </a:ext>
            </a:extLst>
          </p:cNvPr>
          <p:cNvCxnSpPr>
            <a:cxnSpLocks/>
          </p:cNvCxnSpPr>
          <p:nvPr/>
        </p:nvCxnSpPr>
        <p:spPr>
          <a:xfrm>
            <a:off x="362182" y="5825554"/>
            <a:ext cx="368002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480330A3-8180-8EA8-0A32-C1C34AAD30C8}"/>
              </a:ext>
            </a:extLst>
          </p:cNvPr>
          <p:cNvCxnSpPr>
            <a:cxnSpLocks/>
          </p:cNvCxnSpPr>
          <p:nvPr/>
        </p:nvCxnSpPr>
        <p:spPr>
          <a:xfrm flipV="1">
            <a:off x="840787" y="5769232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36657F0C-27A3-B1DA-3F72-FB4ABCD77F0E}"/>
              </a:ext>
            </a:extLst>
          </p:cNvPr>
          <p:cNvSpPr txBox="1"/>
          <p:nvPr/>
        </p:nvSpPr>
        <p:spPr>
          <a:xfrm>
            <a:off x="769458" y="5823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2CF4C8E-8268-FF1A-86BA-2CAFD3856C7D}"/>
              </a:ext>
            </a:extLst>
          </p:cNvPr>
          <p:cNvSpPr/>
          <p:nvPr/>
        </p:nvSpPr>
        <p:spPr>
          <a:xfrm>
            <a:off x="8593727" y="301478"/>
            <a:ext cx="2566449" cy="1800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Convolution Module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r>
              <a:rPr lang="fr-FR" dirty="0"/>
              <a:t>4 =&gt; </a:t>
            </a:r>
            <a:r>
              <a:rPr lang="fr-FR" dirty="0" err="1"/>
              <a:t>Sobel_vert</a:t>
            </a:r>
            <a:endParaRPr lang="fr-FR" dirty="0"/>
          </a:p>
          <a:p>
            <a:r>
              <a:rPr lang="fr-FR" dirty="0"/>
              <a:t>(Gradient vertical)</a:t>
            </a:r>
          </a:p>
        </p:txBody>
      </p:sp>
      <p:graphicFrame>
        <p:nvGraphicFramePr>
          <p:cNvPr id="7" name="Tableau 121">
            <a:extLst>
              <a:ext uri="{FF2B5EF4-FFF2-40B4-BE49-F238E27FC236}">
                <a16:creationId xmlns:a16="http://schemas.microsoft.com/office/drawing/2014/main" id="{1EB2E2D0-3377-A986-1872-9F759D792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890925"/>
              </p:ext>
            </p:extLst>
          </p:nvPr>
        </p:nvGraphicFramePr>
        <p:xfrm>
          <a:off x="10329754" y="5321543"/>
          <a:ext cx="1434213" cy="1079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071">
                  <a:extLst>
                    <a:ext uri="{9D8B030D-6E8A-4147-A177-3AD203B41FA5}">
                      <a16:colId xmlns:a16="http://schemas.microsoft.com/office/drawing/2014/main" val="4213409823"/>
                    </a:ext>
                  </a:extLst>
                </a:gridCol>
                <a:gridCol w="478071">
                  <a:extLst>
                    <a:ext uri="{9D8B030D-6E8A-4147-A177-3AD203B41FA5}">
                      <a16:colId xmlns:a16="http://schemas.microsoft.com/office/drawing/2014/main" val="2790130575"/>
                    </a:ext>
                  </a:extLst>
                </a:gridCol>
                <a:gridCol w="478071">
                  <a:extLst>
                    <a:ext uri="{9D8B030D-6E8A-4147-A177-3AD203B41FA5}">
                      <a16:colId xmlns:a16="http://schemas.microsoft.com/office/drawing/2014/main" val="3919324173"/>
                    </a:ext>
                  </a:extLst>
                </a:gridCol>
              </a:tblGrid>
              <a:tr h="359748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22016"/>
                  </a:ext>
                </a:extLst>
              </a:tr>
              <a:tr h="359748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905524"/>
                  </a:ext>
                </a:extLst>
              </a:tr>
              <a:tr h="359748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2725054"/>
                  </a:ext>
                </a:extLst>
              </a:tr>
            </a:tbl>
          </a:graphicData>
        </a:graphic>
      </p:graphicFrame>
      <p:sp>
        <p:nvSpPr>
          <p:cNvPr id="98" name="Rectangle 97">
            <a:extLst>
              <a:ext uri="{FF2B5EF4-FFF2-40B4-BE49-F238E27FC236}">
                <a16:creationId xmlns:a16="http://schemas.microsoft.com/office/drawing/2014/main" id="{D53AF62A-CA1B-B929-7A63-CF0403CCB785}"/>
              </a:ext>
            </a:extLst>
          </p:cNvPr>
          <p:cNvSpPr/>
          <p:nvPr/>
        </p:nvSpPr>
        <p:spPr>
          <a:xfrm>
            <a:off x="4042204" y="463827"/>
            <a:ext cx="1015943" cy="26393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A02098CC-CBCB-B7DB-6A3F-227AE7CB37C3}"/>
              </a:ext>
            </a:extLst>
          </p:cNvPr>
          <p:cNvSpPr/>
          <p:nvPr/>
        </p:nvSpPr>
        <p:spPr>
          <a:xfrm>
            <a:off x="1746383" y="1471418"/>
            <a:ext cx="746723" cy="74672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70C0"/>
                </a:solidFill>
              </a:rPr>
              <a:t>&lt;&lt;1</a:t>
            </a:r>
          </a:p>
        </p:txBody>
      </p: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6D082CE-F034-3543-1516-EEA299530DE4}"/>
              </a:ext>
            </a:extLst>
          </p:cNvPr>
          <p:cNvCxnSpPr>
            <a:cxnSpLocks/>
          </p:cNvCxnSpPr>
          <p:nvPr/>
        </p:nvCxnSpPr>
        <p:spPr>
          <a:xfrm flipV="1">
            <a:off x="2148006" y="2217988"/>
            <a:ext cx="0" cy="2309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ZoneTexte 120">
            <a:extLst>
              <a:ext uri="{FF2B5EF4-FFF2-40B4-BE49-F238E27FC236}">
                <a16:creationId xmlns:a16="http://schemas.microsoft.com/office/drawing/2014/main" id="{4ADF1761-6393-54BF-9D0A-9E9A15388CC5}"/>
              </a:ext>
            </a:extLst>
          </p:cNvPr>
          <p:cNvSpPr txBox="1"/>
          <p:nvPr/>
        </p:nvSpPr>
        <p:spPr>
          <a:xfrm>
            <a:off x="1852748" y="2148821"/>
            <a:ext cx="33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0</a:t>
            </a:r>
          </a:p>
        </p:txBody>
      </p: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1B574A14-071B-A626-437C-69DCF9725DE3}"/>
              </a:ext>
            </a:extLst>
          </p:cNvPr>
          <p:cNvCxnSpPr>
            <a:cxnSpLocks/>
          </p:cNvCxnSpPr>
          <p:nvPr/>
        </p:nvCxnSpPr>
        <p:spPr>
          <a:xfrm flipV="1">
            <a:off x="2092576" y="2277976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ZoneTexte 122">
            <a:extLst>
              <a:ext uri="{FF2B5EF4-FFF2-40B4-BE49-F238E27FC236}">
                <a16:creationId xmlns:a16="http://schemas.microsoft.com/office/drawing/2014/main" id="{606B7C00-7AD3-5C9E-D53A-7B7D930B25AA}"/>
              </a:ext>
            </a:extLst>
          </p:cNvPr>
          <p:cNvSpPr txBox="1"/>
          <p:nvPr/>
        </p:nvSpPr>
        <p:spPr>
          <a:xfrm>
            <a:off x="2126193" y="21834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F073B10-BEDA-EEAF-F142-4BA4BB86FCE2}"/>
              </a:ext>
            </a:extLst>
          </p:cNvPr>
          <p:cNvCxnSpPr>
            <a:cxnSpLocks/>
          </p:cNvCxnSpPr>
          <p:nvPr/>
        </p:nvCxnSpPr>
        <p:spPr>
          <a:xfrm>
            <a:off x="2493106" y="1840609"/>
            <a:ext cx="1545953" cy="80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5F5E96FB-3EB0-940D-740F-AA6608D44637}"/>
              </a:ext>
            </a:extLst>
          </p:cNvPr>
          <p:cNvCxnSpPr>
            <a:cxnSpLocks/>
          </p:cNvCxnSpPr>
          <p:nvPr/>
        </p:nvCxnSpPr>
        <p:spPr>
          <a:xfrm flipV="1">
            <a:off x="3085593" y="178062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ZoneTexte 125">
            <a:extLst>
              <a:ext uri="{FF2B5EF4-FFF2-40B4-BE49-F238E27FC236}">
                <a16:creationId xmlns:a16="http://schemas.microsoft.com/office/drawing/2014/main" id="{374B6E4E-A324-AEBF-355E-5BB9DE3C738B}"/>
              </a:ext>
            </a:extLst>
          </p:cNvPr>
          <p:cNvSpPr txBox="1"/>
          <p:nvPr/>
        </p:nvSpPr>
        <p:spPr>
          <a:xfrm>
            <a:off x="3014264" y="1835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950238FC-CEA2-623B-CC5A-5367BCFED212}"/>
              </a:ext>
            </a:extLst>
          </p:cNvPr>
          <p:cNvSpPr/>
          <p:nvPr/>
        </p:nvSpPr>
        <p:spPr>
          <a:xfrm>
            <a:off x="1718122" y="4733273"/>
            <a:ext cx="746723" cy="74672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70C0"/>
                </a:solidFill>
              </a:rPr>
              <a:t>&lt;&lt;1</a:t>
            </a: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F6BB299C-C2DE-43E6-18D7-BDB51472AAEC}"/>
              </a:ext>
            </a:extLst>
          </p:cNvPr>
          <p:cNvCxnSpPr>
            <a:cxnSpLocks/>
          </p:cNvCxnSpPr>
          <p:nvPr/>
        </p:nvCxnSpPr>
        <p:spPr>
          <a:xfrm flipV="1">
            <a:off x="2119745" y="5479843"/>
            <a:ext cx="0" cy="2309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ACE4A62D-F5C5-7466-47D8-0ECA228056EB}"/>
              </a:ext>
            </a:extLst>
          </p:cNvPr>
          <p:cNvSpPr txBox="1"/>
          <p:nvPr/>
        </p:nvSpPr>
        <p:spPr>
          <a:xfrm>
            <a:off x="1824487" y="5410676"/>
            <a:ext cx="33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0</a:t>
            </a:r>
          </a:p>
        </p:txBody>
      </p: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81290018-B922-7B1C-8A77-8B8E8EBD5093}"/>
              </a:ext>
            </a:extLst>
          </p:cNvPr>
          <p:cNvCxnSpPr>
            <a:cxnSpLocks/>
          </p:cNvCxnSpPr>
          <p:nvPr/>
        </p:nvCxnSpPr>
        <p:spPr>
          <a:xfrm flipV="1">
            <a:off x="2064315" y="553983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B9CED158-E09B-8638-1BC1-0CD404C6CAF9}"/>
              </a:ext>
            </a:extLst>
          </p:cNvPr>
          <p:cNvCxnSpPr>
            <a:cxnSpLocks/>
          </p:cNvCxnSpPr>
          <p:nvPr/>
        </p:nvCxnSpPr>
        <p:spPr>
          <a:xfrm>
            <a:off x="2464845" y="5102464"/>
            <a:ext cx="1545953" cy="80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8D30B8E2-ADB9-47C3-6AB6-D8F82B8F6EBA}"/>
              </a:ext>
            </a:extLst>
          </p:cNvPr>
          <p:cNvCxnSpPr>
            <a:cxnSpLocks/>
          </p:cNvCxnSpPr>
          <p:nvPr/>
        </p:nvCxnSpPr>
        <p:spPr>
          <a:xfrm flipV="1">
            <a:off x="3057332" y="5042479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ZoneTexte 160">
            <a:extLst>
              <a:ext uri="{FF2B5EF4-FFF2-40B4-BE49-F238E27FC236}">
                <a16:creationId xmlns:a16="http://schemas.microsoft.com/office/drawing/2014/main" id="{141E36C2-C761-91CC-9A10-40BFD16A4FD1}"/>
              </a:ext>
            </a:extLst>
          </p:cNvPr>
          <p:cNvSpPr txBox="1"/>
          <p:nvPr/>
        </p:nvSpPr>
        <p:spPr>
          <a:xfrm>
            <a:off x="2986003" y="50972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cxnSp>
        <p:nvCxnSpPr>
          <p:cNvPr id="171" name="Connecteur droit 170">
            <a:extLst>
              <a:ext uri="{FF2B5EF4-FFF2-40B4-BE49-F238E27FC236}">
                <a16:creationId xmlns:a16="http://schemas.microsoft.com/office/drawing/2014/main" id="{0AAF0E44-ED3B-D90C-1047-88443F7431D6}"/>
              </a:ext>
            </a:extLst>
          </p:cNvPr>
          <p:cNvCxnSpPr>
            <a:cxnSpLocks/>
          </p:cNvCxnSpPr>
          <p:nvPr/>
        </p:nvCxnSpPr>
        <p:spPr>
          <a:xfrm>
            <a:off x="6752276" y="3450812"/>
            <a:ext cx="125869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D3BD6D79-AE76-5F46-0B36-6FD146210F3A}"/>
              </a:ext>
            </a:extLst>
          </p:cNvPr>
          <p:cNvCxnSpPr>
            <a:cxnSpLocks/>
          </p:cNvCxnSpPr>
          <p:nvPr/>
        </p:nvCxnSpPr>
        <p:spPr>
          <a:xfrm flipV="1">
            <a:off x="7428120" y="3391677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ZoneTexte 173">
            <a:extLst>
              <a:ext uri="{FF2B5EF4-FFF2-40B4-BE49-F238E27FC236}">
                <a16:creationId xmlns:a16="http://schemas.microsoft.com/office/drawing/2014/main" id="{94623FC0-23A1-4C17-69AF-65E9D9EB664F}"/>
              </a:ext>
            </a:extLst>
          </p:cNvPr>
          <p:cNvSpPr txBox="1"/>
          <p:nvPr/>
        </p:nvSpPr>
        <p:spPr>
          <a:xfrm>
            <a:off x="7356791" y="3446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205ECB-2059-3AC7-6C18-2E98A7A2BFAC}"/>
              </a:ext>
            </a:extLst>
          </p:cNvPr>
          <p:cNvSpPr txBox="1"/>
          <p:nvPr/>
        </p:nvSpPr>
        <p:spPr>
          <a:xfrm>
            <a:off x="6894800" y="2968836"/>
            <a:ext cx="13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out_sob_v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1088BCD-6635-BC4B-21DA-77D90B61B703}"/>
              </a:ext>
            </a:extLst>
          </p:cNvPr>
          <p:cNvSpPr txBox="1"/>
          <p:nvPr/>
        </p:nvSpPr>
        <p:spPr>
          <a:xfrm>
            <a:off x="3185380" y="5401809"/>
            <a:ext cx="102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p_9_sh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9387FDB3-CA65-B891-770D-EB82EAAACACC}"/>
              </a:ext>
            </a:extLst>
          </p:cNvPr>
          <p:cNvSpPr txBox="1"/>
          <p:nvPr/>
        </p:nvSpPr>
        <p:spPr>
          <a:xfrm>
            <a:off x="3196147" y="4080953"/>
            <a:ext cx="102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p_7_sh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09E1D829-66E7-9285-D1F3-2DC8FACDC467}"/>
              </a:ext>
            </a:extLst>
          </p:cNvPr>
          <p:cNvSpPr txBox="1"/>
          <p:nvPr/>
        </p:nvSpPr>
        <p:spPr>
          <a:xfrm>
            <a:off x="3231931" y="4740695"/>
            <a:ext cx="102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p_8_sh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8E4083EC-BCF7-AB90-EF53-00C1ECF70808}"/>
              </a:ext>
            </a:extLst>
          </p:cNvPr>
          <p:cNvSpPr txBox="1"/>
          <p:nvPr/>
        </p:nvSpPr>
        <p:spPr>
          <a:xfrm>
            <a:off x="3157636" y="1426554"/>
            <a:ext cx="102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p_2_sh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910E667-6919-0192-31B5-AC13BA53925D}"/>
              </a:ext>
            </a:extLst>
          </p:cNvPr>
          <p:cNvSpPr txBox="1"/>
          <p:nvPr/>
        </p:nvSpPr>
        <p:spPr>
          <a:xfrm>
            <a:off x="3129161" y="2149717"/>
            <a:ext cx="102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p_3_sh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C766938A-A748-2997-BE29-3AEC44CFC38A}"/>
              </a:ext>
            </a:extLst>
          </p:cNvPr>
          <p:cNvSpPr txBox="1"/>
          <p:nvPr/>
        </p:nvSpPr>
        <p:spPr>
          <a:xfrm>
            <a:off x="3103368" y="792768"/>
            <a:ext cx="102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p_1_sh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293AABE-EA24-E832-BEBD-FB25E3C90763}"/>
              </a:ext>
            </a:extLst>
          </p:cNvPr>
          <p:cNvCxnSpPr>
            <a:cxnSpLocks/>
          </p:cNvCxnSpPr>
          <p:nvPr/>
        </p:nvCxnSpPr>
        <p:spPr>
          <a:xfrm flipV="1">
            <a:off x="9583847" y="4235636"/>
            <a:ext cx="0" cy="117559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84B4F05-0B96-1408-19FB-D9DA9A0DB2EE}"/>
              </a:ext>
            </a:extLst>
          </p:cNvPr>
          <p:cNvCxnSpPr>
            <a:cxnSpLocks/>
          </p:cNvCxnSpPr>
          <p:nvPr/>
        </p:nvCxnSpPr>
        <p:spPr>
          <a:xfrm flipH="1" flipV="1">
            <a:off x="9212139" y="4030989"/>
            <a:ext cx="367992" cy="20464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989A1C91-0FE3-7777-D8AF-1FC1CE55D7E3}"/>
              </a:ext>
            </a:extLst>
          </p:cNvPr>
          <p:cNvSpPr txBox="1"/>
          <p:nvPr/>
        </p:nvSpPr>
        <p:spPr>
          <a:xfrm>
            <a:off x="9241874" y="4938699"/>
            <a:ext cx="364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5AC7FB0-15AB-B9DA-10E3-5A14AB7A8358}"/>
              </a:ext>
            </a:extLst>
          </p:cNvPr>
          <p:cNvSpPr txBox="1"/>
          <p:nvPr/>
        </p:nvSpPr>
        <p:spPr>
          <a:xfrm>
            <a:off x="9206244" y="4239487"/>
            <a:ext cx="325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DE675794-09EA-1934-29D7-CE1320235224}"/>
              </a:ext>
            </a:extLst>
          </p:cNvPr>
          <p:cNvCxnSpPr>
            <a:cxnSpLocks/>
          </p:cNvCxnSpPr>
          <p:nvPr/>
        </p:nvCxnSpPr>
        <p:spPr>
          <a:xfrm flipV="1">
            <a:off x="9213147" y="4030989"/>
            <a:ext cx="0" cy="163675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78F422E6-8C3D-CD6B-7A34-0D37DF3FA244}"/>
              </a:ext>
            </a:extLst>
          </p:cNvPr>
          <p:cNvCxnSpPr>
            <a:cxnSpLocks/>
          </p:cNvCxnSpPr>
          <p:nvPr/>
        </p:nvCxnSpPr>
        <p:spPr>
          <a:xfrm flipH="1">
            <a:off x="9205383" y="5411232"/>
            <a:ext cx="374748" cy="25651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59F840EC-1640-E663-9848-BDA4EFED5C5B}"/>
              </a:ext>
            </a:extLst>
          </p:cNvPr>
          <p:cNvCxnSpPr>
            <a:cxnSpLocks/>
          </p:cNvCxnSpPr>
          <p:nvPr/>
        </p:nvCxnSpPr>
        <p:spPr>
          <a:xfrm flipV="1">
            <a:off x="9447323" y="5507538"/>
            <a:ext cx="0" cy="92243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62A51068-E237-3E03-DA12-8111F05F2B2E}"/>
              </a:ext>
            </a:extLst>
          </p:cNvPr>
          <p:cNvSpPr txBox="1"/>
          <p:nvPr/>
        </p:nvSpPr>
        <p:spPr>
          <a:xfrm>
            <a:off x="9380076" y="5936699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6BC52753-00AC-7AE4-0A0A-2FE20FD3E4B7}"/>
              </a:ext>
            </a:extLst>
          </p:cNvPr>
          <p:cNvCxnSpPr>
            <a:cxnSpLocks/>
          </p:cNvCxnSpPr>
          <p:nvPr/>
        </p:nvCxnSpPr>
        <p:spPr>
          <a:xfrm flipV="1">
            <a:off x="9380076" y="5936699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A400DAAE-73CD-5E38-C580-A53C7C250329}"/>
              </a:ext>
            </a:extLst>
          </p:cNvPr>
          <p:cNvSpPr txBox="1"/>
          <p:nvPr/>
        </p:nvSpPr>
        <p:spPr>
          <a:xfrm>
            <a:off x="9926489" y="4316313"/>
            <a:ext cx="13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out_filt_4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30F39AC6-9FD2-40BB-18BA-6F8CA394C95E}"/>
              </a:ext>
            </a:extLst>
          </p:cNvPr>
          <p:cNvCxnSpPr>
            <a:cxnSpLocks/>
          </p:cNvCxnSpPr>
          <p:nvPr/>
        </p:nvCxnSpPr>
        <p:spPr>
          <a:xfrm flipV="1">
            <a:off x="10375890" y="4757492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DF038C9C-2303-0473-BE68-45DD43A17F99}"/>
              </a:ext>
            </a:extLst>
          </p:cNvPr>
          <p:cNvSpPr txBox="1"/>
          <p:nvPr/>
        </p:nvSpPr>
        <p:spPr>
          <a:xfrm>
            <a:off x="10304561" y="48122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FBBB06E2-1A4E-D85D-6F38-DDB0EB4BBADF}"/>
              </a:ext>
            </a:extLst>
          </p:cNvPr>
          <p:cNvCxnSpPr>
            <a:cxnSpLocks/>
          </p:cNvCxnSpPr>
          <p:nvPr/>
        </p:nvCxnSpPr>
        <p:spPr>
          <a:xfrm>
            <a:off x="9586651" y="4801660"/>
            <a:ext cx="1687971" cy="148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C04C1829-72A6-8214-C85B-AFB641C8B2DD}"/>
              </a:ext>
            </a:extLst>
          </p:cNvPr>
          <p:cNvSpPr txBox="1"/>
          <p:nvPr/>
        </p:nvSpPr>
        <p:spPr>
          <a:xfrm>
            <a:off x="8788250" y="6371695"/>
            <a:ext cx="13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cmd_conv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B1E6C78F-1C6D-7D6D-AEB5-57BEC29831EE}"/>
              </a:ext>
            </a:extLst>
          </p:cNvPr>
          <p:cNvSpPr txBox="1"/>
          <p:nvPr/>
        </p:nvSpPr>
        <p:spPr>
          <a:xfrm>
            <a:off x="7007580" y="4098727"/>
            <a:ext cx="83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‘0000’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3CE6BC3-62B2-5261-5B96-FAC7E43044BC}"/>
              </a:ext>
            </a:extLst>
          </p:cNvPr>
          <p:cNvCxnSpPr>
            <a:cxnSpLocks/>
          </p:cNvCxnSpPr>
          <p:nvPr/>
        </p:nvCxnSpPr>
        <p:spPr>
          <a:xfrm flipV="1">
            <a:off x="8313911" y="440582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2700CF5A-CD07-8850-6F83-CC575D5FF8A1}"/>
              </a:ext>
            </a:extLst>
          </p:cNvPr>
          <p:cNvSpPr txBox="1"/>
          <p:nvPr/>
        </p:nvSpPr>
        <p:spPr>
          <a:xfrm>
            <a:off x="8242582" y="4460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2BB3D65-2FF1-A38D-ED8F-08B8BF39F297}"/>
              </a:ext>
            </a:extLst>
          </p:cNvPr>
          <p:cNvCxnSpPr>
            <a:cxnSpLocks/>
          </p:cNvCxnSpPr>
          <p:nvPr/>
        </p:nvCxnSpPr>
        <p:spPr>
          <a:xfrm>
            <a:off x="7524672" y="4449992"/>
            <a:ext cx="1687971" cy="148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9FADD216-C431-A419-C2D7-2C1F26F6EDD2}"/>
              </a:ext>
            </a:extLst>
          </p:cNvPr>
          <p:cNvCxnSpPr>
            <a:cxnSpLocks/>
          </p:cNvCxnSpPr>
          <p:nvPr/>
        </p:nvCxnSpPr>
        <p:spPr>
          <a:xfrm flipV="1">
            <a:off x="8310533" y="510114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3F70038C-E5BD-42F6-4141-A1C70959DB3C}"/>
              </a:ext>
            </a:extLst>
          </p:cNvPr>
          <p:cNvCxnSpPr>
            <a:cxnSpLocks/>
          </p:cNvCxnSpPr>
          <p:nvPr/>
        </p:nvCxnSpPr>
        <p:spPr>
          <a:xfrm>
            <a:off x="7521294" y="5145309"/>
            <a:ext cx="1687971" cy="148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3023D2B-B53C-46D9-1699-DC42A7B2ECBB}"/>
              </a:ext>
            </a:extLst>
          </p:cNvPr>
          <p:cNvSpPr/>
          <p:nvPr/>
        </p:nvSpPr>
        <p:spPr>
          <a:xfrm>
            <a:off x="4032104" y="3761438"/>
            <a:ext cx="1015943" cy="26393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>
                <a:solidFill>
                  <a:srgbClr val="0070C0"/>
                </a:solidFill>
              </a:rPr>
              <a:t>-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198B07-795F-DDE8-4CEA-B3D35E909DB9}"/>
              </a:ext>
            </a:extLst>
          </p:cNvPr>
          <p:cNvSpPr/>
          <p:nvPr/>
        </p:nvSpPr>
        <p:spPr>
          <a:xfrm>
            <a:off x="5747187" y="1339706"/>
            <a:ext cx="1015943" cy="41224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>
                <a:solidFill>
                  <a:srgbClr val="0070C0"/>
                </a:solidFill>
              </a:rPr>
              <a:t>+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B42F323-7234-49D2-91F0-900B3EE2A3C8}"/>
              </a:ext>
            </a:extLst>
          </p:cNvPr>
          <p:cNvCxnSpPr>
            <a:cxnSpLocks/>
          </p:cNvCxnSpPr>
          <p:nvPr/>
        </p:nvCxnSpPr>
        <p:spPr>
          <a:xfrm>
            <a:off x="5077217" y="1832443"/>
            <a:ext cx="6800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7A480D6-1285-A9DA-0D87-5F2D7DAE23C5}"/>
              </a:ext>
            </a:extLst>
          </p:cNvPr>
          <p:cNvCxnSpPr>
            <a:cxnSpLocks/>
          </p:cNvCxnSpPr>
          <p:nvPr/>
        </p:nvCxnSpPr>
        <p:spPr>
          <a:xfrm flipV="1">
            <a:off x="5330711" y="178062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858E78B8-5E49-1F88-943B-644F2E0434CC}"/>
              </a:ext>
            </a:extLst>
          </p:cNvPr>
          <p:cNvSpPr txBox="1"/>
          <p:nvPr/>
        </p:nvSpPr>
        <p:spPr>
          <a:xfrm>
            <a:off x="5259382" y="1835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C073545-F6B2-13C9-7B25-EC937F8BC423}"/>
              </a:ext>
            </a:extLst>
          </p:cNvPr>
          <p:cNvCxnSpPr>
            <a:cxnSpLocks/>
          </p:cNvCxnSpPr>
          <p:nvPr/>
        </p:nvCxnSpPr>
        <p:spPr>
          <a:xfrm>
            <a:off x="5059308" y="5120440"/>
            <a:ext cx="6800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1B53BBAB-8F6C-339D-BE13-8D79CD6D56CB}"/>
              </a:ext>
            </a:extLst>
          </p:cNvPr>
          <p:cNvCxnSpPr>
            <a:cxnSpLocks/>
          </p:cNvCxnSpPr>
          <p:nvPr/>
        </p:nvCxnSpPr>
        <p:spPr>
          <a:xfrm flipV="1">
            <a:off x="5312802" y="506862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CD3BBDB2-4011-FD24-2274-EFCD289B7551}"/>
              </a:ext>
            </a:extLst>
          </p:cNvPr>
          <p:cNvSpPr txBox="1"/>
          <p:nvPr/>
        </p:nvSpPr>
        <p:spPr>
          <a:xfrm>
            <a:off x="5241473" y="5123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94CCD0F4-50D6-1363-1F15-349E9E4EAC4E}"/>
              </a:ext>
            </a:extLst>
          </p:cNvPr>
          <p:cNvCxnSpPr>
            <a:cxnSpLocks/>
          </p:cNvCxnSpPr>
          <p:nvPr/>
        </p:nvCxnSpPr>
        <p:spPr>
          <a:xfrm>
            <a:off x="5059496" y="3437959"/>
            <a:ext cx="6800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CFCF430C-7017-41F1-B9C3-B173325C8E53}"/>
              </a:ext>
            </a:extLst>
          </p:cNvPr>
          <p:cNvCxnSpPr>
            <a:cxnSpLocks/>
          </p:cNvCxnSpPr>
          <p:nvPr/>
        </p:nvCxnSpPr>
        <p:spPr>
          <a:xfrm flipV="1">
            <a:off x="5312990" y="3386140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21789659-C1D1-A5F9-2511-70C81F9CC7AD}"/>
              </a:ext>
            </a:extLst>
          </p:cNvPr>
          <p:cNvSpPr txBox="1"/>
          <p:nvPr/>
        </p:nvSpPr>
        <p:spPr>
          <a:xfrm>
            <a:off x="5227485" y="3440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2C8D7A8-EFDD-769E-2178-E5AE7D24E6C4}"/>
              </a:ext>
            </a:extLst>
          </p:cNvPr>
          <p:cNvSpPr txBox="1"/>
          <p:nvPr/>
        </p:nvSpPr>
        <p:spPr>
          <a:xfrm>
            <a:off x="4518322" y="3070090"/>
            <a:ext cx="86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SIXTY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823A3CC5-3364-3F73-34E2-F8053292A42A}"/>
              </a:ext>
            </a:extLst>
          </p:cNvPr>
          <p:cNvSpPr txBox="1"/>
          <p:nvPr/>
        </p:nvSpPr>
        <p:spPr>
          <a:xfrm>
            <a:off x="8443055" y="2474053"/>
            <a:ext cx="3678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Les valeurs de sortie du filtre étant comprises entre -60 et +60, on normalise en ajoutant 60 et en divisant par 8.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A49AB3B-3754-FCD3-772C-5DB34659DD06}"/>
              </a:ext>
            </a:extLst>
          </p:cNvPr>
          <p:cNvSpPr txBox="1"/>
          <p:nvPr/>
        </p:nvSpPr>
        <p:spPr>
          <a:xfrm>
            <a:off x="7125595" y="5277446"/>
            <a:ext cx="17650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solidFill>
                  <a:srgbClr val="0070C0"/>
                </a:solidFill>
              </a:rPr>
              <a:t>out_sob_v</a:t>
            </a:r>
            <a:r>
              <a:rPr lang="fr-FR" sz="1600" dirty="0">
                <a:solidFill>
                  <a:srgbClr val="0070C0"/>
                </a:solidFill>
              </a:rPr>
              <a:t>(6)</a:t>
            </a:r>
          </a:p>
          <a:p>
            <a:r>
              <a:rPr lang="fr-FR" sz="1600" dirty="0">
                <a:solidFill>
                  <a:srgbClr val="0070C0"/>
                </a:solidFill>
              </a:rPr>
              <a:t>&amp; </a:t>
            </a:r>
            <a:r>
              <a:rPr lang="fr-FR" sz="1600" dirty="0" err="1">
                <a:solidFill>
                  <a:srgbClr val="0070C0"/>
                </a:solidFill>
              </a:rPr>
              <a:t>out_sob_v</a:t>
            </a:r>
            <a:r>
              <a:rPr lang="fr-FR" sz="1600" dirty="0">
                <a:solidFill>
                  <a:srgbClr val="0070C0"/>
                </a:solidFill>
              </a:rPr>
              <a:t>(5)</a:t>
            </a:r>
          </a:p>
          <a:p>
            <a:r>
              <a:rPr lang="fr-FR" sz="1600" dirty="0">
                <a:solidFill>
                  <a:srgbClr val="0070C0"/>
                </a:solidFill>
              </a:rPr>
              <a:t>&amp; </a:t>
            </a:r>
            <a:r>
              <a:rPr lang="fr-FR" sz="1600" dirty="0" err="1">
                <a:solidFill>
                  <a:srgbClr val="0070C0"/>
                </a:solidFill>
              </a:rPr>
              <a:t>out_sob_v</a:t>
            </a:r>
            <a:r>
              <a:rPr lang="fr-FR" sz="1600" dirty="0">
                <a:solidFill>
                  <a:srgbClr val="0070C0"/>
                </a:solidFill>
              </a:rPr>
              <a:t>(4)</a:t>
            </a:r>
          </a:p>
          <a:p>
            <a:r>
              <a:rPr lang="fr-FR" sz="1600" dirty="0">
                <a:solidFill>
                  <a:srgbClr val="0070C0"/>
                </a:solidFill>
              </a:rPr>
              <a:t>&amp; </a:t>
            </a:r>
            <a:r>
              <a:rPr lang="fr-FR" sz="1600" dirty="0" err="1">
                <a:solidFill>
                  <a:srgbClr val="0070C0"/>
                </a:solidFill>
              </a:rPr>
              <a:t>out_sob_v</a:t>
            </a:r>
            <a:r>
              <a:rPr lang="fr-FR" sz="1600" dirty="0">
                <a:solidFill>
                  <a:srgbClr val="0070C0"/>
                </a:solidFill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236096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3E51CF8-3626-DCF3-4218-9EFB444EB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119" y="206209"/>
            <a:ext cx="8007762" cy="6445581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B0450722-E640-E2F5-93B7-6C8FFCEECF84}"/>
              </a:ext>
            </a:extLst>
          </p:cNvPr>
          <p:cNvSpPr/>
          <p:nvPr/>
        </p:nvSpPr>
        <p:spPr>
          <a:xfrm>
            <a:off x="998051" y="596295"/>
            <a:ext cx="1669350" cy="58290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buffer_module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26356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9A1932F-A634-8305-7F30-F313C46EF328}"/>
              </a:ext>
            </a:extLst>
          </p:cNvPr>
          <p:cNvSpPr txBox="1"/>
          <p:nvPr/>
        </p:nvSpPr>
        <p:spPr>
          <a:xfrm>
            <a:off x="162236" y="1354679"/>
            <a:ext cx="148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‘0000’ &amp; p_1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474CBF06-6C97-98A2-9CDF-336C117C3E93}"/>
              </a:ext>
            </a:extLst>
          </p:cNvPr>
          <p:cNvCxnSpPr>
            <a:cxnSpLocks/>
          </p:cNvCxnSpPr>
          <p:nvPr/>
        </p:nvCxnSpPr>
        <p:spPr>
          <a:xfrm>
            <a:off x="315557" y="1792971"/>
            <a:ext cx="3707577" cy="192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6BEF3AE-1CE5-371F-FF2B-D3F4B4DF7A36}"/>
              </a:ext>
            </a:extLst>
          </p:cNvPr>
          <p:cNvCxnSpPr>
            <a:cxnSpLocks/>
          </p:cNvCxnSpPr>
          <p:nvPr/>
        </p:nvCxnSpPr>
        <p:spPr>
          <a:xfrm flipV="1">
            <a:off x="794162" y="1736649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FD34839F-BDE4-73C4-19C3-2563D7C4BFB0}"/>
              </a:ext>
            </a:extLst>
          </p:cNvPr>
          <p:cNvSpPr txBox="1"/>
          <p:nvPr/>
        </p:nvSpPr>
        <p:spPr>
          <a:xfrm>
            <a:off x="722833" y="17913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8D67BEA-DD40-84D4-5D2A-41EB851F0682}"/>
              </a:ext>
            </a:extLst>
          </p:cNvPr>
          <p:cNvSpPr txBox="1"/>
          <p:nvPr/>
        </p:nvSpPr>
        <p:spPr>
          <a:xfrm>
            <a:off x="184562" y="2743171"/>
            <a:ext cx="142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‘0000’ &amp;  p_3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1C56646-7752-AE14-A760-DCBA3EA19357}"/>
              </a:ext>
            </a:extLst>
          </p:cNvPr>
          <p:cNvCxnSpPr>
            <a:cxnSpLocks/>
          </p:cNvCxnSpPr>
          <p:nvPr/>
        </p:nvCxnSpPr>
        <p:spPr>
          <a:xfrm>
            <a:off x="315557" y="3160154"/>
            <a:ext cx="372664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0325A9C-BFA2-BCA0-4083-B3C870D5CDC7}"/>
              </a:ext>
            </a:extLst>
          </p:cNvPr>
          <p:cNvCxnSpPr>
            <a:cxnSpLocks/>
          </p:cNvCxnSpPr>
          <p:nvPr/>
        </p:nvCxnSpPr>
        <p:spPr>
          <a:xfrm flipV="1">
            <a:off x="794162" y="3103832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92E8EF28-532D-7E38-FDDD-6ACE0D1C9F7F}"/>
              </a:ext>
            </a:extLst>
          </p:cNvPr>
          <p:cNvSpPr txBox="1"/>
          <p:nvPr/>
        </p:nvSpPr>
        <p:spPr>
          <a:xfrm>
            <a:off x="722833" y="3158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70698F7-940F-7D1E-91FE-7BBB5724599A}"/>
              </a:ext>
            </a:extLst>
          </p:cNvPr>
          <p:cNvSpPr txBox="1"/>
          <p:nvPr/>
        </p:nvSpPr>
        <p:spPr>
          <a:xfrm>
            <a:off x="189419" y="2082666"/>
            <a:ext cx="142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‘0000’ &amp; p_2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5EC63B8C-AC5A-1DD9-23E9-0FDBF0034C6D}"/>
              </a:ext>
            </a:extLst>
          </p:cNvPr>
          <p:cNvCxnSpPr>
            <a:cxnSpLocks/>
          </p:cNvCxnSpPr>
          <p:nvPr/>
        </p:nvCxnSpPr>
        <p:spPr>
          <a:xfrm>
            <a:off x="369760" y="2492343"/>
            <a:ext cx="365337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199966B-7748-0A4B-3650-243F75AAF3A4}"/>
              </a:ext>
            </a:extLst>
          </p:cNvPr>
          <p:cNvCxnSpPr>
            <a:cxnSpLocks/>
          </p:cNvCxnSpPr>
          <p:nvPr/>
        </p:nvCxnSpPr>
        <p:spPr>
          <a:xfrm flipV="1">
            <a:off x="848365" y="243602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A5E02556-C1F2-74F1-0F41-CCBF02B31F0E}"/>
              </a:ext>
            </a:extLst>
          </p:cNvPr>
          <p:cNvSpPr txBox="1"/>
          <p:nvPr/>
        </p:nvSpPr>
        <p:spPr>
          <a:xfrm>
            <a:off x="777036" y="24907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9FCAF66-1CFD-C72E-A2DB-63AD2EE04A61}"/>
              </a:ext>
            </a:extLst>
          </p:cNvPr>
          <p:cNvSpPr txBox="1"/>
          <p:nvPr/>
        </p:nvSpPr>
        <p:spPr>
          <a:xfrm>
            <a:off x="210151" y="84212"/>
            <a:ext cx="139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‘0000’ &amp; p_5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B2B24D42-5D06-A650-6BED-CCD75B336C55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341499" y="514420"/>
            <a:ext cx="1376623" cy="122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28732049-999F-2320-0D48-5CE7C1586652}"/>
              </a:ext>
            </a:extLst>
          </p:cNvPr>
          <p:cNvCxnSpPr>
            <a:cxnSpLocks/>
          </p:cNvCxnSpPr>
          <p:nvPr/>
        </p:nvCxnSpPr>
        <p:spPr>
          <a:xfrm flipV="1">
            <a:off x="820104" y="458098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CC633E24-E3CF-2ABE-9BC8-A4F1A17E0A13}"/>
              </a:ext>
            </a:extLst>
          </p:cNvPr>
          <p:cNvSpPr txBox="1"/>
          <p:nvPr/>
        </p:nvSpPr>
        <p:spPr>
          <a:xfrm>
            <a:off x="748775" y="5128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2CF4C8E-8268-FF1A-86BA-2CAFD3856C7D}"/>
              </a:ext>
            </a:extLst>
          </p:cNvPr>
          <p:cNvSpPr/>
          <p:nvPr/>
        </p:nvSpPr>
        <p:spPr>
          <a:xfrm>
            <a:off x="8593727" y="301478"/>
            <a:ext cx="2566449" cy="1800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Convolution Module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r>
              <a:rPr lang="fr-FR" dirty="0"/>
              <a:t>5 =&gt; </a:t>
            </a:r>
            <a:r>
              <a:rPr lang="fr-FR" dirty="0" err="1"/>
              <a:t>edge_detection</a:t>
            </a:r>
            <a:endParaRPr lang="fr-FR" dirty="0"/>
          </a:p>
        </p:txBody>
      </p:sp>
      <p:graphicFrame>
        <p:nvGraphicFramePr>
          <p:cNvPr id="7" name="Tableau 121">
            <a:extLst>
              <a:ext uri="{FF2B5EF4-FFF2-40B4-BE49-F238E27FC236}">
                <a16:creationId xmlns:a16="http://schemas.microsoft.com/office/drawing/2014/main" id="{1EB2E2D0-3377-A986-1872-9F759D792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990246"/>
              </p:ext>
            </p:extLst>
          </p:nvPr>
        </p:nvGraphicFramePr>
        <p:xfrm>
          <a:off x="10329754" y="5321543"/>
          <a:ext cx="1434213" cy="1079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071">
                  <a:extLst>
                    <a:ext uri="{9D8B030D-6E8A-4147-A177-3AD203B41FA5}">
                      <a16:colId xmlns:a16="http://schemas.microsoft.com/office/drawing/2014/main" val="4213409823"/>
                    </a:ext>
                  </a:extLst>
                </a:gridCol>
                <a:gridCol w="478071">
                  <a:extLst>
                    <a:ext uri="{9D8B030D-6E8A-4147-A177-3AD203B41FA5}">
                      <a16:colId xmlns:a16="http://schemas.microsoft.com/office/drawing/2014/main" val="2790130575"/>
                    </a:ext>
                  </a:extLst>
                </a:gridCol>
                <a:gridCol w="478071">
                  <a:extLst>
                    <a:ext uri="{9D8B030D-6E8A-4147-A177-3AD203B41FA5}">
                      <a16:colId xmlns:a16="http://schemas.microsoft.com/office/drawing/2014/main" val="3919324173"/>
                    </a:ext>
                  </a:extLst>
                </a:gridCol>
              </a:tblGrid>
              <a:tr h="359748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22016"/>
                  </a:ext>
                </a:extLst>
              </a:tr>
              <a:tr h="359748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905524"/>
                  </a:ext>
                </a:extLst>
              </a:tr>
              <a:tr h="359748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2725054"/>
                  </a:ext>
                </a:extLst>
              </a:tr>
            </a:tbl>
          </a:graphicData>
        </a:graphic>
      </p:graphicFrame>
      <p:sp>
        <p:nvSpPr>
          <p:cNvPr id="98" name="Rectangle 97">
            <a:extLst>
              <a:ext uri="{FF2B5EF4-FFF2-40B4-BE49-F238E27FC236}">
                <a16:creationId xmlns:a16="http://schemas.microsoft.com/office/drawing/2014/main" id="{D53AF62A-CA1B-B929-7A63-CF0403CCB785}"/>
              </a:ext>
            </a:extLst>
          </p:cNvPr>
          <p:cNvSpPr/>
          <p:nvPr/>
        </p:nvSpPr>
        <p:spPr>
          <a:xfrm>
            <a:off x="4042204" y="1528881"/>
            <a:ext cx="1015943" cy="52235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950238FC-CEA2-623B-CC5A-5367BCFED212}"/>
              </a:ext>
            </a:extLst>
          </p:cNvPr>
          <p:cNvSpPr/>
          <p:nvPr/>
        </p:nvSpPr>
        <p:spPr>
          <a:xfrm>
            <a:off x="1718122" y="153335"/>
            <a:ext cx="746723" cy="74672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70C0"/>
                </a:solidFill>
              </a:rPr>
              <a:t>&lt;&lt;3</a:t>
            </a: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F6BB299C-C2DE-43E6-18D7-BDB51472AAEC}"/>
              </a:ext>
            </a:extLst>
          </p:cNvPr>
          <p:cNvCxnSpPr>
            <a:cxnSpLocks/>
          </p:cNvCxnSpPr>
          <p:nvPr/>
        </p:nvCxnSpPr>
        <p:spPr>
          <a:xfrm flipV="1">
            <a:off x="2119745" y="892590"/>
            <a:ext cx="0" cy="2309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ACE4A62D-F5C5-7466-47D8-0ECA228056EB}"/>
              </a:ext>
            </a:extLst>
          </p:cNvPr>
          <p:cNvSpPr txBox="1"/>
          <p:nvPr/>
        </p:nvSpPr>
        <p:spPr>
          <a:xfrm>
            <a:off x="1824487" y="830738"/>
            <a:ext cx="33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0</a:t>
            </a:r>
          </a:p>
        </p:txBody>
      </p: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81290018-B922-7B1C-8A77-8B8E8EBD5093}"/>
              </a:ext>
            </a:extLst>
          </p:cNvPr>
          <p:cNvCxnSpPr>
            <a:cxnSpLocks/>
          </p:cNvCxnSpPr>
          <p:nvPr/>
        </p:nvCxnSpPr>
        <p:spPr>
          <a:xfrm flipV="1">
            <a:off x="2064315" y="952578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B9CED158-E09B-8638-1BC1-0CD404C6CAF9}"/>
              </a:ext>
            </a:extLst>
          </p:cNvPr>
          <p:cNvCxnSpPr>
            <a:cxnSpLocks/>
          </p:cNvCxnSpPr>
          <p:nvPr/>
        </p:nvCxnSpPr>
        <p:spPr>
          <a:xfrm>
            <a:off x="2464845" y="522526"/>
            <a:ext cx="113000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8D30B8E2-ADB9-47C3-6AB6-D8F82B8F6EBA}"/>
              </a:ext>
            </a:extLst>
          </p:cNvPr>
          <p:cNvCxnSpPr>
            <a:cxnSpLocks/>
          </p:cNvCxnSpPr>
          <p:nvPr/>
        </p:nvCxnSpPr>
        <p:spPr>
          <a:xfrm flipV="1">
            <a:off x="2886757" y="46254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ZoneTexte 160">
            <a:extLst>
              <a:ext uri="{FF2B5EF4-FFF2-40B4-BE49-F238E27FC236}">
                <a16:creationId xmlns:a16="http://schemas.microsoft.com/office/drawing/2014/main" id="{141E36C2-C761-91CC-9A10-40BFD16A4FD1}"/>
              </a:ext>
            </a:extLst>
          </p:cNvPr>
          <p:cNvSpPr txBox="1"/>
          <p:nvPr/>
        </p:nvSpPr>
        <p:spPr>
          <a:xfrm>
            <a:off x="2815428" y="5172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cxnSp>
        <p:nvCxnSpPr>
          <p:cNvPr id="171" name="Connecteur droit 170">
            <a:extLst>
              <a:ext uri="{FF2B5EF4-FFF2-40B4-BE49-F238E27FC236}">
                <a16:creationId xmlns:a16="http://schemas.microsoft.com/office/drawing/2014/main" id="{0AAF0E44-ED3B-D90C-1047-88443F7431D6}"/>
              </a:ext>
            </a:extLst>
          </p:cNvPr>
          <p:cNvCxnSpPr>
            <a:cxnSpLocks/>
          </p:cNvCxnSpPr>
          <p:nvPr/>
        </p:nvCxnSpPr>
        <p:spPr>
          <a:xfrm>
            <a:off x="6752276" y="2638827"/>
            <a:ext cx="125869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D3BD6D79-AE76-5F46-0B36-6FD146210F3A}"/>
              </a:ext>
            </a:extLst>
          </p:cNvPr>
          <p:cNvCxnSpPr>
            <a:cxnSpLocks/>
          </p:cNvCxnSpPr>
          <p:nvPr/>
        </p:nvCxnSpPr>
        <p:spPr>
          <a:xfrm flipV="1">
            <a:off x="7428120" y="2579692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ZoneTexte 173">
            <a:extLst>
              <a:ext uri="{FF2B5EF4-FFF2-40B4-BE49-F238E27FC236}">
                <a16:creationId xmlns:a16="http://schemas.microsoft.com/office/drawing/2014/main" id="{94623FC0-23A1-4C17-69AF-65E9D9EB664F}"/>
              </a:ext>
            </a:extLst>
          </p:cNvPr>
          <p:cNvSpPr txBox="1"/>
          <p:nvPr/>
        </p:nvSpPr>
        <p:spPr>
          <a:xfrm>
            <a:off x="7356791" y="26344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205ECB-2059-3AC7-6C18-2E98A7A2BFAC}"/>
              </a:ext>
            </a:extLst>
          </p:cNvPr>
          <p:cNvSpPr txBox="1"/>
          <p:nvPr/>
        </p:nvSpPr>
        <p:spPr>
          <a:xfrm>
            <a:off x="6894449" y="2215851"/>
            <a:ext cx="13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out_edge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09E1D829-66E7-9285-D1F3-2DC8FACDC467}"/>
              </a:ext>
            </a:extLst>
          </p:cNvPr>
          <p:cNvSpPr txBox="1"/>
          <p:nvPr/>
        </p:nvSpPr>
        <p:spPr>
          <a:xfrm>
            <a:off x="4817739" y="480303"/>
            <a:ext cx="102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p_5_ed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8E4083EC-BCF7-AB90-EF53-00C1ECF70808}"/>
              </a:ext>
            </a:extLst>
          </p:cNvPr>
          <p:cNvSpPr txBox="1"/>
          <p:nvPr/>
        </p:nvSpPr>
        <p:spPr>
          <a:xfrm>
            <a:off x="3157636" y="2071153"/>
            <a:ext cx="102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p_2_ed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910E667-6919-0192-31B5-AC13BA53925D}"/>
              </a:ext>
            </a:extLst>
          </p:cNvPr>
          <p:cNvSpPr txBox="1"/>
          <p:nvPr/>
        </p:nvSpPr>
        <p:spPr>
          <a:xfrm>
            <a:off x="3129161" y="2794316"/>
            <a:ext cx="102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p_3_ed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C766938A-A748-2997-BE29-3AEC44CFC38A}"/>
              </a:ext>
            </a:extLst>
          </p:cNvPr>
          <p:cNvSpPr txBox="1"/>
          <p:nvPr/>
        </p:nvSpPr>
        <p:spPr>
          <a:xfrm>
            <a:off x="3103368" y="1437367"/>
            <a:ext cx="102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p_1_ed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293AABE-EA24-E832-BEBD-FB25E3C90763}"/>
              </a:ext>
            </a:extLst>
          </p:cNvPr>
          <p:cNvCxnSpPr>
            <a:cxnSpLocks/>
          </p:cNvCxnSpPr>
          <p:nvPr/>
        </p:nvCxnSpPr>
        <p:spPr>
          <a:xfrm flipV="1">
            <a:off x="9583847" y="4235636"/>
            <a:ext cx="0" cy="117559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84B4F05-0B96-1408-19FB-D9DA9A0DB2EE}"/>
              </a:ext>
            </a:extLst>
          </p:cNvPr>
          <p:cNvCxnSpPr>
            <a:cxnSpLocks/>
          </p:cNvCxnSpPr>
          <p:nvPr/>
        </p:nvCxnSpPr>
        <p:spPr>
          <a:xfrm flipH="1" flipV="1">
            <a:off x="9212139" y="4030989"/>
            <a:ext cx="367992" cy="20464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989A1C91-0FE3-7777-D8AF-1FC1CE55D7E3}"/>
              </a:ext>
            </a:extLst>
          </p:cNvPr>
          <p:cNvSpPr txBox="1"/>
          <p:nvPr/>
        </p:nvSpPr>
        <p:spPr>
          <a:xfrm>
            <a:off x="9241874" y="4938699"/>
            <a:ext cx="364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5AC7FB0-15AB-B9DA-10E3-5A14AB7A8358}"/>
              </a:ext>
            </a:extLst>
          </p:cNvPr>
          <p:cNvSpPr txBox="1"/>
          <p:nvPr/>
        </p:nvSpPr>
        <p:spPr>
          <a:xfrm>
            <a:off x="9206244" y="4239487"/>
            <a:ext cx="325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DE675794-09EA-1934-29D7-CE1320235224}"/>
              </a:ext>
            </a:extLst>
          </p:cNvPr>
          <p:cNvCxnSpPr>
            <a:cxnSpLocks/>
          </p:cNvCxnSpPr>
          <p:nvPr/>
        </p:nvCxnSpPr>
        <p:spPr>
          <a:xfrm flipV="1">
            <a:off x="9213147" y="4030989"/>
            <a:ext cx="0" cy="163675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78F422E6-8C3D-CD6B-7A34-0D37DF3FA244}"/>
              </a:ext>
            </a:extLst>
          </p:cNvPr>
          <p:cNvCxnSpPr>
            <a:cxnSpLocks/>
          </p:cNvCxnSpPr>
          <p:nvPr/>
        </p:nvCxnSpPr>
        <p:spPr>
          <a:xfrm flipH="1">
            <a:off x="9205383" y="5411232"/>
            <a:ext cx="374748" cy="25651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59F840EC-1640-E663-9848-BDA4EFED5C5B}"/>
              </a:ext>
            </a:extLst>
          </p:cNvPr>
          <p:cNvCxnSpPr>
            <a:cxnSpLocks/>
          </p:cNvCxnSpPr>
          <p:nvPr/>
        </p:nvCxnSpPr>
        <p:spPr>
          <a:xfrm flipV="1">
            <a:off x="9447323" y="5507538"/>
            <a:ext cx="0" cy="92243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62A51068-E237-3E03-DA12-8111F05F2B2E}"/>
              </a:ext>
            </a:extLst>
          </p:cNvPr>
          <p:cNvSpPr txBox="1"/>
          <p:nvPr/>
        </p:nvSpPr>
        <p:spPr>
          <a:xfrm>
            <a:off x="9380076" y="5936699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6BC52753-00AC-7AE4-0A0A-2FE20FD3E4B7}"/>
              </a:ext>
            </a:extLst>
          </p:cNvPr>
          <p:cNvCxnSpPr>
            <a:cxnSpLocks/>
          </p:cNvCxnSpPr>
          <p:nvPr/>
        </p:nvCxnSpPr>
        <p:spPr>
          <a:xfrm flipV="1">
            <a:off x="9380076" y="5936699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A400DAAE-73CD-5E38-C580-A53C7C250329}"/>
              </a:ext>
            </a:extLst>
          </p:cNvPr>
          <p:cNvSpPr txBox="1"/>
          <p:nvPr/>
        </p:nvSpPr>
        <p:spPr>
          <a:xfrm>
            <a:off x="9926489" y="4316313"/>
            <a:ext cx="13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out_filt_5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30F39AC6-9FD2-40BB-18BA-6F8CA394C95E}"/>
              </a:ext>
            </a:extLst>
          </p:cNvPr>
          <p:cNvCxnSpPr>
            <a:cxnSpLocks/>
          </p:cNvCxnSpPr>
          <p:nvPr/>
        </p:nvCxnSpPr>
        <p:spPr>
          <a:xfrm flipV="1">
            <a:off x="10375890" y="4757492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DF038C9C-2303-0473-BE68-45DD43A17F99}"/>
              </a:ext>
            </a:extLst>
          </p:cNvPr>
          <p:cNvSpPr txBox="1"/>
          <p:nvPr/>
        </p:nvSpPr>
        <p:spPr>
          <a:xfrm>
            <a:off x="10304561" y="48122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FBBB06E2-1A4E-D85D-6F38-DDB0EB4BBADF}"/>
              </a:ext>
            </a:extLst>
          </p:cNvPr>
          <p:cNvCxnSpPr>
            <a:cxnSpLocks/>
          </p:cNvCxnSpPr>
          <p:nvPr/>
        </p:nvCxnSpPr>
        <p:spPr>
          <a:xfrm>
            <a:off x="9586651" y="4801660"/>
            <a:ext cx="1687971" cy="148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C04C1829-72A6-8214-C85B-AFB641C8B2DD}"/>
              </a:ext>
            </a:extLst>
          </p:cNvPr>
          <p:cNvSpPr txBox="1"/>
          <p:nvPr/>
        </p:nvSpPr>
        <p:spPr>
          <a:xfrm>
            <a:off x="8788250" y="6371695"/>
            <a:ext cx="13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cmd_conv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B1E6C78F-1C6D-7D6D-AEB5-57BEC29831EE}"/>
              </a:ext>
            </a:extLst>
          </p:cNvPr>
          <p:cNvSpPr txBox="1"/>
          <p:nvPr/>
        </p:nvSpPr>
        <p:spPr>
          <a:xfrm>
            <a:off x="7007580" y="4098727"/>
            <a:ext cx="83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‘0000’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3CE6BC3-62B2-5261-5B96-FAC7E43044BC}"/>
              </a:ext>
            </a:extLst>
          </p:cNvPr>
          <p:cNvCxnSpPr>
            <a:cxnSpLocks/>
          </p:cNvCxnSpPr>
          <p:nvPr/>
        </p:nvCxnSpPr>
        <p:spPr>
          <a:xfrm flipV="1">
            <a:off x="8313911" y="440582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2700CF5A-CD07-8850-6F83-CC575D5FF8A1}"/>
              </a:ext>
            </a:extLst>
          </p:cNvPr>
          <p:cNvSpPr txBox="1"/>
          <p:nvPr/>
        </p:nvSpPr>
        <p:spPr>
          <a:xfrm>
            <a:off x="8242582" y="4460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2BB3D65-2FF1-A38D-ED8F-08B8BF39F297}"/>
              </a:ext>
            </a:extLst>
          </p:cNvPr>
          <p:cNvCxnSpPr>
            <a:cxnSpLocks/>
          </p:cNvCxnSpPr>
          <p:nvPr/>
        </p:nvCxnSpPr>
        <p:spPr>
          <a:xfrm>
            <a:off x="7524672" y="4449992"/>
            <a:ext cx="1687971" cy="148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9FADD216-C431-A419-C2D7-2C1F26F6EDD2}"/>
              </a:ext>
            </a:extLst>
          </p:cNvPr>
          <p:cNvCxnSpPr>
            <a:cxnSpLocks/>
          </p:cNvCxnSpPr>
          <p:nvPr/>
        </p:nvCxnSpPr>
        <p:spPr>
          <a:xfrm flipV="1">
            <a:off x="8310533" y="510114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3F70038C-E5BD-42F6-4141-A1C70959DB3C}"/>
              </a:ext>
            </a:extLst>
          </p:cNvPr>
          <p:cNvCxnSpPr>
            <a:cxnSpLocks/>
          </p:cNvCxnSpPr>
          <p:nvPr/>
        </p:nvCxnSpPr>
        <p:spPr>
          <a:xfrm>
            <a:off x="7521294" y="5145309"/>
            <a:ext cx="1687971" cy="148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6198B07-795F-DDE8-4CEA-B3D35E909DB9}"/>
              </a:ext>
            </a:extLst>
          </p:cNvPr>
          <p:cNvSpPr/>
          <p:nvPr/>
        </p:nvSpPr>
        <p:spPr>
          <a:xfrm>
            <a:off x="5747187" y="504664"/>
            <a:ext cx="1015943" cy="41758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>
                <a:solidFill>
                  <a:srgbClr val="0070C0"/>
                </a:solidFill>
              </a:rPr>
              <a:t>-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B42F323-7234-49D2-91F0-900B3EE2A3C8}"/>
              </a:ext>
            </a:extLst>
          </p:cNvPr>
          <p:cNvCxnSpPr>
            <a:cxnSpLocks/>
          </p:cNvCxnSpPr>
          <p:nvPr/>
        </p:nvCxnSpPr>
        <p:spPr>
          <a:xfrm>
            <a:off x="5077217" y="4342412"/>
            <a:ext cx="6800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7A480D6-1285-A9DA-0D87-5F2D7DAE23C5}"/>
              </a:ext>
            </a:extLst>
          </p:cNvPr>
          <p:cNvCxnSpPr>
            <a:cxnSpLocks/>
          </p:cNvCxnSpPr>
          <p:nvPr/>
        </p:nvCxnSpPr>
        <p:spPr>
          <a:xfrm flipV="1">
            <a:off x="5330711" y="429059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858E78B8-5E49-1F88-943B-644F2E0434CC}"/>
              </a:ext>
            </a:extLst>
          </p:cNvPr>
          <p:cNvSpPr txBox="1"/>
          <p:nvPr/>
        </p:nvSpPr>
        <p:spPr>
          <a:xfrm>
            <a:off x="5259382" y="43453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94CCD0F4-50D6-1363-1F15-349E9E4EAC4E}"/>
              </a:ext>
            </a:extLst>
          </p:cNvPr>
          <p:cNvCxnSpPr>
            <a:cxnSpLocks/>
          </p:cNvCxnSpPr>
          <p:nvPr/>
        </p:nvCxnSpPr>
        <p:spPr>
          <a:xfrm>
            <a:off x="2902117" y="1177293"/>
            <a:ext cx="6800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CFCF430C-7017-41F1-B9C3-B173325C8E53}"/>
              </a:ext>
            </a:extLst>
          </p:cNvPr>
          <p:cNvCxnSpPr>
            <a:cxnSpLocks/>
          </p:cNvCxnSpPr>
          <p:nvPr/>
        </p:nvCxnSpPr>
        <p:spPr>
          <a:xfrm flipV="1">
            <a:off x="3155611" y="112547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21789659-C1D1-A5F9-2511-70C81F9CC7AD}"/>
              </a:ext>
            </a:extLst>
          </p:cNvPr>
          <p:cNvSpPr txBox="1"/>
          <p:nvPr/>
        </p:nvSpPr>
        <p:spPr>
          <a:xfrm>
            <a:off x="3070106" y="11802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2C8D7A8-EFDD-769E-2178-E5AE7D24E6C4}"/>
              </a:ext>
            </a:extLst>
          </p:cNvPr>
          <p:cNvSpPr txBox="1"/>
          <p:nvPr/>
        </p:nvSpPr>
        <p:spPr>
          <a:xfrm>
            <a:off x="2360943" y="809424"/>
            <a:ext cx="104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SIXTY x 2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823A3CC5-3364-3F73-34E2-F8053292A42A}"/>
              </a:ext>
            </a:extLst>
          </p:cNvPr>
          <p:cNvSpPr txBox="1"/>
          <p:nvPr/>
        </p:nvSpPr>
        <p:spPr>
          <a:xfrm>
            <a:off x="8443055" y="2474053"/>
            <a:ext cx="3678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Les valeurs de sortie du filtre étant comprises entre -120 et +120, on normalise en ajoutant 120 et en divisant par 16.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A49AB3B-3754-FCD3-772C-5DB34659DD06}"/>
              </a:ext>
            </a:extLst>
          </p:cNvPr>
          <p:cNvSpPr txBox="1"/>
          <p:nvPr/>
        </p:nvSpPr>
        <p:spPr>
          <a:xfrm>
            <a:off x="7125595" y="5277446"/>
            <a:ext cx="17650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solidFill>
                  <a:srgbClr val="0070C0"/>
                </a:solidFill>
              </a:rPr>
              <a:t>out_edge</a:t>
            </a:r>
            <a:r>
              <a:rPr lang="fr-FR" sz="1600" dirty="0">
                <a:solidFill>
                  <a:srgbClr val="0070C0"/>
                </a:solidFill>
              </a:rPr>
              <a:t>(7)</a:t>
            </a:r>
          </a:p>
          <a:p>
            <a:r>
              <a:rPr lang="fr-FR" sz="1600" dirty="0">
                <a:solidFill>
                  <a:srgbClr val="0070C0"/>
                </a:solidFill>
              </a:rPr>
              <a:t>&amp; </a:t>
            </a:r>
            <a:r>
              <a:rPr lang="fr-FR" sz="1600" dirty="0" err="1">
                <a:solidFill>
                  <a:srgbClr val="0070C0"/>
                </a:solidFill>
              </a:rPr>
              <a:t>out_edge</a:t>
            </a:r>
            <a:r>
              <a:rPr lang="fr-FR" sz="1600" dirty="0">
                <a:solidFill>
                  <a:srgbClr val="0070C0"/>
                </a:solidFill>
              </a:rPr>
              <a:t>(6)</a:t>
            </a:r>
          </a:p>
          <a:p>
            <a:r>
              <a:rPr lang="fr-FR" sz="1600" dirty="0">
                <a:solidFill>
                  <a:srgbClr val="0070C0"/>
                </a:solidFill>
              </a:rPr>
              <a:t>&amp; </a:t>
            </a:r>
            <a:r>
              <a:rPr lang="fr-FR" sz="1600" dirty="0" err="1">
                <a:solidFill>
                  <a:srgbClr val="0070C0"/>
                </a:solidFill>
              </a:rPr>
              <a:t>out_edge</a:t>
            </a:r>
            <a:r>
              <a:rPr lang="fr-FR" sz="1600" dirty="0">
                <a:solidFill>
                  <a:srgbClr val="0070C0"/>
                </a:solidFill>
              </a:rPr>
              <a:t>(5)</a:t>
            </a:r>
          </a:p>
          <a:p>
            <a:r>
              <a:rPr lang="fr-FR" sz="1600" dirty="0">
                <a:solidFill>
                  <a:srgbClr val="0070C0"/>
                </a:solidFill>
              </a:rPr>
              <a:t>&amp; </a:t>
            </a:r>
            <a:r>
              <a:rPr lang="fr-FR" sz="1600" dirty="0" err="1">
                <a:solidFill>
                  <a:srgbClr val="0070C0"/>
                </a:solidFill>
              </a:rPr>
              <a:t>out_edge</a:t>
            </a:r>
            <a:r>
              <a:rPr lang="fr-FR" sz="1600" dirty="0">
                <a:solidFill>
                  <a:srgbClr val="0070C0"/>
                </a:solidFill>
              </a:rPr>
              <a:t>(4)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BCF92C34-D8E2-C938-6C52-7B5969778E17}"/>
              </a:ext>
            </a:extLst>
          </p:cNvPr>
          <p:cNvSpPr txBox="1"/>
          <p:nvPr/>
        </p:nvSpPr>
        <p:spPr>
          <a:xfrm>
            <a:off x="168332" y="3372453"/>
            <a:ext cx="148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‘0000’ &amp; p_4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A4EA4461-3D91-1595-87EC-AB69FAB34BC2}"/>
              </a:ext>
            </a:extLst>
          </p:cNvPr>
          <p:cNvCxnSpPr>
            <a:cxnSpLocks/>
          </p:cNvCxnSpPr>
          <p:nvPr/>
        </p:nvCxnSpPr>
        <p:spPr>
          <a:xfrm>
            <a:off x="321653" y="3810745"/>
            <a:ext cx="3707577" cy="192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2493F72F-05F6-8021-AD07-373F0AC6989C}"/>
              </a:ext>
            </a:extLst>
          </p:cNvPr>
          <p:cNvCxnSpPr>
            <a:cxnSpLocks/>
          </p:cNvCxnSpPr>
          <p:nvPr/>
        </p:nvCxnSpPr>
        <p:spPr>
          <a:xfrm flipV="1">
            <a:off x="800258" y="375442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4694D675-99DE-0EAC-499A-BB9F6AFE7E37}"/>
              </a:ext>
            </a:extLst>
          </p:cNvPr>
          <p:cNvSpPr txBox="1"/>
          <p:nvPr/>
        </p:nvSpPr>
        <p:spPr>
          <a:xfrm>
            <a:off x="728929" y="38091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3AF14BE-039A-CA9E-645B-71387E36941B}"/>
              </a:ext>
            </a:extLst>
          </p:cNvPr>
          <p:cNvSpPr txBox="1"/>
          <p:nvPr/>
        </p:nvSpPr>
        <p:spPr>
          <a:xfrm>
            <a:off x="190658" y="4760945"/>
            <a:ext cx="142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‘0000’ &amp;  p_7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D0136040-65CA-8410-DE95-30AC7D92DC1C}"/>
              </a:ext>
            </a:extLst>
          </p:cNvPr>
          <p:cNvCxnSpPr>
            <a:cxnSpLocks/>
          </p:cNvCxnSpPr>
          <p:nvPr/>
        </p:nvCxnSpPr>
        <p:spPr>
          <a:xfrm>
            <a:off x="321653" y="5177928"/>
            <a:ext cx="372664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601CF0EF-955F-A4A2-0ACA-C3B789D2B417}"/>
              </a:ext>
            </a:extLst>
          </p:cNvPr>
          <p:cNvCxnSpPr>
            <a:cxnSpLocks/>
          </p:cNvCxnSpPr>
          <p:nvPr/>
        </p:nvCxnSpPr>
        <p:spPr>
          <a:xfrm flipV="1">
            <a:off x="800258" y="5121606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1ED50B07-50DE-F704-00D5-4FB7FFABC194}"/>
              </a:ext>
            </a:extLst>
          </p:cNvPr>
          <p:cNvSpPr txBox="1"/>
          <p:nvPr/>
        </p:nvSpPr>
        <p:spPr>
          <a:xfrm>
            <a:off x="728929" y="517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5DF2ED4F-77FB-09CF-2924-37053086E61F}"/>
              </a:ext>
            </a:extLst>
          </p:cNvPr>
          <p:cNvSpPr txBox="1"/>
          <p:nvPr/>
        </p:nvSpPr>
        <p:spPr>
          <a:xfrm>
            <a:off x="195515" y="4100440"/>
            <a:ext cx="142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‘0000’ &amp; p_6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D18C0157-0BC2-FF74-0572-2E93C2913741}"/>
              </a:ext>
            </a:extLst>
          </p:cNvPr>
          <p:cNvCxnSpPr>
            <a:cxnSpLocks/>
          </p:cNvCxnSpPr>
          <p:nvPr/>
        </p:nvCxnSpPr>
        <p:spPr>
          <a:xfrm>
            <a:off x="375856" y="4510117"/>
            <a:ext cx="365337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026ED04B-FE22-4FE5-8ABA-3FDC432BA915}"/>
              </a:ext>
            </a:extLst>
          </p:cNvPr>
          <p:cNvCxnSpPr>
            <a:cxnSpLocks/>
          </p:cNvCxnSpPr>
          <p:nvPr/>
        </p:nvCxnSpPr>
        <p:spPr>
          <a:xfrm flipV="1">
            <a:off x="854461" y="4453795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ZoneTexte 81">
            <a:extLst>
              <a:ext uri="{FF2B5EF4-FFF2-40B4-BE49-F238E27FC236}">
                <a16:creationId xmlns:a16="http://schemas.microsoft.com/office/drawing/2014/main" id="{785A9D56-EDDF-448B-F10A-C7FB25FA80BB}"/>
              </a:ext>
            </a:extLst>
          </p:cNvPr>
          <p:cNvSpPr txBox="1"/>
          <p:nvPr/>
        </p:nvSpPr>
        <p:spPr>
          <a:xfrm>
            <a:off x="783132" y="45085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51DAA67D-93DE-B486-EC4A-445D5A965E19}"/>
              </a:ext>
            </a:extLst>
          </p:cNvPr>
          <p:cNvSpPr txBox="1"/>
          <p:nvPr/>
        </p:nvSpPr>
        <p:spPr>
          <a:xfrm>
            <a:off x="3163732" y="4088927"/>
            <a:ext cx="102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p_6_ed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6EC90CD1-C7C7-0697-B2CA-74D1E7561831}"/>
              </a:ext>
            </a:extLst>
          </p:cNvPr>
          <p:cNvSpPr txBox="1"/>
          <p:nvPr/>
        </p:nvSpPr>
        <p:spPr>
          <a:xfrm>
            <a:off x="3135257" y="4812090"/>
            <a:ext cx="102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p_7_ed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E057F01C-220D-FA5C-445E-FE7A6510C6BE}"/>
              </a:ext>
            </a:extLst>
          </p:cNvPr>
          <p:cNvSpPr txBox="1"/>
          <p:nvPr/>
        </p:nvSpPr>
        <p:spPr>
          <a:xfrm>
            <a:off x="3109464" y="3455141"/>
            <a:ext cx="102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p_4_ed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24745988-1AA9-757F-9152-97677E2C0909}"/>
              </a:ext>
            </a:extLst>
          </p:cNvPr>
          <p:cNvSpPr txBox="1"/>
          <p:nvPr/>
        </p:nvSpPr>
        <p:spPr>
          <a:xfrm>
            <a:off x="211386" y="6010620"/>
            <a:ext cx="142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‘0000’ &amp;  p_9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8CCACB11-9703-F0D0-20E2-FC1B58274982}"/>
              </a:ext>
            </a:extLst>
          </p:cNvPr>
          <p:cNvCxnSpPr>
            <a:cxnSpLocks/>
          </p:cNvCxnSpPr>
          <p:nvPr/>
        </p:nvCxnSpPr>
        <p:spPr>
          <a:xfrm>
            <a:off x="342381" y="6427603"/>
            <a:ext cx="372664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5035D8F2-CFC6-0D86-B276-14359F679E54}"/>
              </a:ext>
            </a:extLst>
          </p:cNvPr>
          <p:cNvCxnSpPr>
            <a:cxnSpLocks/>
          </p:cNvCxnSpPr>
          <p:nvPr/>
        </p:nvCxnSpPr>
        <p:spPr>
          <a:xfrm flipV="1">
            <a:off x="820986" y="637128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ZoneTexte 88">
            <a:extLst>
              <a:ext uri="{FF2B5EF4-FFF2-40B4-BE49-F238E27FC236}">
                <a16:creationId xmlns:a16="http://schemas.microsoft.com/office/drawing/2014/main" id="{420004BC-AF75-D2EF-4FB2-9FEF8F695B93}"/>
              </a:ext>
            </a:extLst>
          </p:cNvPr>
          <p:cNvSpPr txBox="1"/>
          <p:nvPr/>
        </p:nvSpPr>
        <p:spPr>
          <a:xfrm>
            <a:off x="749657" y="64260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6EC121A4-343B-D894-6D5A-C9ED8BA395A2}"/>
              </a:ext>
            </a:extLst>
          </p:cNvPr>
          <p:cNvSpPr txBox="1"/>
          <p:nvPr/>
        </p:nvSpPr>
        <p:spPr>
          <a:xfrm>
            <a:off x="216243" y="5350115"/>
            <a:ext cx="142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‘0000’ &amp; p_8</a:t>
            </a:r>
          </a:p>
        </p:txBody>
      </p: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BB4E7A6C-78C1-F7BE-1D8A-F9686063F80A}"/>
              </a:ext>
            </a:extLst>
          </p:cNvPr>
          <p:cNvCxnSpPr>
            <a:cxnSpLocks/>
          </p:cNvCxnSpPr>
          <p:nvPr/>
        </p:nvCxnSpPr>
        <p:spPr>
          <a:xfrm>
            <a:off x="396584" y="5759792"/>
            <a:ext cx="365337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62CC4EF6-485E-786D-FFB7-9A94AB6AE171}"/>
              </a:ext>
            </a:extLst>
          </p:cNvPr>
          <p:cNvCxnSpPr>
            <a:cxnSpLocks/>
          </p:cNvCxnSpPr>
          <p:nvPr/>
        </p:nvCxnSpPr>
        <p:spPr>
          <a:xfrm flipV="1">
            <a:off x="875189" y="5703470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ZoneTexte 92">
            <a:extLst>
              <a:ext uri="{FF2B5EF4-FFF2-40B4-BE49-F238E27FC236}">
                <a16:creationId xmlns:a16="http://schemas.microsoft.com/office/drawing/2014/main" id="{A0759885-1980-B6FE-2C2B-A2E6527D103B}"/>
              </a:ext>
            </a:extLst>
          </p:cNvPr>
          <p:cNvSpPr txBox="1"/>
          <p:nvPr/>
        </p:nvSpPr>
        <p:spPr>
          <a:xfrm>
            <a:off x="803860" y="5758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19B3F828-BDF4-340E-D1E0-C1D00696E22C}"/>
              </a:ext>
            </a:extLst>
          </p:cNvPr>
          <p:cNvSpPr txBox="1"/>
          <p:nvPr/>
        </p:nvSpPr>
        <p:spPr>
          <a:xfrm>
            <a:off x="3184460" y="5338602"/>
            <a:ext cx="102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p_8_ed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F7DE59A0-D309-8454-FBF7-0F7C0EF76D17}"/>
              </a:ext>
            </a:extLst>
          </p:cNvPr>
          <p:cNvSpPr txBox="1"/>
          <p:nvPr/>
        </p:nvSpPr>
        <p:spPr>
          <a:xfrm>
            <a:off x="3155985" y="6061765"/>
            <a:ext cx="102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p_9_ed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63E2923-0F1F-C5A8-F6BF-6C6F67B5C147}"/>
              </a:ext>
            </a:extLst>
          </p:cNvPr>
          <p:cNvSpPr/>
          <p:nvPr/>
        </p:nvSpPr>
        <p:spPr>
          <a:xfrm>
            <a:off x="3594852" y="265980"/>
            <a:ext cx="1015943" cy="11446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>
                <a:solidFill>
                  <a:srgbClr val="0070C0"/>
                </a:solidFill>
              </a:rPr>
              <a:t>+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10CC7BA8-5DFD-2793-AA79-649BDDB793E3}"/>
              </a:ext>
            </a:extLst>
          </p:cNvPr>
          <p:cNvCxnSpPr>
            <a:cxnSpLocks/>
          </p:cNvCxnSpPr>
          <p:nvPr/>
        </p:nvCxnSpPr>
        <p:spPr>
          <a:xfrm flipV="1">
            <a:off x="5204456" y="768559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CA0CDE28-DDEA-0D27-19C3-CDF8B336518A}"/>
              </a:ext>
            </a:extLst>
          </p:cNvPr>
          <p:cNvSpPr txBox="1"/>
          <p:nvPr/>
        </p:nvSpPr>
        <p:spPr>
          <a:xfrm>
            <a:off x="5133127" y="823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9DCA13DE-D802-4018-CEEE-E647A5B482D9}"/>
              </a:ext>
            </a:extLst>
          </p:cNvPr>
          <p:cNvCxnSpPr>
            <a:cxnSpLocks/>
          </p:cNvCxnSpPr>
          <p:nvPr/>
        </p:nvCxnSpPr>
        <p:spPr>
          <a:xfrm>
            <a:off x="4610795" y="835110"/>
            <a:ext cx="113000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4383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EDEF509-49E9-E849-856B-AD844EF4A143}"/>
              </a:ext>
            </a:extLst>
          </p:cNvPr>
          <p:cNvSpPr/>
          <p:nvPr/>
        </p:nvSpPr>
        <p:spPr>
          <a:xfrm>
            <a:off x="9710774" y="393253"/>
            <a:ext cx="1739917" cy="94344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shift_sync</a:t>
            </a:r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2A4C1EBC-5767-CBFB-73BC-A688F1556A0E}"/>
              </a:ext>
            </a:extLst>
          </p:cNvPr>
          <p:cNvCxnSpPr/>
          <p:nvPr/>
        </p:nvCxnSpPr>
        <p:spPr>
          <a:xfrm>
            <a:off x="2041447" y="5181600"/>
            <a:ext cx="80665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79B21920-42A9-E168-E61A-EADC5D9F00D2}"/>
              </a:ext>
            </a:extLst>
          </p:cNvPr>
          <p:cNvSpPr txBox="1"/>
          <p:nvPr/>
        </p:nvSpPr>
        <p:spPr>
          <a:xfrm>
            <a:off x="1111116" y="1672115"/>
            <a:ext cx="715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hsync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27722B0-0C78-C97C-B767-D6629FD03524}"/>
              </a:ext>
            </a:extLst>
          </p:cNvPr>
          <p:cNvCxnSpPr/>
          <p:nvPr/>
        </p:nvCxnSpPr>
        <p:spPr>
          <a:xfrm>
            <a:off x="1920819" y="1162492"/>
            <a:ext cx="0" cy="4735032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604DE8E9-CC3D-1A87-2D1A-63A0F303FB84}"/>
              </a:ext>
            </a:extLst>
          </p:cNvPr>
          <p:cNvSpPr txBox="1"/>
          <p:nvPr/>
        </p:nvSpPr>
        <p:spPr>
          <a:xfrm>
            <a:off x="1587528" y="5882809"/>
            <a:ext cx="6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reset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D112335-25D0-2FFC-99BF-9ADD3ACB6265}"/>
              </a:ext>
            </a:extLst>
          </p:cNvPr>
          <p:cNvCxnSpPr/>
          <p:nvPr/>
        </p:nvCxnSpPr>
        <p:spPr>
          <a:xfrm>
            <a:off x="3781518" y="1147777"/>
            <a:ext cx="0" cy="4735032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86C58C4B-4520-BCF1-287B-8A331255C9E9}"/>
              </a:ext>
            </a:extLst>
          </p:cNvPr>
          <p:cNvSpPr txBox="1"/>
          <p:nvPr/>
        </p:nvSpPr>
        <p:spPr>
          <a:xfrm>
            <a:off x="3019621" y="5882809"/>
            <a:ext cx="155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reset + 800 </a:t>
            </a:r>
            <a:r>
              <a:rPr lang="fr-FR" dirty="0" err="1">
                <a:solidFill>
                  <a:srgbClr val="00B050"/>
                </a:solidFill>
              </a:rPr>
              <a:t>pix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1020719-EDC7-BD5A-F713-5BE107E01973}"/>
              </a:ext>
            </a:extLst>
          </p:cNvPr>
          <p:cNvSpPr txBox="1"/>
          <p:nvPr/>
        </p:nvSpPr>
        <p:spPr>
          <a:xfrm>
            <a:off x="386286" y="2519543"/>
            <a:ext cx="1478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bg2">
                    <a:lumMod val="50000"/>
                  </a:schemeClr>
                </a:solidFill>
              </a:rPr>
              <a:t>hsync_shifted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326E46B4-94A9-52F2-3984-875DA29B0741}"/>
                  </a:ext>
                </a:extLst>
              </p14:cNvPr>
              <p14:cNvContentPartPr/>
              <p14:nvPr/>
            </p14:nvContentPartPr>
            <p14:xfrm>
              <a:off x="1956099" y="4033062"/>
              <a:ext cx="360" cy="36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326E46B4-94A9-52F2-3984-875DA29B07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7459" y="4024062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4939556D-6B41-69ED-C849-7DCB6935FE2B}"/>
              </a:ext>
            </a:extLst>
          </p:cNvPr>
          <p:cNvCxnSpPr/>
          <p:nvPr/>
        </p:nvCxnSpPr>
        <p:spPr>
          <a:xfrm>
            <a:off x="5611587" y="1162492"/>
            <a:ext cx="0" cy="4735032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D62888E-6201-D77C-75F3-094CA0B1CE20}"/>
              </a:ext>
            </a:extLst>
          </p:cNvPr>
          <p:cNvSpPr txBox="1"/>
          <p:nvPr/>
        </p:nvSpPr>
        <p:spPr>
          <a:xfrm>
            <a:off x="4973275" y="5869870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reset + 1600 </a:t>
            </a:r>
            <a:r>
              <a:rPr lang="fr-FR" dirty="0" err="1">
                <a:solidFill>
                  <a:srgbClr val="00B050"/>
                </a:solidFill>
              </a:rPr>
              <a:t>pix</a:t>
            </a:r>
            <a:endParaRPr lang="fr-FR" dirty="0">
              <a:solidFill>
                <a:srgbClr val="00B050"/>
              </a:solidFill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DE81B11-B92A-F0B6-8CD2-C0A3B71DEBD3}"/>
              </a:ext>
            </a:extLst>
          </p:cNvPr>
          <p:cNvCxnSpPr/>
          <p:nvPr/>
        </p:nvCxnSpPr>
        <p:spPr>
          <a:xfrm>
            <a:off x="7438890" y="1162492"/>
            <a:ext cx="0" cy="4735032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84FE699-9855-0CB4-0CCE-C7CA56FD053C}"/>
              </a:ext>
            </a:extLst>
          </p:cNvPr>
          <p:cNvSpPr txBox="1"/>
          <p:nvPr/>
        </p:nvSpPr>
        <p:spPr>
          <a:xfrm>
            <a:off x="6805618" y="5869870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reset + 2400 </a:t>
            </a:r>
            <a:r>
              <a:rPr lang="fr-FR" dirty="0" err="1">
                <a:solidFill>
                  <a:srgbClr val="00B050"/>
                </a:solidFill>
              </a:rPr>
              <a:t>pix</a:t>
            </a:r>
            <a:endParaRPr lang="fr-FR" dirty="0">
              <a:solidFill>
                <a:srgbClr val="00B050"/>
              </a:solidFill>
            </a:endParaRP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ECBF928-89A3-1CB9-4EEA-6FD7E1D3BACD}"/>
              </a:ext>
            </a:extLst>
          </p:cNvPr>
          <p:cNvCxnSpPr/>
          <p:nvPr/>
        </p:nvCxnSpPr>
        <p:spPr>
          <a:xfrm>
            <a:off x="9268701" y="1162492"/>
            <a:ext cx="0" cy="4735032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27B98397-5363-0B44-9669-94487E09DAD2}"/>
              </a:ext>
            </a:extLst>
          </p:cNvPr>
          <p:cNvSpPr txBox="1"/>
          <p:nvPr/>
        </p:nvSpPr>
        <p:spPr>
          <a:xfrm>
            <a:off x="8652137" y="5869870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reset + 3200 </a:t>
            </a:r>
            <a:r>
              <a:rPr lang="fr-FR" dirty="0" err="1">
                <a:solidFill>
                  <a:srgbClr val="00B050"/>
                </a:solidFill>
              </a:rPr>
              <a:t>pix</a:t>
            </a:r>
            <a:endParaRPr lang="fr-FR" dirty="0">
              <a:solidFill>
                <a:srgbClr val="00B050"/>
              </a:solidFill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EC36196-1E38-B214-09FD-43B69A95E4DA}"/>
              </a:ext>
            </a:extLst>
          </p:cNvPr>
          <p:cNvCxnSpPr/>
          <p:nvPr/>
        </p:nvCxnSpPr>
        <p:spPr>
          <a:xfrm>
            <a:off x="1916592" y="1842976"/>
            <a:ext cx="13120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892AC73D-54C0-9B2C-7F57-C71BDF1DDB67}"/>
              </a:ext>
            </a:extLst>
          </p:cNvPr>
          <p:cNvCxnSpPr>
            <a:cxnSpLocks/>
          </p:cNvCxnSpPr>
          <p:nvPr/>
        </p:nvCxnSpPr>
        <p:spPr>
          <a:xfrm>
            <a:off x="3512286" y="1842976"/>
            <a:ext cx="2692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B06ED7AD-8267-14F2-1340-76CF0053E7F7}"/>
              </a:ext>
            </a:extLst>
          </p:cNvPr>
          <p:cNvCxnSpPr>
            <a:cxnSpLocks/>
          </p:cNvCxnSpPr>
          <p:nvPr/>
        </p:nvCxnSpPr>
        <p:spPr>
          <a:xfrm>
            <a:off x="3228624" y="2037906"/>
            <a:ext cx="2836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9A1C032-A31A-7644-E856-5411AF698A1C}"/>
              </a:ext>
            </a:extLst>
          </p:cNvPr>
          <p:cNvCxnSpPr>
            <a:cxnSpLocks/>
          </p:cNvCxnSpPr>
          <p:nvPr/>
        </p:nvCxnSpPr>
        <p:spPr>
          <a:xfrm>
            <a:off x="3512286" y="1842976"/>
            <a:ext cx="0" cy="191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D3599A51-AAF7-FEF2-9E23-E9791881E1FA}"/>
              </a:ext>
            </a:extLst>
          </p:cNvPr>
          <p:cNvCxnSpPr>
            <a:cxnSpLocks/>
          </p:cNvCxnSpPr>
          <p:nvPr/>
        </p:nvCxnSpPr>
        <p:spPr>
          <a:xfrm>
            <a:off x="3228625" y="1842976"/>
            <a:ext cx="0" cy="191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8F408533-3371-35E7-1E31-FD80C3A26986}"/>
              </a:ext>
            </a:extLst>
          </p:cNvPr>
          <p:cNvCxnSpPr/>
          <p:nvPr/>
        </p:nvCxnSpPr>
        <p:spPr>
          <a:xfrm>
            <a:off x="3725622" y="1842976"/>
            <a:ext cx="13120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B41F106-EAF3-4A2F-4967-E1EE3BBCE32A}"/>
              </a:ext>
            </a:extLst>
          </p:cNvPr>
          <p:cNvCxnSpPr>
            <a:cxnSpLocks/>
          </p:cNvCxnSpPr>
          <p:nvPr/>
        </p:nvCxnSpPr>
        <p:spPr>
          <a:xfrm>
            <a:off x="5321316" y="1842976"/>
            <a:ext cx="2692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0DE4EC69-7683-530A-DA67-491782D115B4}"/>
              </a:ext>
            </a:extLst>
          </p:cNvPr>
          <p:cNvCxnSpPr>
            <a:cxnSpLocks/>
          </p:cNvCxnSpPr>
          <p:nvPr/>
        </p:nvCxnSpPr>
        <p:spPr>
          <a:xfrm>
            <a:off x="5037654" y="2037906"/>
            <a:ext cx="2836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60A7DE1F-745F-D552-428C-A1B526946FF6}"/>
              </a:ext>
            </a:extLst>
          </p:cNvPr>
          <p:cNvCxnSpPr>
            <a:cxnSpLocks/>
          </p:cNvCxnSpPr>
          <p:nvPr/>
        </p:nvCxnSpPr>
        <p:spPr>
          <a:xfrm>
            <a:off x="5321316" y="1842976"/>
            <a:ext cx="0" cy="191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7CD98255-12DD-EFCF-2CEC-6129C0177303}"/>
              </a:ext>
            </a:extLst>
          </p:cNvPr>
          <p:cNvCxnSpPr>
            <a:cxnSpLocks/>
          </p:cNvCxnSpPr>
          <p:nvPr/>
        </p:nvCxnSpPr>
        <p:spPr>
          <a:xfrm>
            <a:off x="5037655" y="1842976"/>
            <a:ext cx="0" cy="191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5048FA96-F7AE-AC05-59E6-78D3BD2BB9A8}"/>
              </a:ext>
            </a:extLst>
          </p:cNvPr>
          <p:cNvCxnSpPr/>
          <p:nvPr/>
        </p:nvCxnSpPr>
        <p:spPr>
          <a:xfrm>
            <a:off x="5563558" y="1846519"/>
            <a:ext cx="13120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61AB0A24-D2B6-A152-139D-CF493D2950E2}"/>
              </a:ext>
            </a:extLst>
          </p:cNvPr>
          <p:cNvCxnSpPr>
            <a:cxnSpLocks/>
          </p:cNvCxnSpPr>
          <p:nvPr/>
        </p:nvCxnSpPr>
        <p:spPr>
          <a:xfrm>
            <a:off x="7159252" y="1846519"/>
            <a:ext cx="2692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F77B6088-3BE9-B39F-4D68-EF19F021DEFD}"/>
              </a:ext>
            </a:extLst>
          </p:cNvPr>
          <p:cNvCxnSpPr>
            <a:cxnSpLocks/>
          </p:cNvCxnSpPr>
          <p:nvPr/>
        </p:nvCxnSpPr>
        <p:spPr>
          <a:xfrm>
            <a:off x="6875590" y="2041449"/>
            <a:ext cx="2836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62A6991D-835A-0CC1-DD7B-A74F725D7AB6}"/>
              </a:ext>
            </a:extLst>
          </p:cNvPr>
          <p:cNvCxnSpPr>
            <a:cxnSpLocks/>
          </p:cNvCxnSpPr>
          <p:nvPr/>
        </p:nvCxnSpPr>
        <p:spPr>
          <a:xfrm>
            <a:off x="7159252" y="1846519"/>
            <a:ext cx="0" cy="191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A2D12408-C354-5DCA-BD6C-E9925B685CA3}"/>
              </a:ext>
            </a:extLst>
          </p:cNvPr>
          <p:cNvCxnSpPr>
            <a:cxnSpLocks/>
          </p:cNvCxnSpPr>
          <p:nvPr/>
        </p:nvCxnSpPr>
        <p:spPr>
          <a:xfrm>
            <a:off x="6875591" y="1846519"/>
            <a:ext cx="0" cy="191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D2A2A73B-B888-7BDD-572D-8DB38957AD3C}"/>
              </a:ext>
            </a:extLst>
          </p:cNvPr>
          <p:cNvCxnSpPr/>
          <p:nvPr/>
        </p:nvCxnSpPr>
        <p:spPr>
          <a:xfrm>
            <a:off x="7403775" y="1846517"/>
            <a:ext cx="13120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59705CA-6774-B5E4-C923-394C616340F3}"/>
              </a:ext>
            </a:extLst>
          </p:cNvPr>
          <p:cNvCxnSpPr>
            <a:cxnSpLocks/>
          </p:cNvCxnSpPr>
          <p:nvPr/>
        </p:nvCxnSpPr>
        <p:spPr>
          <a:xfrm>
            <a:off x="8999469" y="1846517"/>
            <a:ext cx="2692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6BB88107-A80C-CE9E-F116-E92F605859C0}"/>
              </a:ext>
            </a:extLst>
          </p:cNvPr>
          <p:cNvCxnSpPr>
            <a:cxnSpLocks/>
          </p:cNvCxnSpPr>
          <p:nvPr/>
        </p:nvCxnSpPr>
        <p:spPr>
          <a:xfrm>
            <a:off x="8715807" y="2041447"/>
            <a:ext cx="2836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48BA9472-28E0-A7D6-DFA8-95AF21236D5C}"/>
              </a:ext>
            </a:extLst>
          </p:cNvPr>
          <p:cNvCxnSpPr>
            <a:cxnSpLocks/>
          </p:cNvCxnSpPr>
          <p:nvPr/>
        </p:nvCxnSpPr>
        <p:spPr>
          <a:xfrm>
            <a:off x="8999469" y="1846517"/>
            <a:ext cx="0" cy="191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75E4F1FB-16DE-20CD-0BB8-6D59AAD65DB7}"/>
              </a:ext>
            </a:extLst>
          </p:cNvPr>
          <p:cNvCxnSpPr>
            <a:cxnSpLocks/>
          </p:cNvCxnSpPr>
          <p:nvPr/>
        </p:nvCxnSpPr>
        <p:spPr>
          <a:xfrm>
            <a:off x="8715808" y="1846517"/>
            <a:ext cx="0" cy="191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34496BEF-0116-40CF-EA1A-772A2CC59E36}"/>
              </a:ext>
            </a:extLst>
          </p:cNvPr>
          <p:cNvCxnSpPr/>
          <p:nvPr/>
        </p:nvCxnSpPr>
        <p:spPr>
          <a:xfrm>
            <a:off x="9268701" y="1842976"/>
            <a:ext cx="13120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825E016C-5005-8FEC-BAA4-DAE2F906D399}"/>
              </a:ext>
            </a:extLst>
          </p:cNvPr>
          <p:cNvCxnSpPr>
            <a:cxnSpLocks/>
          </p:cNvCxnSpPr>
          <p:nvPr/>
        </p:nvCxnSpPr>
        <p:spPr>
          <a:xfrm>
            <a:off x="10864395" y="1842976"/>
            <a:ext cx="2692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4040C97E-9FA7-86FF-EF5E-605A72BAB0DC}"/>
              </a:ext>
            </a:extLst>
          </p:cNvPr>
          <p:cNvCxnSpPr>
            <a:cxnSpLocks/>
          </p:cNvCxnSpPr>
          <p:nvPr/>
        </p:nvCxnSpPr>
        <p:spPr>
          <a:xfrm>
            <a:off x="10580733" y="2037906"/>
            <a:ext cx="2836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F14936A0-BD86-2258-3522-453966F3254F}"/>
              </a:ext>
            </a:extLst>
          </p:cNvPr>
          <p:cNvCxnSpPr>
            <a:cxnSpLocks/>
          </p:cNvCxnSpPr>
          <p:nvPr/>
        </p:nvCxnSpPr>
        <p:spPr>
          <a:xfrm>
            <a:off x="10864395" y="1842976"/>
            <a:ext cx="0" cy="191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A8CF8610-ACF2-4C3C-4684-C91AE96E103E}"/>
              </a:ext>
            </a:extLst>
          </p:cNvPr>
          <p:cNvCxnSpPr>
            <a:cxnSpLocks/>
          </p:cNvCxnSpPr>
          <p:nvPr/>
        </p:nvCxnSpPr>
        <p:spPr>
          <a:xfrm>
            <a:off x="10580734" y="1842976"/>
            <a:ext cx="0" cy="191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A9D7B34-54EE-83E8-9F7C-46D5BFF06193}"/>
              </a:ext>
            </a:extLst>
          </p:cNvPr>
          <p:cNvCxnSpPr/>
          <p:nvPr/>
        </p:nvCxnSpPr>
        <p:spPr>
          <a:xfrm>
            <a:off x="3867453" y="2612064"/>
            <a:ext cx="1312032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02A91BA1-02C6-39E5-B0C4-194F4E743960}"/>
              </a:ext>
            </a:extLst>
          </p:cNvPr>
          <p:cNvCxnSpPr>
            <a:cxnSpLocks/>
          </p:cNvCxnSpPr>
          <p:nvPr/>
        </p:nvCxnSpPr>
        <p:spPr>
          <a:xfrm>
            <a:off x="5463147" y="2612064"/>
            <a:ext cx="269232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70821661-EB63-8D5E-E487-FC67A717A3AD}"/>
              </a:ext>
            </a:extLst>
          </p:cNvPr>
          <p:cNvCxnSpPr>
            <a:cxnSpLocks/>
          </p:cNvCxnSpPr>
          <p:nvPr/>
        </p:nvCxnSpPr>
        <p:spPr>
          <a:xfrm>
            <a:off x="5179485" y="2806994"/>
            <a:ext cx="283662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03BE85A7-D766-DB18-B53C-EB390C6B5BD3}"/>
              </a:ext>
            </a:extLst>
          </p:cNvPr>
          <p:cNvCxnSpPr>
            <a:cxnSpLocks/>
          </p:cNvCxnSpPr>
          <p:nvPr/>
        </p:nvCxnSpPr>
        <p:spPr>
          <a:xfrm>
            <a:off x="5463147" y="2612064"/>
            <a:ext cx="0" cy="19138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EA643A03-B704-C989-9E68-22470AA9317E}"/>
              </a:ext>
            </a:extLst>
          </p:cNvPr>
          <p:cNvCxnSpPr>
            <a:cxnSpLocks/>
          </p:cNvCxnSpPr>
          <p:nvPr/>
        </p:nvCxnSpPr>
        <p:spPr>
          <a:xfrm>
            <a:off x="5179486" y="2612064"/>
            <a:ext cx="0" cy="19138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537454C5-FB13-07FF-D6FD-E7D1A7243F0A}"/>
              </a:ext>
            </a:extLst>
          </p:cNvPr>
          <p:cNvCxnSpPr/>
          <p:nvPr/>
        </p:nvCxnSpPr>
        <p:spPr>
          <a:xfrm>
            <a:off x="5705389" y="2608519"/>
            <a:ext cx="1312032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A8B561F4-5077-9BF4-F4B7-1DA40E4A030E}"/>
              </a:ext>
            </a:extLst>
          </p:cNvPr>
          <p:cNvCxnSpPr>
            <a:cxnSpLocks/>
          </p:cNvCxnSpPr>
          <p:nvPr/>
        </p:nvCxnSpPr>
        <p:spPr>
          <a:xfrm>
            <a:off x="7301083" y="2608519"/>
            <a:ext cx="269232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2A2E0EBD-07B7-6905-60CE-F749B6EAB9F2}"/>
              </a:ext>
            </a:extLst>
          </p:cNvPr>
          <p:cNvCxnSpPr>
            <a:cxnSpLocks/>
          </p:cNvCxnSpPr>
          <p:nvPr/>
        </p:nvCxnSpPr>
        <p:spPr>
          <a:xfrm>
            <a:off x="7017421" y="2803449"/>
            <a:ext cx="283662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6E8B8F9-E552-3897-7346-1E29C2394D64}"/>
              </a:ext>
            </a:extLst>
          </p:cNvPr>
          <p:cNvCxnSpPr>
            <a:cxnSpLocks/>
          </p:cNvCxnSpPr>
          <p:nvPr/>
        </p:nvCxnSpPr>
        <p:spPr>
          <a:xfrm>
            <a:off x="7301083" y="2608519"/>
            <a:ext cx="0" cy="19138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801D3C4C-08EC-8F2B-5EA3-E709D21ADF36}"/>
              </a:ext>
            </a:extLst>
          </p:cNvPr>
          <p:cNvCxnSpPr>
            <a:cxnSpLocks/>
          </p:cNvCxnSpPr>
          <p:nvPr/>
        </p:nvCxnSpPr>
        <p:spPr>
          <a:xfrm>
            <a:off x="7017422" y="2608519"/>
            <a:ext cx="0" cy="19138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E6A941C7-7618-D987-F8A5-0A982F158549}"/>
              </a:ext>
            </a:extLst>
          </p:cNvPr>
          <p:cNvCxnSpPr/>
          <p:nvPr/>
        </p:nvCxnSpPr>
        <p:spPr>
          <a:xfrm>
            <a:off x="7545606" y="2608517"/>
            <a:ext cx="1312032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2F2083D4-5EB5-D0EA-D1D5-A738EE7A1943}"/>
              </a:ext>
            </a:extLst>
          </p:cNvPr>
          <p:cNvCxnSpPr>
            <a:cxnSpLocks/>
          </p:cNvCxnSpPr>
          <p:nvPr/>
        </p:nvCxnSpPr>
        <p:spPr>
          <a:xfrm>
            <a:off x="9141300" y="2608517"/>
            <a:ext cx="269232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A9560D18-3DF7-C5EB-0506-65E990870F69}"/>
              </a:ext>
            </a:extLst>
          </p:cNvPr>
          <p:cNvCxnSpPr>
            <a:cxnSpLocks/>
          </p:cNvCxnSpPr>
          <p:nvPr/>
        </p:nvCxnSpPr>
        <p:spPr>
          <a:xfrm>
            <a:off x="8857638" y="2803447"/>
            <a:ext cx="283662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8E53482B-07F7-CCA2-4D66-CF7F10D1BE56}"/>
              </a:ext>
            </a:extLst>
          </p:cNvPr>
          <p:cNvCxnSpPr>
            <a:cxnSpLocks/>
          </p:cNvCxnSpPr>
          <p:nvPr/>
        </p:nvCxnSpPr>
        <p:spPr>
          <a:xfrm>
            <a:off x="9141300" y="2608517"/>
            <a:ext cx="0" cy="19138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8EAE862A-E146-ED8C-48D1-548E2162F332}"/>
              </a:ext>
            </a:extLst>
          </p:cNvPr>
          <p:cNvCxnSpPr>
            <a:cxnSpLocks/>
          </p:cNvCxnSpPr>
          <p:nvPr/>
        </p:nvCxnSpPr>
        <p:spPr>
          <a:xfrm>
            <a:off x="8857639" y="2608517"/>
            <a:ext cx="0" cy="19138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>
            <a:extLst>
              <a:ext uri="{FF2B5EF4-FFF2-40B4-BE49-F238E27FC236}">
                <a16:creationId xmlns:a16="http://schemas.microsoft.com/office/drawing/2014/main" id="{C1F87C37-527F-7C92-636F-ACCC2672AED1}"/>
              </a:ext>
            </a:extLst>
          </p:cNvPr>
          <p:cNvCxnSpPr/>
          <p:nvPr/>
        </p:nvCxnSpPr>
        <p:spPr>
          <a:xfrm>
            <a:off x="9410532" y="2612064"/>
            <a:ext cx="1312032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FD8BDB5B-D94D-2647-705D-8AA5E5CBC543}"/>
              </a:ext>
            </a:extLst>
          </p:cNvPr>
          <p:cNvCxnSpPr>
            <a:cxnSpLocks/>
          </p:cNvCxnSpPr>
          <p:nvPr/>
        </p:nvCxnSpPr>
        <p:spPr>
          <a:xfrm>
            <a:off x="11006226" y="2612064"/>
            <a:ext cx="269232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6942EA38-DE09-42B6-FAF9-EA9EA5BB1D75}"/>
              </a:ext>
            </a:extLst>
          </p:cNvPr>
          <p:cNvCxnSpPr>
            <a:cxnSpLocks/>
          </p:cNvCxnSpPr>
          <p:nvPr/>
        </p:nvCxnSpPr>
        <p:spPr>
          <a:xfrm>
            <a:off x="10722564" y="2806994"/>
            <a:ext cx="283662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369FC030-337E-EAC7-2BDA-1824E0374FCF}"/>
              </a:ext>
            </a:extLst>
          </p:cNvPr>
          <p:cNvCxnSpPr>
            <a:cxnSpLocks/>
          </p:cNvCxnSpPr>
          <p:nvPr/>
        </p:nvCxnSpPr>
        <p:spPr>
          <a:xfrm>
            <a:off x="11006226" y="2612064"/>
            <a:ext cx="0" cy="19138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445A5E99-A085-F799-C223-CBBA5BAF2A73}"/>
              </a:ext>
            </a:extLst>
          </p:cNvPr>
          <p:cNvCxnSpPr>
            <a:cxnSpLocks/>
          </p:cNvCxnSpPr>
          <p:nvPr/>
        </p:nvCxnSpPr>
        <p:spPr>
          <a:xfrm>
            <a:off x="10722565" y="2612064"/>
            <a:ext cx="0" cy="19138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2870BBD3-1FD1-2CD9-D6CE-4EAC295AF461}"/>
              </a:ext>
            </a:extLst>
          </p:cNvPr>
          <p:cNvCxnSpPr>
            <a:cxnSpLocks/>
          </p:cNvCxnSpPr>
          <p:nvPr/>
        </p:nvCxnSpPr>
        <p:spPr>
          <a:xfrm>
            <a:off x="1916592" y="2619152"/>
            <a:ext cx="196804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ZoneTexte 138">
            <a:extLst>
              <a:ext uri="{FF2B5EF4-FFF2-40B4-BE49-F238E27FC236}">
                <a16:creationId xmlns:a16="http://schemas.microsoft.com/office/drawing/2014/main" id="{8BF6E058-379F-95A5-A736-FC0C63C718FE}"/>
              </a:ext>
            </a:extLst>
          </p:cNvPr>
          <p:cNvSpPr txBox="1"/>
          <p:nvPr/>
        </p:nvSpPr>
        <p:spPr>
          <a:xfrm>
            <a:off x="2195450" y="2636776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Shift 802 </a:t>
            </a:r>
            <a:r>
              <a:rPr lang="fr-FR" dirty="0" err="1">
                <a:solidFill>
                  <a:srgbClr val="FFC000"/>
                </a:solidFill>
              </a:rPr>
              <a:t>pix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3B50C8C1-08AC-A03B-F14D-B6A7B85C97AE}"/>
              </a:ext>
            </a:extLst>
          </p:cNvPr>
          <p:cNvSpPr txBox="1"/>
          <p:nvPr/>
        </p:nvSpPr>
        <p:spPr>
          <a:xfrm>
            <a:off x="2537637" y="12688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25A1D39C-A398-DCDD-CC14-71AB7DEF4BC9}"/>
              </a:ext>
            </a:extLst>
          </p:cNvPr>
          <p:cNvSpPr txBox="1"/>
          <p:nvPr/>
        </p:nvSpPr>
        <p:spPr>
          <a:xfrm>
            <a:off x="4583761" y="12365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DCFFD9B9-E4E9-F736-9643-7AEF1F3BEC2A}"/>
              </a:ext>
            </a:extLst>
          </p:cNvPr>
          <p:cNvSpPr txBox="1"/>
          <p:nvPr/>
        </p:nvSpPr>
        <p:spPr>
          <a:xfrm>
            <a:off x="6346022" y="1240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276C787E-9DAE-580F-0E85-4768546EB11E}"/>
              </a:ext>
            </a:extLst>
          </p:cNvPr>
          <p:cNvSpPr txBox="1"/>
          <p:nvPr/>
        </p:nvSpPr>
        <p:spPr>
          <a:xfrm>
            <a:off x="8139252" y="12266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F6F5226-DF87-F7F7-D1BE-2F35A1C1A178}"/>
              </a:ext>
            </a:extLst>
          </p:cNvPr>
          <p:cNvSpPr txBox="1"/>
          <p:nvPr/>
        </p:nvSpPr>
        <p:spPr>
          <a:xfrm>
            <a:off x="1230836" y="123691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348437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E662568-83F9-5330-973C-85F83B32C0AB}"/>
              </a:ext>
            </a:extLst>
          </p:cNvPr>
          <p:cNvCxnSpPr/>
          <p:nvPr/>
        </p:nvCxnSpPr>
        <p:spPr>
          <a:xfrm>
            <a:off x="10725376" y="1144773"/>
            <a:ext cx="0" cy="4735032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EDEF509-49E9-E849-856B-AD844EF4A143}"/>
              </a:ext>
            </a:extLst>
          </p:cNvPr>
          <p:cNvSpPr/>
          <p:nvPr/>
        </p:nvSpPr>
        <p:spPr>
          <a:xfrm>
            <a:off x="8985459" y="137526"/>
            <a:ext cx="1739917" cy="94344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shift_sync</a:t>
            </a:r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2A4C1EBC-5767-CBFB-73BC-A688F1556A0E}"/>
              </a:ext>
            </a:extLst>
          </p:cNvPr>
          <p:cNvCxnSpPr/>
          <p:nvPr/>
        </p:nvCxnSpPr>
        <p:spPr>
          <a:xfrm>
            <a:off x="1637416" y="5181600"/>
            <a:ext cx="80665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79B21920-42A9-E168-E61A-EADC5D9F00D2}"/>
              </a:ext>
            </a:extLst>
          </p:cNvPr>
          <p:cNvSpPr txBox="1"/>
          <p:nvPr/>
        </p:nvSpPr>
        <p:spPr>
          <a:xfrm>
            <a:off x="707085" y="1672115"/>
            <a:ext cx="6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vsync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27722B0-0C78-C97C-B767-D6629FD03524}"/>
              </a:ext>
            </a:extLst>
          </p:cNvPr>
          <p:cNvCxnSpPr/>
          <p:nvPr/>
        </p:nvCxnSpPr>
        <p:spPr>
          <a:xfrm>
            <a:off x="1516788" y="1162492"/>
            <a:ext cx="0" cy="4735032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604DE8E9-CC3D-1A87-2D1A-63A0F303FB84}"/>
              </a:ext>
            </a:extLst>
          </p:cNvPr>
          <p:cNvSpPr txBox="1"/>
          <p:nvPr/>
        </p:nvSpPr>
        <p:spPr>
          <a:xfrm>
            <a:off x="1183497" y="5882809"/>
            <a:ext cx="6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reset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D112335-25D0-2FFC-99BF-9ADD3ACB6265}"/>
              </a:ext>
            </a:extLst>
          </p:cNvPr>
          <p:cNvCxnSpPr/>
          <p:nvPr/>
        </p:nvCxnSpPr>
        <p:spPr>
          <a:xfrm>
            <a:off x="3377487" y="1147777"/>
            <a:ext cx="0" cy="4735032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86C58C4B-4520-BCF1-287B-8A331255C9E9}"/>
              </a:ext>
            </a:extLst>
          </p:cNvPr>
          <p:cNvSpPr txBox="1"/>
          <p:nvPr/>
        </p:nvSpPr>
        <p:spPr>
          <a:xfrm>
            <a:off x="2615590" y="5882809"/>
            <a:ext cx="155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reset + 800 </a:t>
            </a:r>
            <a:r>
              <a:rPr lang="fr-FR" dirty="0" err="1">
                <a:solidFill>
                  <a:srgbClr val="00B050"/>
                </a:solidFill>
              </a:rPr>
              <a:t>pix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1020719-EDC7-BD5A-F713-5BE107E01973}"/>
              </a:ext>
            </a:extLst>
          </p:cNvPr>
          <p:cNvSpPr txBox="1"/>
          <p:nvPr/>
        </p:nvSpPr>
        <p:spPr>
          <a:xfrm>
            <a:off x="-17745" y="2519543"/>
            <a:ext cx="145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bg2">
                    <a:lumMod val="50000"/>
                  </a:schemeClr>
                </a:solidFill>
              </a:rPr>
              <a:t>vsync_shifted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326E46B4-94A9-52F2-3984-875DA29B0741}"/>
                  </a:ext>
                </a:extLst>
              </p14:cNvPr>
              <p14:cNvContentPartPr/>
              <p14:nvPr/>
            </p14:nvContentPartPr>
            <p14:xfrm>
              <a:off x="1552068" y="4033062"/>
              <a:ext cx="360" cy="36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326E46B4-94A9-52F2-3984-875DA29B07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3068" y="4024062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4939556D-6B41-69ED-C849-7DCB6935FE2B}"/>
              </a:ext>
            </a:extLst>
          </p:cNvPr>
          <p:cNvCxnSpPr/>
          <p:nvPr/>
        </p:nvCxnSpPr>
        <p:spPr>
          <a:xfrm>
            <a:off x="5207556" y="1162492"/>
            <a:ext cx="0" cy="4735032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D62888E-6201-D77C-75F3-094CA0B1CE20}"/>
              </a:ext>
            </a:extLst>
          </p:cNvPr>
          <p:cNvSpPr txBox="1"/>
          <p:nvPr/>
        </p:nvSpPr>
        <p:spPr>
          <a:xfrm>
            <a:off x="4569244" y="5869870"/>
            <a:ext cx="13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reset + … </a:t>
            </a:r>
            <a:r>
              <a:rPr lang="fr-FR" dirty="0" err="1">
                <a:solidFill>
                  <a:srgbClr val="00B050"/>
                </a:solidFill>
              </a:rPr>
              <a:t>pix</a:t>
            </a:r>
            <a:endParaRPr lang="fr-FR" dirty="0">
              <a:solidFill>
                <a:srgbClr val="00B050"/>
              </a:solidFill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DE81B11-B92A-F0B6-8CD2-C0A3B71DEBD3}"/>
              </a:ext>
            </a:extLst>
          </p:cNvPr>
          <p:cNvCxnSpPr/>
          <p:nvPr/>
        </p:nvCxnSpPr>
        <p:spPr>
          <a:xfrm>
            <a:off x="7034859" y="1162492"/>
            <a:ext cx="0" cy="4735032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84FE699-9855-0CB4-0CCE-C7CA56FD053C}"/>
              </a:ext>
            </a:extLst>
          </p:cNvPr>
          <p:cNvSpPr txBox="1"/>
          <p:nvPr/>
        </p:nvSpPr>
        <p:spPr>
          <a:xfrm>
            <a:off x="6401587" y="5869870"/>
            <a:ext cx="13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reset + … </a:t>
            </a:r>
            <a:r>
              <a:rPr lang="fr-FR" dirty="0" err="1">
                <a:solidFill>
                  <a:srgbClr val="00B050"/>
                </a:solidFill>
              </a:rPr>
              <a:t>pix</a:t>
            </a:r>
            <a:endParaRPr lang="fr-FR" dirty="0">
              <a:solidFill>
                <a:srgbClr val="00B050"/>
              </a:solidFill>
            </a:endParaRP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ECBF928-89A3-1CB9-4EEA-6FD7E1D3BACD}"/>
              </a:ext>
            </a:extLst>
          </p:cNvPr>
          <p:cNvCxnSpPr/>
          <p:nvPr/>
        </p:nvCxnSpPr>
        <p:spPr>
          <a:xfrm>
            <a:off x="8864670" y="1162492"/>
            <a:ext cx="0" cy="4735032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27B98397-5363-0B44-9669-94487E09DAD2}"/>
              </a:ext>
            </a:extLst>
          </p:cNvPr>
          <p:cNvSpPr txBox="1"/>
          <p:nvPr/>
        </p:nvSpPr>
        <p:spPr>
          <a:xfrm>
            <a:off x="8248106" y="5869870"/>
            <a:ext cx="13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reset + … </a:t>
            </a:r>
            <a:r>
              <a:rPr lang="fr-FR" dirty="0" err="1">
                <a:solidFill>
                  <a:srgbClr val="00B050"/>
                </a:solidFill>
              </a:rPr>
              <a:t>pix</a:t>
            </a:r>
            <a:endParaRPr lang="fr-FR" dirty="0">
              <a:solidFill>
                <a:srgbClr val="00B050"/>
              </a:solidFill>
            </a:endParaRPr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D2A2A73B-B888-7BDD-572D-8DB38957AD3C}"/>
              </a:ext>
            </a:extLst>
          </p:cNvPr>
          <p:cNvCxnSpPr>
            <a:cxnSpLocks/>
          </p:cNvCxnSpPr>
          <p:nvPr/>
        </p:nvCxnSpPr>
        <p:spPr>
          <a:xfrm>
            <a:off x="1512561" y="1846517"/>
            <a:ext cx="36935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59705CA-6774-B5E4-C923-394C616340F3}"/>
              </a:ext>
            </a:extLst>
          </p:cNvPr>
          <p:cNvCxnSpPr>
            <a:cxnSpLocks/>
          </p:cNvCxnSpPr>
          <p:nvPr/>
        </p:nvCxnSpPr>
        <p:spPr>
          <a:xfrm>
            <a:off x="8878850" y="1846517"/>
            <a:ext cx="295893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6BB88107-A80C-CE9E-F116-E92F605859C0}"/>
              </a:ext>
            </a:extLst>
          </p:cNvPr>
          <p:cNvCxnSpPr>
            <a:cxnSpLocks/>
          </p:cNvCxnSpPr>
          <p:nvPr/>
        </p:nvCxnSpPr>
        <p:spPr>
          <a:xfrm>
            <a:off x="5206064" y="2041447"/>
            <a:ext cx="36870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48BA9472-28E0-A7D6-DFA8-95AF21236D5C}"/>
              </a:ext>
            </a:extLst>
          </p:cNvPr>
          <p:cNvCxnSpPr>
            <a:cxnSpLocks/>
          </p:cNvCxnSpPr>
          <p:nvPr/>
        </p:nvCxnSpPr>
        <p:spPr>
          <a:xfrm>
            <a:off x="8871891" y="1846517"/>
            <a:ext cx="0" cy="191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75E4F1FB-16DE-20CD-0BB8-6D59AAD65DB7}"/>
              </a:ext>
            </a:extLst>
          </p:cNvPr>
          <p:cNvCxnSpPr>
            <a:cxnSpLocks/>
          </p:cNvCxnSpPr>
          <p:nvPr/>
        </p:nvCxnSpPr>
        <p:spPr>
          <a:xfrm>
            <a:off x="5207082" y="1846517"/>
            <a:ext cx="0" cy="191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A9D7B34-54EE-83E8-9F7C-46D5BFF06193}"/>
              </a:ext>
            </a:extLst>
          </p:cNvPr>
          <p:cNvCxnSpPr>
            <a:cxnSpLocks/>
          </p:cNvCxnSpPr>
          <p:nvPr/>
        </p:nvCxnSpPr>
        <p:spPr>
          <a:xfrm>
            <a:off x="1499942" y="2612064"/>
            <a:ext cx="5614189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ZoneTexte 139">
            <a:extLst>
              <a:ext uri="{FF2B5EF4-FFF2-40B4-BE49-F238E27FC236}">
                <a16:creationId xmlns:a16="http://schemas.microsoft.com/office/drawing/2014/main" id="{3B50C8C1-08AC-A03B-F14D-B6A7B85C97AE}"/>
              </a:ext>
            </a:extLst>
          </p:cNvPr>
          <p:cNvSpPr txBox="1"/>
          <p:nvPr/>
        </p:nvSpPr>
        <p:spPr>
          <a:xfrm>
            <a:off x="2133606" y="12688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25A1D39C-A398-DCDD-CC14-71AB7DEF4BC9}"/>
              </a:ext>
            </a:extLst>
          </p:cNvPr>
          <p:cNvSpPr txBox="1"/>
          <p:nvPr/>
        </p:nvSpPr>
        <p:spPr>
          <a:xfrm>
            <a:off x="4179730" y="123654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DCFFD9B9-E4E9-F736-9643-7AEF1F3BEC2A}"/>
              </a:ext>
            </a:extLst>
          </p:cNvPr>
          <p:cNvSpPr txBox="1"/>
          <p:nvPr/>
        </p:nvSpPr>
        <p:spPr>
          <a:xfrm>
            <a:off x="5941991" y="124045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490</a:t>
            </a:r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276C787E-9DAE-580F-0E85-4768546EB11E}"/>
              </a:ext>
            </a:extLst>
          </p:cNvPr>
          <p:cNvSpPr txBox="1"/>
          <p:nvPr/>
        </p:nvSpPr>
        <p:spPr>
          <a:xfrm>
            <a:off x="7735221" y="122664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491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C63710D-CEDA-6925-9C9D-AFD6CEC2F309}"/>
              </a:ext>
            </a:extLst>
          </p:cNvPr>
          <p:cNvSpPr txBox="1"/>
          <p:nvPr/>
        </p:nvSpPr>
        <p:spPr>
          <a:xfrm>
            <a:off x="826805" y="123691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778FBD0-6AD2-026A-97B2-E42F888B99EC}"/>
              </a:ext>
            </a:extLst>
          </p:cNvPr>
          <p:cNvSpPr txBox="1"/>
          <p:nvPr/>
        </p:nvSpPr>
        <p:spPr>
          <a:xfrm>
            <a:off x="9653193" y="12372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492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DD017A5-C975-6F3F-3AD9-D4B9853B49BE}"/>
              </a:ext>
            </a:extLst>
          </p:cNvPr>
          <p:cNvCxnSpPr>
            <a:cxnSpLocks/>
          </p:cNvCxnSpPr>
          <p:nvPr/>
        </p:nvCxnSpPr>
        <p:spPr>
          <a:xfrm>
            <a:off x="7114131" y="2612064"/>
            <a:ext cx="0" cy="19138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906B37E2-7923-62B0-4729-6B37FB9A346F}"/>
              </a:ext>
            </a:extLst>
          </p:cNvPr>
          <p:cNvCxnSpPr>
            <a:cxnSpLocks/>
          </p:cNvCxnSpPr>
          <p:nvPr/>
        </p:nvCxnSpPr>
        <p:spPr>
          <a:xfrm>
            <a:off x="7114131" y="2803449"/>
            <a:ext cx="3695636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B2B6E3E0-0D7C-65E2-B66A-8FE7BA81231E}"/>
              </a:ext>
            </a:extLst>
          </p:cNvPr>
          <p:cNvCxnSpPr>
            <a:cxnSpLocks/>
          </p:cNvCxnSpPr>
          <p:nvPr/>
        </p:nvCxnSpPr>
        <p:spPr>
          <a:xfrm>
            <a:off x="10803631" y="2615612"/>
            <a:ext cx="0" cy="19138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7020E0B1-728B-C6F3-3425-9116855FD2C5}"/>
              </a:ext>
            </a:extLst>
          </p:cNvPr>
          <p:cNvCxnSpPr>
            <a:cxnSpLocks/>
          </p:cNvCxnSpPr>
          <p:nvPr/>
        </p:nvCxnSpPr>
        <p:spPr>
          <a:xfrm>
            <a:off x="10803631" y="2612064"/>
            <a:ext cx="103415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887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Rectangle : coins arrondis 506">
            <a:extLst>
              <a:ext uri="{FF2B5EF4-FFF2-40B4-BE49-F238E27FC236}">
                <a16:creationId xmlns:a16="http://schemas.microsoft.com/office/drawing/2014/main" id="{B4C3019B-C0AF-5F41-DB2C-E90F7A05B6B4}"/>
              </a:ext>
            </a:extLst>
          </p:cNvPr>
          <p:cNvSpPr/>
          <p:nvPr/>
        </p:nvSpPr>
        <p:spPr>
          <a:xfrm>
            <a:off x="1728338" y="623774"/>
            <a:ext cx="7435365" cy="556437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3973E74-A9BA-C7F1-F780-9292E93F6AE1}"/>
              </a:ext>
            </a:extLst>
          </p:cNvPr>
          <p:cNvSpPr/>
          <p:nvPr/>
        </p:nvSpPr>
        <p:spPr>
          <a:xfrm>
            <a:off x="2414899" y="872511"/>
            <a:ext cx="1739917" cy="94344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shift_sync</a:t>
            </a:r>
            <a:endParaRPr lang="fr-FR" dirty="0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10ECFF47-BF97-AC4F-E356-59DCA595A1A7}"/>
              </a:ext>
            </a:extLst>
          </p:cNvPr>
          <p:cNvCxnSpPr>
            <a:cxnSpLocks/>
          </p:cNvCxnSpPr>
          <p:nvPr/>
        </p:nvCxnSpPr>
        <p:spPr>
          <a:xfrm>
            <a:off x="1750216" y="243554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59CB16D-004D-AF34-D34B-E3F8AB9F402A}"/>
              </a:ext>
            </a:extLst>
          </p:cNvPr>
          <p:cNvCxnSpPr>
            <a:cxnSpLocks/>
          </p:cNvCxnSpPr>
          <p:nvPr/>
        </p:nvCxnSpPr>
        <p:spPr>
          <a:xfrm>
            <a:off x="626813" y="2565645"/>
            <a:ext cx="359618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E8F1784D-7EA8-12B9-80F0-BF5F24C8E36F}"/>
              </a:ext>
            </a:extLst>
          </p:cNvPr>
          <p:cNvSpPr txBox="1"/>
          <p:nvPr/>
        </p:nvSpPr>
        <p:spPr>
          <a:xfrm>
            <a:off x="164846" y="2201165"/>
            <a:ext cx="755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clk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A5A557D-9FFC-62AB-70E3-40047256AB08}"/>
              </a:ext>
            </a:extLst>
          </p:cNvPr>
          <p:cNvCxnSpPr>
            <a:cxnSpLocks/>
          </p:cNvCxnSpPr>
          <p:nvPr/>
        </p:nvCxnSpPr>
        <p:spPr>
          <a:xfrm flipV="1">
            <a:off x="972365" y="2483328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6DFBECE2-CED0-3358-6901-FDCF4CD2E74E}"/>
              </a:ext>
            </a:extLst>
          </p:cNvPr>
          <p:cNvSpPr txBox="1"/>
          <p:nvPr/>
        </p:nvSpPr>
        <p:spPr>
          <a:xfrm>
            <a:off x="875518" y="2492647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7CE615E1-4794-3086-F71E-3ECB4CFC8E8A}"/>
              </a:ext>
            </a:extLst>
          </p:cNvPr>
          <p:cNvCxnSpPr>
            <a:cxnSpLocks/>
          </p:cNvCxnSpPr>
          <p:nvPr/>
        </p:nvCxnSpPr>
        <p:spPr>
          <a:xfrm>
            <a:off x="1750216" y="291971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36AD9E16-EFF7-B9BF-5A53-88BE8D6178DA}"/>
              </a:ext>
            </a:extLst>
          </p:cNvPr>
          <p:cNvCxnSpPr>
            <a:cxnSpLocks/>
          </p:cNvCxnSpPr>
          <p:nvPr/>
        </p:nvCxnSpPr>
        <p:spPr>
          <a:xfrm>
            <a:off x="626813" y="3049814"/>
            <a:ext cx="361763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754EED61-1C21-BAFE-C627-21B76169451F}"/>
              </a:ext>
            </a:extLst>
          </p:cNvPr>
          <p:cNvSpPr txBox="1"/>
          <p:nvPr/>
        </p:nvSpPr>
        <p:spPr>
          <a:xfrm>
            <a:off x="315600" y="2705240"/>
            <a:ext cx="658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reset</a:t>
            </a:r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77D6274C-12E3-608C-1261-BB5F7D795063}"/>
              </a:ext>
            </a:extLst>
          </p:cNvPr>
          <p:cNvCxnSpPr>
            <a:cxnSpLocks/>
          </p:cNvCxnSpPr>
          <p:nvPr/>
        </p:nvCxnSpPr>
        <p:spPr>
          <a:xfrm flipV="1">
            <a:off x="936924" y="2967497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37E7B13E-C57D-992E-E744-F525763C138E}"/>
              </a:ext>
            </a:extLst>
          </p:cNvPr>
          <p:cNvSpPr txBox="1"/>
          <p:nvPr/>
        </p:nvSpPr>
        <p:spPr>
          <a:xfrm>
            <a:off x="843413" y="3001573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189" name="Connecteur droit 188">
            <a:extLst>
              <a:ext uri="{FF2B5EF4-FFF2-40B4-BE49-F238E27FC236}">
                <a16:creationId xmlns:a16="http://schemas.microsoft.com/office/drawing/2014/main" id="{FA4C04C7-7521-6414-DC3C-F6E97D7D512D}"/>
              </a:ext>
            </a:extLst>
          </p:cNvPr>
          <p:cNvCxnSpPr>
            <a:cxnSpLocks/>
          </p:cNvCxnSpPr>
          <p:nvPr/>
        </p:nvCxnSpPr>
        <p:spPr>
          <a:xfrm>
            <a:off x="11466133" y="249522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>
            <a:extLst>
              <a:ext uri="{FF2B5EF4-FFF2-40B4-BE49-F238E27FC236}">
                <a16:creationId xmlns:a16="http://schemas.microsoft.com/office/drawing/2014/main" id="{FDD093DF-2CE1-9031-2A1D-171C671BD107}"/>
              </a:ext>
            </a:extLst>
          </p:cNvPr>
          <p:cNvCxnSpPr>
            <a:cxnSpLocks/>
          </p:cNvCxnSpPr>
          <p:nvPr/>
        </p:nvCxnSpPr>
        <p:spPr>
          <a:xfrm>
            <a:off x="9487478" y="32263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>
            <a:extLst>
              <a:ext uri="{FF2B5EF4-FFF2-40B4-BE49-F238E27FC236}">
                <a16:creationId xmlns:a16="http://schemas.microsoft.com/office/drawing/2014/main" id="{87377BDB-C90B-1441-9C51-F979B17A4764}"/>
              </a:ext>
            </a:extLst>
          </p:cNvPr>
          <p:cNvCxnSpPr>
            <a:cxnSpLocks/>
          </p:cNvCxnSpPr>
          <p:nvPr/>
        </p:nvCxnSpPr>
        <p:spPr>
          <a:xfrm>
            <a:off x="11038068" y="300264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022DAB63-D462-1B0D-AC4E-236AEF2C42BF}"/>
              </a:ext>
            </a:extLst>
          </p:cNvPr>
          <p:cNvCxnSpPr>
            <a:cxnSpLocks/>
          </p:cNvCxnSpPr>
          <p:nvPr/>
        </p:nvCxnSpPr>
        <p:spPr>
          <a:xfrm>
            <a:off x="6607782" y="259445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214">
            <a:extLst>
              <a:ext uri="{FF2B5EF4-FFF2-40B4-BE49-F238E27FC236}">
                <a16:creationId xmlns:a16="http://schemas.microsoft.com/office/drawing/2014/main" id="{24CCC288-A976-C3F8-80CA-09980DDBB8ED}"/>
              </a:ext>
            </a:extLst>
          </p:cNvPr>
          <p:cNvCxnSpPr>
            <a:cxnSpLocks/>
          </p:cNvCxnSpPr>
          <p:nvPr/>
        </p:nvCxnSpPr>
        <p:spPr>
          <a:xfrm>
            <a:off x="6890319" y="32263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droit 250">
            <a:extLst>
              <a:ext uri="{FF2B5EF4-FFF2-40B4-BE49-F238E27FC236}">
                <a16:creationId xmlns:a16="http://schemas.microsoft.com/office/drawing/2014/main" id="{888FD594-4315-A870-08A8-FEA59C191124}"/>
              </a:ext>
            </a:extLst>
          </p:cNvPr>
          <p:cNvCxnSpPr>
            <a:cxnSpLocks/>
          </p:cNvCxnSpPr>
          <p:nvPr/>
        </p:nvCxnSpPr>
        <p:spPr>
          <a:xfrm>
            <a:off x="2696026" y="591939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necteur droit 251">
            <a:extLst>
              <a:ext uri="{FF2B5EF4-FFF2-40B4-BE49-F238E27FC236}">
                <a16:creationId xmlns:a16="http://schemas.microsoft.com/office/drawing/2014/main" id="{752DEA34-0EEB-FDCB-B7B7-0C9F6EAB574A}"/>
              </a:ext>
            </a:extLst>
          </p:cNvPr>
          <p:cNvCxnSpPr>
            <a:cxnSpLocks/>
          </p:cNvCxnSpPr>
          <p:nvPr/>
        </p:nvCxnSpPr>
        <p:spPr>
          <a:xfrm>
            <a:off x="2681510" y="632587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Connecteur droit 457">
            <a:extLst>
              <a:ext uri="{FF2B5EF4-FFF2-40B4-BE49-F238E27FC236}">
                <a16:creationId xmlns:a16="http://schemas.microsoft.com/office/drawing/2014/main" id="{B9E62735-03F2-DD4D-75AA-992F3526B330}"/>
              </a:ext>
            </a:extLst>
          </p:cNvPr>
          <p:cNvCxnSpPr>
            <a:cxnSpLocks/>
          </p:cNvCxnSpPr>
          <p:nvPr/>
        </p:nvCxnSpPr>
        <p:spPr>
          <a:xfrm>
            <a:off x="10211517" y="329099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Rectangle 458">
            <a:extLst>
              <a:ext uri="{FF2B5EF4-FFF2-40B4-BE49-F238E27FC236}">
                <a16:creationId xmlns:a16="http://schemas.microsoft.com/office/drawing/2014/main" id="{AFFA536E-9D2C-EC8E-19B8-9BA25CCDD767}"/>
              </a:ext>
            </a:extLst>
          </p:cNvPr>
          <p:cNvSpPr/>
          <p:nvPr/>
        </p:nvSpPr>
        <p:spPr>
          <a:xfrm>
            <a:off x="4244443" y="1909901"/>
            <a:ext cx="2862184" cy="13809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calculate_vsync_shifted</a:t>
            </a:r>
            <a:endParaRPr lang="fr-FR" dirty="0"/>
          </a:p>
        </p:txBody>
      </p:sp>
      <p:cxnSp>
        <p:nvCxnSpPr>
          <p:cNvPr id="460" name="Connecteur droit 459">
            <a:extLst>
              <a:ext uri="{FF2B5EF4-FFF2-40B4-BE49-F238E27FC236}">
                <a16:creationId xmlns:a16="http://schemas.microsoft.com/office/drawing/2014/main" id="{CC458169-68CA-986F-B8B9-5DDD378A999C}"/>
              </a:ext>
            </a:extLst>
          </p:cNvPr>
          <p:cNvCxnSpPr>
            <a:cxnSpLocks/>
          </p:cNvCxnSpPr>
          <p:nvPr/>
        </p:nvCxnSpPr>
        <p:spPr>
          <a:xfrm>
            <a:off x="600734" y="2103653"/>
            <a:ext cx="364370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Connecteur droit 460">
            <a:extLst>
              <a:ext uri="{FF2B5EF4-FFF2-40B4-BE49-F238E27FC236}">
                <a16:creationId xmlns:a16="http://schemas.microsoft.com/office/drawing/2014/main" id="{D6F2BCEA-DC74-3953-F62F-F0F00C0B6623}"/>
              </a:ext>
            </a:extLst>
          </p:cNvPr>
          <p:cNvCxnSpPr>
            <a:cxnSpLocks/>
          </p:cNvCxnSpPr>
          <p:nvPr/>
        </p:nvCxnSpPr>
        <p:spPr>
          <a:xfrm flipV="1">
            <a:off x="961027" y="2019039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ZoneTexte 461">
            <a:extLst>
              <a:ext uri="{FF2B5EF4-FFF2-40B4-BE49-F238E27FC236}">
                <a16:creationId xmlns:a16="http://schemas.microsoft.com/office/drawing/2014/main" id="{BE39B9E6-4034-A88F-DAD6-B386931FE5CF}"/>
              </a:ext>
            </a:extLst>
          </p:cNvPr>
          <p:cNvSpPr txBox="1"/>
          <p:nvPr/>
        </p:nvSpPr>
        <p:spPr>
          <a:xfrm>
            <a:off x="953195" y="2096958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sp>
        <p:nvSpPr>
          <p:cNvPr id="463" name="ZoneTexte 462">
            <a:extLst>
              <a:ext uri="{FF2B5EF4-FFF2-40B4-BE49-F238E27FC236}">
                <a16:creationId xmlns:a16="http://schemas.microsoft.com/office/drawing/2014/main" id="{5F47FB5C-CD14-63A6-F192-BD0FA03A013E}"/>
              </a:ext>
            </a:extLst>
          </p:cNvPr>
          <p:cNvSpPr txBox="1"/>
          <p:nvPr/>
        </p:nvSpPr>
        <p:spPr>
          <a:xfrm>
            <a:off x="262242" y="1747916"/>
            <a:ext cx="482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</a:t>
            </a:r>
          </a:p>
        </p:txBody>
      </p:sp>
      <p:cxnSp>
        <p:nvCxnSpPr>
          <p:cNvPr id="464" name="Connecteur droit 463">
            <a:extLst>
              <a:ext uri="{FF2B5EF4-FFF2-40B4-BE49-F238E27FC236}">
                <a16:creationId xmlns:a16="http://schemas.microsoft.com/office/drawing/2014/main" id="{749823AA-3E1E-60FF-9DC1-94D8BDBF7CA9}"/>
              </a:ext>
            </a:extLst>
          </p:cNvPr>
          <p:cNvCxnSpPr>
            <a:cxnSpLocks/>
            <a:stCxn id="459" idx="3"/>
          </p:cNvCxnSpPr>
          <p:nvPr/>
        </p:nvCxnSpPr>
        <p:spPr>
          <a:xfrm flipV="1">
            <a:off x="7106627" y="2591409"/>
            <a:ext cx="3299691" cy="898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Connecteur droit 464">
            <a:extLst>
              <a:ext uri="{FF2B5EF4-FFF2-40B4-BE49-F238E27FC236}">
                <a16:creationId xmlns:a16="http://schemas.microsoft.com/office/drawing/2014/main" id="{726617AD-EFBF-6DB2-7757-EA05408A4FC3}"/>
              </a:ext>
            </a:extLst>
          </p:cNvPr>
          <p:cNvCxnSpPr>
            <a:cxnSpLocks/>
          </p:cNvCxnSpPr>
          <p:nvPr/>
        </p:nvCxnSpPr>
        <p:spPr>
          <a:xfrm flipV="1">
            <a:off x="9803927" y="2502636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ZoneTexte 465">
            <a:extLst>
              <a:ext uri="{FF2B5EF4-FFF2-40B4-BE49-F238E27FC236}">
                <a16:creationId xmlns:a16="http://schemas.microsoft.com/office/drawing/2014/main" id="{96188021-7235-3C2B-5A88-EAAF14BA3460}"/>
              </a:ext>
            </a:extLst>
          </p:cNvPr>
          <p:cNvSpPr txBox="1"/>
          <p:nvPr/>
        </p:nvSpPr>
        <p:spPr>
          <a:xfrm>
            <a:off x="9737289" y="2549768"/>
            <a:ext cx="408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467" name="ZoneTexte 466">
            <a:extLst>
              <a:ext uri="{FF2B5EF4-FFF2-40B4-BE49-F238E27FC236}">
                <a16:creationId xmlns:a16="http://schemas.microsoft.com/office/drawing/2014/main" id="{90212397-631D-B5F9-FC5D-7310885F054D}"/>
              </a:ext>
            </a:extLst>
          </p:cNvPr>
          <p:cNvSpPr txBox="1"/>
          <p:nvPr/>
        </p:nvSpPr>
        <p:spPr>
          <a:xfrm>
            <a:off x="9937122" y="2205748"/>
            <a:ext cx="1722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vsync_shifted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2EF80A64-365B-D752-4BA5-9C83516012D4}"/>
              </a:ext>
            </a:extLst>
          </p:cNvPr>
          <p:cNvSpPr/>
          <p:nvPr/>
        </p:nvSpPr>
        <p:spPr>
          <a:xfrm>
            <a:off x="4230296" y="3487773"/>
            <a:ext cx="2862184" cy="22209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calculate_hsync_shifted</a:t>
            </a:r>
            <a:endParaRPr lang="fr-FR" dirty="0"/>
          </a:p>
        </p:txBody>
      </p:sp>
      <p:cxnSp>
        <p:nvCxnSpPr>
          <p:cNvPr id="469" name="Connecteur droit 468">
            <a:extLst>
              <a:ext uri="{FF2B5EF4-FFF2-40B4-BE49-F238E27FC236}">
                <a16:creationId xmlns:a16="http://schemas.microsoft.com/office/drawing/2014/main" id="{DB6C5932-FA86-FC47-8592-0305E3959BCD}"/>
              </a:ext>
            </a:extLst>
          </p:cNvPr>
          <p:cNvCxnSpPr>
            <a:cxnSpLocks/>
          </p:cNvCxnSpPr>
          <p:nvPr/>
        </p:nvCxnSpPr>
        <p:spPr>
          <a:xfrm>
            <a:off x="664076" y="3896061"/>
            <a:ext cx="355892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Connecteur droit 469">
            <a:extLst>
              <a:ext uri="{FF2B5EF4-FFF2-40B4-BE49-F238E27FC236}">
                <a16:creationId xmlns:a16="http://schemas.microsoft.com/office/drawing/2014/main" id="{A2E5F6E8-7B25-0A70-F8A8-EA242B2187F2}"/>
              </a:ext>
            </a:extLst>
          </p:cNvPr>
          <p:cNvCxnSpPr>
            <a:cxnSpLocks/>
          </p:cNvCxnSpPr>
          <p:nvPr/>
        </p:nvCxnSpPr>
        <p:spPr>
          <a:xfrm flipV="1">
            <a:off x="1024369" y="3811447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ZoneTexte 470">
            <a:extLst>
              <a:ext uri="{FF2B5EF4-FFF2-40B4-BE49-F238E27FC236}">
                <a16:creationId xmlns:a16="http://schemas.microsoft.com/office/drawing/2014/main" id="{586416F7-2E5D-7CB2-C4EE-50F237264A97}"/>
              </a:ext>
            </a:extLst>
          </p:cNvPr>
          <p:cNvSpPr txBox="1"/>
          <p:nvPr/>
        </p:nvSpPr>
        <p:spPr>
          <a:xfrm>
            <a:off x="894303" y="3851962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sp>
        <p:nvSpPr>
          <p:cNvPr id="472" name="ZoneTexte 471">
            <a:extLst>
              <a:ext uri="{FF2B5EF4-FFF2-40B4-BE49-F238E27FC236}">
                <a16:creationId xmlns:a16="http://schemas.microsoft.com/office/drawing/2014/main" id="{F3360F8B-E1A5-7553-FB67-A306B7E8F7B9}"/>
              </a:ext>
            </a:extLst>
          </p:cNvPr>
          <p:cNvSpPr txBox="1"/>
          <p:nvPr/>
        </p:nvSpPr>
        <p:spPr>
          <a:xfrm>
            <a:off x="325584" y="3540324"/>
            <a:ext cx="482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</a:p>
        </p:txBody>
      </p:sp>
      <p:cxnSp>
        <p:nvCxnSpPr>
          <p:cNvPr id="473" name="Connecteur droit 472">
            <a:extLst>
              <a:ext uri="{FF2B5EF4-FFF2-40B4-BE49-F238E27FC236}">
                <a16:creationId xmlns:a16="http://schemas.microsoft.com/office/drawing/2014/main" id="{655A1356-EFA5-F2F3-22E5-392ED04236F5}"/>
              </a:ext>
            </a:extLst>
          </p:cNvPr>
          <p:cNvCxnSpPr>
            <a:cxnSpLocks/>
          </p:cNvCxnSpPr>
          <p:nvPr/>
        </p:nvCxnSpPr>
        <p:spPr>
          <a:xfrm>
            <a:off x="7085287" y="4098150"/>
            <a:ext cx="337837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eur droit 473">
            <a:extLst>
              <a:ext uri="{FF2B5EF4-FFF2-40B4-BE49-F238E27FC236}">
                <a16:creationId xmlns:a16="http://schemas.microsoft.com/office/drawing/2014/main" id="{99909973-7875-12B2-1EAC-5112FF527EB1}"/>
              </a:ext>
            </a:extLst>
          </p:cNvPr>
          <p:cNvCxnSpPr>
            <a:cxnSpLocks/>
          </p:cNvCxnSpPr>
          <p:nvPr/>
        </p:nvCxnSpPr>
        <p:spPr>
          <a:xfrm flipV="1">
            <a:off x="9861271" y="4023553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ZoneTexte 474">
            <a:extLst>
              <a:ext uri="{FF2B5EF4-FFF2-40B4-BE49-F238E27FC236}">
                <a16:creationId xmlns:a16="http://schemas.microsoft.com/office/drawing/2014/main" id="{D788FB9D-1E26-915B-B381-00D2515F6928}"/>
              </a:ext>
            </a:extLst>
          </p:cNvPr>
          <p:cNvSpPr txBox="1"/>
          <p:nvPr/>
        </p:nvSpPr>
        <p:spPr>
          <a:xfrm>
            <a:off x="9747113" y="4057522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476" name="ZoneTexte 475">
            <a:extLst>
              <a:ext uri="{FF2B5EF4-FFF2-40B4-BE49-F238E27FC236}">
                <a16:creationId xmlns:a16="http://schemas.microsoft.com/office/drawing/2014/main" id="{18E337BE-D0E4-C9ED-0CA3-0F75E1C987E0}"/>
              </a:ext>
            </a:extLst>
          </p:cNvPr>
          <p:cNvSpPr txBox="1"/>
          <p:nvPr/>
        </p:nvSpPr>
        <p:spPr>
          <a:xfrm>
            <a:off x="9937240" y="3742291"/>
            <a:ext cx="1630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hsync_shifted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77" name="Connecteur droit 476">
            <a:extLst>
              <a:ext uri="{FF2B5EF4-FFF2-40B4-BE49-F238E27FC236}">
                <a16:creationId xmlns:a16="http://schemas.microsoft.com/office/drawing/2014/main" id="{AC8D74D7-565C-C04F-2F44-23FA23DFA73C}"/>
              </a:ext>
            </a:extLst>
          </p:cNvPr>
          <p:cNvCxnSpPr>
            <a:cxnSpLocks/>
          </p:cNvCxnSpPr>
          <p:nvPr/>
        </p:nvCxnSpPr>
        <p:spPr>
          <a:xfrm>
            <a:off x="660535" y="4445406"/>
            <a:ext cx="3569761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Connecteur droit 477">
            <a:extLst>
              <a:ext uri="{FF2B5EF4-FFF2-40B4-BE49-F238E27FC236}">
                <a16:creationId xmlns:a16="http://schemas.microsoft.com/office/drawing/2014/main" id="{1CB24B34-8C6E-BDDF-211B-BFFA1FA811CB}"/>
              </a:ext>
            </a:extLst>
          </p:cNvPr>
          <p:cNvCxnSpPr>
            <a:cxnSpLocks/>
          </p:cNvCxnSpPr>
          <p:nvPr/>
        </p:nvCxnSpPr>
        <p:spPr>
          <a:xfrm flipV="1">
            <a:off x="1020828" y="4360792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ZoneTexte 478">
            <a:extLst>
              <a:ext uri="{FF2B5EF4-FFF2-40B4-BE49-F238E27FC236}">
                <a16:creationId xmlns:a16="http://schemas.microsoft.com/office/drawing/2014/main" id="{A51114AC-564C-A39D-C2A4-FDC7C2D7E750}"/>
              </a:ext>
            </a:extLst>
          </p:cNvPr>
          <p:cNvSpPr txBox="1"/>
          <p:nvPr/>
        </p:nvSpPr>
        <p:spPr>
          <a:xfrm>
            <a:off x="913978" y="4428704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480" name="ZoneTexte 479">
            <a:extLst>
              <a:ext uri="{FF2B5EF4-FFF2-40B4-BE49-F238E27FC236}">
                <a16:creationId xmlns:a16="http://schemas.microsoft.com/office/drawing/2014/main" id="{DCA4D0BC-39B2-2569-D348-80958CF80F95}"/>
              </a:ext>
            </a:extLst>
          </p:cNvPr>
          <p:cNvSpPr txBox="1"/>
          <p:nvPr/>
        </p:nvSpPr>
        <p:spPr>
          <a:xfrm>
            <a:off x="0" y="4092400"/>
            <a:ext cx="1409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end_count_x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84" name="ZoneTexte 483">
            <a:extLst>
              <a:ext uri="{FF2B5EF4-FFF2-40B4-BE49-F238E27FC236}">
                <a16:creationId xmlns:a16="http://schemas.microsoft.com/office/drawing/2014/main" id="{EED81A7D-BA3C-6AC1-D18E-00DED96F5E7D}"/>
              </a:ext>
            </a:extLst>
          </p:cNvPr>
          <p:cNvSpPr txBox="1"/>
          <p:nvPr/>
        </p:nvSpPr>
        <p:spPr>
          <a:xfrm>
            <a:off x="9954601" y="4612090"/>
            <a:ext cx="1381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cmd_conv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19" name="Connecteur droit 518">
            <a:extLst>
              <a:ext uri="{FF2B5EF4-FFF2-40B4-BE49-F238E27FC236}">
                <a16:creationId xmlns:a16="http://schemas.microsoft.com/office/drawing/2014/main" id="{EA6415DE-F688-C2A2-5653-E544B291ECBB}"/>
              </a:ext>
            </a:extLst>
          </p:cNvPr>
          <p:cNvCxnSpPr>
            <a:cxnSpLocks/>
          </p:cNvCxnSpPr>
          <p:nvPr/>
        </p:nvCxnSpPr>
        <p:spPr>
          <a:xfrm>
            <a:off x="4272089" y="47709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Connecteur droit 519">
            <a:extLst>
              <a:ext uri="{FF2B5EF4-FFF2-40B4-BE49-F238E27FC236}">
                <a16:creationId xmlns:a16="http://schemas.microsoft.com/office/drawing/2014/main" id="{3B3373B9-7B8C-5F3E-2789-55B1C5E730F6}"/>
              </a:ext>
            </a:extLst>
          </p:cNvPr>
          <p:cNvCxnSpPr>
            <a:cxnSpLocks/>
          </p:cNvCxnSpPr>
          <p:nvPr/>
        </p:nvCxnSpPr>
        <p:spPr>
          <a:xfrm flipV="1">
            <a:off x="3494238" y="4818687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ZoneTexte 520">
            <a:extLst>
              <a:ext uri="{FF2B5EF4-FFF2-40B4-BE49-F238E27FC236}">
                <a16:creationId xmlns:a16="http://schemas.microsoft.com/office/drawing/2014/main" id="{FC6808F2-811E-5AF5-89F8-7CD1E4D45C39}"/>
              </a:ext>
            </a:extLst>
          </p:cNvPr>
          <p:cNvSpPr txBox="1"/>
          <p:nvPr/>
        </p:nvSpPr>
        <p:spPr>
          <a:xfrm>
            <a:off x="3397391" y="4828006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522" name="Connecteur droit 521">
            <a:extLst>
              <a:ext uri="{FF2B5EF4-FFF2-40B4-BE49-F238E27FC236}">
                <a16:creationId xmlns:a16="http://schemas.microsoft.com/office/drawing/2014/main" id="{5FD34A6A-71BF-0ADA-37D3-6FE75466BE22}"/>
              </a:ext>
            </a:extLst>
          </p:cNvPr>
          <p:cNvCxnSpPr>
            <a:cxnSpLocks/>
          </p:cNvCxnSpPr>
          <p:nvPr/>
        </p:nvCxnSpPr>
        <p:spPr>
          <a:xfrm>
            <a:off x="4272089" y="525507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Connecteur droit 522">
            <a:extLst>
              <a:ext uri="{FF2B5EF4-FFF2-40B4-BE49-F238E27FC236}">
                <a16:creationId xmlns:a16="http://schemas.microsoft.com/office/drawing/2014/main" id="{4AD0A54F-BA6E-5ED0-7419-77882E4489F0}"/>
              </a:ext>
            </a:extLst>
          </p:cNvPr>
          <p:cNvCxnSpPr>
            <a:cxnSpLocks/>
          </p:cNvCxnSpPr>
          <p:nvPr/>
        </p:nvCxnSpPr>
        <p:spPr>
          <a:xfrm>
            <a:off x="3148686" y="5385173"/>
            <a:ext cx="1069711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ZoneTexte 523">
            <a:extLst>
              <a:ext uri="{FF2B5EF4-FFF2-40B4-BE49-F238E27FC236}">
                <a16:creationId xmlns:a16="http://schemas.microsoft.com/office/drawing/2014/main" id="{7C12D4A0-3958-607F-BF4F-A47478DB95FB}"/>
              </a:ext>
            </a:extLst>
          </p:cNvPr>
          <p:cNvSpPr txBox="1"/>
          <p:nvPr/>
        </p:nvSpPr>
        <p:spPr>
          <a:xfrm>
            <a:off x="2837473" y="5040599"/>
            <a:ext cx="658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reset</a:t>
            </a:r>
          </a:p>
        </p:txBody>
      </p:sp>
      <p:cxnSp>
        <p:nvCxnSpPr>
          <p:cNvPr id="525" name="Connecteur droit 524">
            <a:extLst>
              <a:ext uri="{FF2B5EF4-FFF2-40B4-BE49-F238E27FC236}">
                <a16:creationId xmlns:a16="http://schemas.microsoft.com/office/drawing/2014/main" id="{2F2106CC-7DD4-C81A-7043-55CB5B8DC775}"/>
              </a:ext>
            </a:extLst>
          </p:cNvPr>
          <p:cNvCxnSpPr>
            <a:cxnSpLocks/>
          </p:cNvCxnSpPr>
          <p:nvPr/>
        </p:nvCxnSpPr>
        <p:spPr>
          <a:xfrm flipV="1">
            <a:off x="3458797" y="5302856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ZoneTexte 525">
            <a:extLst>
              <a:ext uri="{FF2B5EF4-FFF2-40B4-BE49-F238E27FC236}">
                <a16:creationId xmlns:a16="http://schemas.microsoft.com/office/drawing/2014/main" id="{A9CF427C-04A6-29B5-709C-0B09A66A204F}"/>
              </a:ext>
            </a:extLst>
          </p:cNvPr>
          <p:cNvSpPr txBox="1"/>
          <p:nvPr/>
        </p:nvSpPr>
        <p:spPr>
          <a:xfrm>
            <a:off x="3393220" y="5312394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527" name="Connecteur droit 526">
            <a:extLst>
              <a:ext uri="{FF2B5EF4-FFF2-40B4-BE49-F238E27FC236}">
                <a16:creationId xmlns:a16="http://schemas.microsoft.com/office/drawing/2014/main" id="{9F827902-BF5D-6A18-F3B7-F8D7122E81BD}"/>
              </a:ext>
            </a:extLst>
          </p:cNvPr>
          <p:cNvCxnSpPr>
            <a:cxnSpLocks/>
          </p:cNvCxnSpPr>
          <p:nvPr/>
        </p:nvCxnSpPr>
        <p:spPr>
          <a:xfrm>
            <a:off x="3159321" y="4906711"/>
            <a:ext cx="1069711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ZoneTexte 527">
            <a:extLst>
              <a:ext uri="{FF2B5EF4-FFF2-40B4-BE49-F238E27FC236}">
                <a16:creationId xmlns:a16="http://schemas.microsoft.com/office/drawing/2014/main" id="{B6056008-7656-A135-F280-7F71D6BF72BB}"/>
              </a:ext>
            </a:extLst>
          </p:cNvPr>
          <p:cNvSpPr txBox="1"/>
          <p:nvPr/>
        </p:nvSpPr>
        <p:spPr>
          <a:xfrm>
            <a:off x="2654113" y="4549423"/>
            <a:ext cx="755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clk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29" name="Connecteur droit 528">
            <a:extLst>
              <a:ext uri="{FF2B5EF4-FFF2-40B4-BE49-F238E27FC236}">
                <a16:creationId xmlns:a16="http://schemas.microsoft.com/office/drawing/2014/main" id="{7B58DA09-FED1-06C5-3CE1-1D04DDBBBD73}"/>
              </a:ext>
            </a:extLst>
          </p:cNvPr>
          <p:cNvCxnSpPr>
            <a:cxnSpLocks/>
          </p:cNvCxnSpPr>
          <p:nvPr/>
        </p:nvCxnSpPr>
        <p:spPr>
          <a:xfrm>
            <a:off x="7088837" y="5001918"/>
            <a:ext cx="337837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Connecteur droit 529">
            <a:extLst>
              <a:ext uri="{FF2B5EF4-FFF2-40B4-BE49-F238E27FC236}">
                <a16:creationId xmlns:a16="http://schemas.microsoft.com/office/drawing/2014/main" id="{DAAED720-0BCA-09D2-A5F0-C00B8E1A74DF}"/>
              </a:ext>
            </a:extLst>
          </p:cNvPr>
          <p:cNvCxnSpPr>
            <a:cxnSpLocks/>
          </p:cNvCxnSpPr>
          <p:nvPr/>
        </p:nvCxnSpPr>
        <p:spPr>
          <a:xfrm flipV="1">
            <a:off x="9864821" y="4927321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ZoneTexte 531">
            <a:extLst>
              <a:ext uri="{FF2B5EF4-FFF2-40B4-BE49-F238E27FC236}">
                <a16:creationId xmlns:a16="http://schemas.microsoft.com/office/drawing/2014/main" id="{FE8358F1-A6FA-6E4F-ACCB-A6FFBF2A16E4}"/>
              </a:ext>
            </a:extLst>
          </p:cNvPr>
          <p:cNvSpPr txBox="1"/>
          <p:nvPr/>
        </p:nvSpPr>
        <p:spPr>
          <a:xfrm>
            <a:off x="9811828" y="4981422"/>
            <a:ext cx="408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6287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57835FFB-ED14-7DA8-968B-08975CD11667}"/>
              </a:ext>
            </a:extLst>
          </p:cNvPr>
          <p:cNvCxnSpPr>
            <a:cxnSpLocks/>
          </p:cNvCxnSpPr>
          <p:nvPr/>
        </p:nvCxnSpPr>
        <p:spPr>
          <a:xfrm>
            <a:off x="8678703" y="389768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5F2C8E63-8FFC-DA32-2B55-45B7E70144B6}"/>
              </a:ext>
            </a:extLst>
          </p:cNvPr>
          <p:cNvCxnSpPr>
            <a:cxnSpLocks/>
          </p:cNvCxnSpPr>
          <p:nvPr/>
        </p:nvCxnSpPr>
        <p:spPr>
          <a:xfrm flipV="1">
            <a:off x="11074136" y="4091998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ZoneTexte 185">
            <a:extLst>
              <a:ext uri="{FF2B5EF4-FFF2-40B4-BE49-F238E27FC236}">
                <a16:creationId xmlns:a16="http://schemas.microsoft.com/office/drawing/2014/main" id="{0954FD54-A060-90CD-CC7D-AC9C4559F3AD}"/>
              </a:ext>
            </a:extLst>
          </p:cNvPr>
          <p:cNvSpPr txBox="1"/>
          <p:nvPr/>
        </p:nvSpPr>
        <p:spPr>
          <a:xfrm>
            <a:off x="11048028" y="4134404"/>
            <a:ext cx="325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1AA8585-3C9F-A6B1-EC0A-C39C00553802}"/>
              </a:ext>
            </a:extLst>
          </p:cNvPr>
          <p:cNvSpPr/>
          <p:nvPr/>
        </p:nvSpPr>
        <p:spPr>
          <a:xfrm>
            <a:off x="9691996" y="3980628"/>
            <a:ext cx="1005014" cy="1189880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          Q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cxnSp>
        <p:nvCxnSpPr>
          <p:cNvPr id="189" name="Connecteur droit 188">
            <a:extLst>
              <a:ext uri="{FF2B5EF4-FFF2-40B4-BE49-F238E27FC236}">
                <a16:creationId xmlns:a16="http://schemas.microsoft.com/office/drawing/2014/main" id="{FA4C04C7-7521-6414-DC3C-F6E97D7D512D}"/>
              </a:ext>
            </a:extLst>
          </p:cNvPr>
          <p:cNvCxnSpPr>
            <a:cxnSpLocks/>
          </p:cNvCxnSpPr>
          <p:nvPr/>
        </p:nvCxnSpPr>
        <p:spPr>
          <a:xfrm>
            <a:off x="9691995" y="462409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>
            <a:extLst>
              <a:ext uri="{FF2B5EF4-FFF2-40B4-BE49-F238E27FC236}">
                <a16:creationId xmlns:a16="http://schemas.microsoft.com/office/drawing/2014/main" id="{C24E9A1A-E8B0-E20E-381F-279BA2B852D2}"/>
              </a:ext>
            </a:extLst>
          </p:cNvPr>
          <p:cNvCxnSpPr>
            <a:cxnSpLocks/>
          </p:cNvCxnSpPr>
          <p:nvPr/>
        </p:nvCxnSpPr>
        <p:spPr>
          <a:xfrm>
            <a:off x="9691995" y="4646401"/>
            <a:ext cx="167268" cy="10036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>
            <a:extLst>
              <a:ext uri="{FF2B5EF4-FFF2-40B4-BE49-F238E27FC236}">
                <a16:creationId xmlns:a16="http://schemas.microsoft.com/office/drawing/2014/main" id="{D87C8315-2FC3-888F-BBD9-C3DEE29A727C}"/>
              </a:ext>
            </a:extLst>
          </p:cNvPr>
          <p:cNvCxnSpPr>
            <a:cxnSpLocks/>
          </p:cNvCxnSpPr>
          <p:nvPr/>
        </p:nvCxnSpPr>
        <p:spPr>
          <a:xfrm flipH="1">
            <a:off x="9691995" y="4754196"/>
            <a:ext cx="167268" cy="152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>
            <a:extLst>
              <a:ext uri="{FF2B5EF4-FFF2-40B4-BE49-F238E27FC236}">
                <a16:creationId xmlns:a16="http://schemas.microsoft.com/office/drawing/2014/main" id="{2AEB9C72-2442-3325-CBC8-DD462B56516D}"/>
              </a:ext>
            </a:extLst>
          </p:cNvPr>
          <p:cNvCxnSpPr>
            <a:cxnSpLocks/>
            <a:endCxn id="188" idx="2"/>
          </p:cNvCxnSpPr>
          <p:nvPr/>
        </p:nvCxnSpPr>
        <p:spPr>
          <a:xfrm flipV="1">
            <a:off x="10194503" y="5170508"/>
            <a:ext cx="0" cy="46169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ZoneTexte 192">
            <a:extLst>
              <a:ext uri="{FF2B5EF4-FFF2-40B4-BE49-F238E27FC236}">
                <a16:creationId xmlns:a16="http://schemas.microsoft.com/office/drawing/2014/main" id="{D76AFA34-3546-F662-20D2-A5A34927FE9D}"/>
              </a:ext>
            </a:extLst>
          </p:cNvPr>
          <p:cNvSpPr txBox="1"/>
          <p:nvPr/>
        </p:nvSpPr>
        <p:spPr>
          <a:xfrm>
            <a:off x="9510377" y="5159889"/>
            <a:ext cx="757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reset</a:t>
            </a:r>
          </a:p>
        </p:txBody>
      </p:sp>
      <p:cxnSp>
        <p:nvCxnSpPr>
          <p:cNvPr id="194" name="Connecteur droit 193">
            <a:extLst>
              <a:ext uri="{FF2B5EF4-FFF2-40B4-BE49-F238E27FC236}">
                <a16:creationId xmlns:a16="http://schemas.microsoft.com/office/drawing/2014/main" id="{A9DC4D77-8C57-7072-3C2B-F07967B7119C}"/>
              </a:ext>
            </a:extLst>
          </p:cNvPr>
          <p:cNvCxnSpPr>
            <a:cxnSpLocks/>
          </p:cNvCxnSpPr>
          <p:nvPr/>
        </p:nvCxnSpPr>
        <p:spPr>
          <a:xfrm>
            <a:off x="9227360" y="4754196"/>
            <a:ext cx="44047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ZoneTexte 194">
            <a:extLst>
              <a:ext uri="{FF2B5EF4-FFF2-40B4-BE49-F238E27FC236}">
                <a16:creationId xmlns:a16="http://schemas.microsoft.com/office/drawing/2014/main" id="{BADA23CF-7680-3DF3-7AA5-077C983EAE49}"/>
              </a:ext>
            </a:extLst>
          </p:cNvPr>
          <p:cNvSpPr txBox="1"/>
          <p:nvPr/>
        </p:nvSpPr>
        <p:spPr>
          <a:xfrm>
            <a:off x="9201117" y="4449000"/>
            <a:ext cx="723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clk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6" name="Connecteur droit 195">
            <a:extLst>
              <a:ext uri="{FF2B5EF4-FFF2-40B4-BE49-F238E27FC236}">
                <a16:creationId xmlns:a16="http://schemas.microsoft.com/office/drawing/2014/main" id="{2628EF97-0C9B-F602-3E51-EB0C726BB7D3}"/>
              </a:ext>
            </a:extLst>
          </p:cNvPr>
          <p:cNvCxnSpPr>
            <a:cxnSpLocks/>
          </p:cNvCxnSpPr>
          <p:nvPr/>
        </p:nvCxnSpPr>
        <p:spPr>
          <a:xfrm flipV="1">
            <a:off x="9346535" y="4669582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>
            <a:extLst>
              <a:ext uri="{FF2B5EF4-FFF2-40B4-BE49-F238E27FC236}">
                <a16:creationId xmlns:a16="http://schemas.microsoft.com/office/drawing/2014/main" id="{FDD093DF-2CE1-9031-2A1D-171C671BD107}"/>
              </a:ext>
            </a:extLst>
          </p:cNvPr>
          <p:cNvCxnSpPr>
            <a:cxnSpLocks/>
          </p:cNvCxnSpPr>
          <p:nvPr/>
        </p:nvCxnSpPr>
        <p:spPr>
          <a:xfrm>
            <a:off x="9974532" y="525594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>
            <a:extLst>
              <a:ext uri="{FF2B5EF4-FFF2-40B4-BE49-F238E27FC236}">
                <a16:creationId xmlns:a16="http://schemas.microsoft.com/office/drawing/2014/main" id="{4B024CE8-EDBE-C026-BB6A-3EF04CF84DCC}"/>
              </a:ext>
            </a:extLst>
          </p:cNvPr>
          <p:cNvCxnSpPr>
            <a:cxnSpLocks/>
          </p:cNvCxnSpPr>
          <p:nvPr/>
        </p:nvCxnSpPr>
        <p:spPr>
          <a:xfrm flipV="1">
            <a:off x="10112190" y="5315036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ZoneTexte 199">
            <a:extLst>
              <a:ext uri="{FF2B5EF4-FFF2-40B4-BE49-F238E27FC236}">
                <a16:creationId xmlns:a16="http://schemas.microsoft.com/office/drawing/2014/main" id="{A609D1E9-4E21-E3C6-35A9-B43B9D416BA6}"/>
              </a:ext>
            </a:extLst>
          </p:cNvPr>
          <p:cNvSpPr txBox="1"/>
          <p:nvPr/>
        </p:nvSpPr>
        <p:spPr>
          <a:xfrm>
            <a:off x="10182566" y="5206741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201" name="ZoneTexte 200">
            <a:extLst>
              <a:ext uri="{FF2B5EF4-FFF2-40B4-BE49-F238E27FC236}">
                <a16:creationId xmlns:a16="http://schemas.microsoft.com/office/drawing/2014/main" id="{DB446A74-8558-57AB-5511-ABF957875863}"/>
              </a:ext>
            </a:extLst>
          </p:cNvPr>
          <p:cNvSpPr txBox="1"/>
          <p:nvPr/>
        </p:nvSpPr>
        <p:spPr>
          <a:xfrm>
            <a:off x="9255973" y="4730952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202" name="Connecteur droit 201">
            <a:extLst>
              <a:ext uri="{FF2B5EF4-FFF2-40B4-BE49-F238E27FC236}">
                <a16:creationId xmlns:a16="http://schemas.microsoft.com/office/drawing/2014/main" id="{87377BDB-C90B-1441-9C51-F979B17A4764}"/>
              </a:ext>
            </a:extLst>
          </p:cNvPr>
          <p:cNvCxnSpPr>
            <a:cxnSpLocks/>
          </p:cNvCxnSpPr>
          <p:nvPr/>
        </p:nvCxnSpPr>
        <p:spPr>
          <a:xfrm>
            <a:off x="9263930" y="513152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202">
            <a:extLst>
              <a:ext uri="{FF2B5EF4-FFF2-40B4-BE49-F238E27FC236}">
                <a16:creationId xmlns:a16="http://schemas.microsoft.com/office/drawing/2014/main" id="{F83DC75C-4E8F-1162-AD3B-ED135F7AD4BD}"/>
              </a:ext>
            </a:extLst>
          </p:cNvPr>
          <p:cNvCxnSpPr>
            <a:cxnSpLocks/>
          </p:cNvCxnSpPr>
          <p:nvPr/>
        </p:nvCxnSpPr>
        <p:spPr>
          <a:xfrm>
            <a:off x="8449551" y="4192405"/>
            <a:ext cx="125140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203">
            <a:extLst>
              <a:ext uri="{FF2B5EF4-FFF2-40B4-BE49-F238E27FC236}">
                <a16:creationId xmlns:a16="http://schemas.microsoft.com/office/drawing/2014/main" id="{8DA054C1-BB0E-F79F-1EF2-5EEB723623C1}"/>
              </a:ext>
            </a:extLst>
          </p:cNvPr>
          <p:cNvCxnSpPr>
            <a:cxnSpLocks/>
          </p:cNvCxnSpPr>
          <p:nvPr/>
        </p:nvCxnSpPr>
        <p:spPr>
          <a:xfrm>
            <a:off x="9249414" y="553800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>
            <a:extLst>
              <a:ext uri="{FF2B5EF4-FFF2-40B4-BE49-F238E27FC236}">
                <a16:creationId xmlns:a16="http://schemas.microsoft.com/office/drawing/2014/main" id="{106C77C3-BF96-0A8F-CC6C-F822CF20BDD5}"/>
              </a:ext>
            </a:extLst>
          </p:cNvPr>
          <p:cNvCxnSpPr>
            <a:cxnSpLocks/>
          </p:cNvCxnSpPr>
          <p:nvPr/>
        </p:nvCxnSpPr>
        <p:spPr>
          <a:xfrm flipV="1">
            <a:off x="9000318" y="4108873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ZoneTexte 205">
            <a:extLst>
              <a:ext uri="{FF2B5EF4-FFF2-40B4-BE49-F238E27FC236}">
                <a16:creationId xmlns:a16="http://schemas.microsoft.com/office/drawing/2014/main" id="{7CE93800-5402-5891-5EB4-9A308A068117}"/>
              </a:ext>
            </a:extLst>
          </p:cNvPr>
          <p:cNvSpPr txBox="1"/>
          <p:nvPr/>
        </p:nvSpPr>
        <p:spPr>
          <a:xfrm>
            <a:off x="8974210" y="4151279"/>
            <a:ext cx="325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B3472905-17AD-D054-FB9B-214D7E4EA061}"/>
              </a:ext>
            </a:extLst>
          </p:cNvPr>
          <p:cNvSpPr/>
          <p:nvPr/>
        </p:nvSpPr>
        <p:spPr>
          <a:xfrm>
            <a:off x="7449256" y="3980628"/>
            <a:ext cx="1005014" cy="1189880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          Q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022DAB63-D462-1B0D-AC4E-236AEF2C42BF}"/>
              </a:ext>
            </a:extLst>
          </p:cNvPr>
          <p:cNvCxnSpPr>
            <a:cxnSpLocks/>
          </p:cNvCxnSpPr>
          <p:nvPr/>
        </p:nvCxnSpPr>
        <p:spPr>
          <a:xfrm>
            <a:off x="7449255" y="462409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C49D5E68-79DF-F233-AA91-1EE2E32C067D}"/>
              </a:ext>
            </a:extLst>
          </p:cNvPr>
          <p:cNvCxnSpPr>
            <a:cxnSpLocks/>
          </p:cNvCxnSpPr>
          <p:nvPr/>
        </p:nvCxnSpPr>
        <p:spPr>
          <a:xfrm>
            <a:off x="7449255" y="4646401"/>
            <a:ext cx="167268" cy="10036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209">
            <a:extLst>
              <a:ext uri="{FF2B5EF4-FFF2-40B4-BE49-F238E27FC236}">
                <a16:creationId xmlns:a16="http://schemas.microsoft.com/office/drawing/2014/main" id="{AA3B01B9-C82A-EA3B-51EF-2E6FEFBAB4D5}"/>
              </a:ext>
            </a:extLst>
          </p:cNvPr>
          <p:cNvCxnSpPr>
            <a:cxnSpLocks/>
          </p:cNvCxnSpPr>
          <p:nvPr/>
        </p:nvCxnSpPr>
        <p:spPr>
          <a:xfrm flipH="1">
            <a:off x="7449255" y="4754196"/>
            <a:ext cx="167268" cy="152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 droit 210">
            <a:extLst>
              <a:ext uri="{FF2B5EF4-FFF2-40B4-BE49-F238E27FC236}">
                <a16:creationId xmlns:a16="http://schemas.microsoft.com/office/drawing/2014/main" id="{5F920D30-694B-F7BB-8935-0A83FCEC3219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7951763" y="5170508"/>
            <a:ext cx="0" cy="46169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>
            <a:extLst>
              <a:ext uri="{FF2B5EF4-FFF2-40B4-BE49-F238E27FC236}">
                <a16:creationId xmlns:a16="http://schemas.microsoft.com/office/drawing/2014/main" id="{C397DCAD-7487-B01D-0F94-A5FCC8270EB2}"/>
              </a:ext>
            </a:extLst>
          </p:cNvPr>
          <p:cNvCxnSpPr>
            <a:cxnSpLocks/>
          </p:cNvCxnSpPr>
          <p:nvPr/>
        </p:nvCxnSpPr>
        <p:spPr>
          <a:xfrm>
            <a:off x="6984620" y="4754196"/>
            <a:ext cx="44047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ZoneTexte 212">
            <a:extLst>
              <a:ext uri="{FF2B5EF4-FFF2-40B4-BE49-F238E27FC236}">
                <a16:creationId xmlns:a16="http://schemas.microsoft.com/office/drawing/2014/main" id="{D6ECDF76-F462-2D75-28F0-BC35338A7801}"/>
              </a:ext>
            </a:extLst>
          </p:cNvPr>
          <p:cNvSpPr txBox="1"/>
          <p:nvPr/>
        </p:nvSpPr>
        <p:spPr>
          <a:xfrm>
            <a:off x="6606355" y="4402709"/>
            <a:ext cx="723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clk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14" name="Connecteur droit 213">
            <a:extLst>
              <a:ext uri="{FF2B5EF4-FFF2-40B4-BE49-F238E27FC236}">
                <a16:creationId xmlns:a16="http://schemas.microsoft.com/office/drawing/2014/main" id="{1B564028-7818-CECE-034C-FEA624311216}"/>
              </a:ext>
            </a:extLst>
          </p:cNvPr>
          <p:cNvCxnSpPr>
            <a:cxnSpLocks/>
          </p:cNvCxnSpPr>
          <p:nvPr/>
        </p:nvCxnSpPr>
        <p:spPr>
          <a:xfrm flipV="1">
            <a:off x="7103795" y="4669582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214">
            <a:extLst>
              <a:ext uri="{FF2B5EF4-FFF2-40B4-BE49-F238E27FC236}">
                <a16:creationId xmlns:a16="http://schemas.microsoft.com/office/drawing/2014/main" id="{24CCC288-A976-C3F8-80CA-09980DDBB8ED}"/>
              </a:ext>
            </a:extLst>
          </p:cNvPr>
          <p:cNvCxnSpPr>
            <a:cxnSpLocks/>
          </p:cNvCxnSpPr>
          <p:nvPr/>
        </p:nvCxnSpPr>
        <p:spPr>
          <a:xfrm>
            <a:off x="7731792" y="525594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eur droit 216">
            <a:extLst>
              <a:ext uri="{FF2B5EF4-FFF2-40B4-BE49-F238E27FC236}">
                <a16:creationId xmlns:a16="http://schemas.microsoft.com/office/drawing/2014/main" id="{08A57610-88B6-22DB-DC82-E649D5EC4DCF}"/>
              </a:ext>
            </a:extLst>
          </p:cNvPr>
          <p:cNvCxnSpPr>
            <a:cxnSpLocks/>
          </p:cNvCxnSpPr>
          <p:nvPr/>
        </p:nvCxnSpPr>
        <p:spPr>
          <a:xfrm flipV="1">
            <a:off x="7869450" y="5315036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ZoneTexte 217">
            <a:extLst>
              <a:ext uri="{FF2B5EF4-FFF2-40B4-BE49-F238E27FC236}">
                <a16:creationId xmlns:a16="http://schemas.microsoft.com/office/drawing/2014/main" id="{A0A28944-E660-47CF-2618-A94552A2193C}"/>
              </a:ext>
            </a:extLst>
          </p:cNvPr>
          <p:cNvSpPr txBox="1"/>
          <p:nvPr/>
        </p:nvSpPr>
        <p:spPr>
          <a:xfrm>
            <a:off x="7939826" y="5206741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219" name="ZoneTexte 218">
            <a:extLst>
              <a:ext uri="{FF2B5EF4-FFF2-40B4-BE49-F238E27FC236}">
                <a16:creationId xmlns:a16="http://schemas.microsoft.com/office/drawing/2014/main" id="{C9F2CD79-2723-C824-8527-3FC8B15D4325}"/>
              </a:ext>
            </a:extLst>
          </p:cNvPr>
          <p:cNvSpPr txBox="1"/>
          <p:nvPr/>
        </p:nvSpPr>
        <p:spPr>
          <a:xfrm>
            <a:off x="7013233" y="4730952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224" name="Connecteur droit 223">
            <a:extLst>
              <a:ext uri="{FF2B5EF4-FFF2-40B4-BE49-F238E27FC236}">
                <a16:creationId xmlns:a16="http://schemas.microsoft.com/office/drawing/2014/main" id="{6B701574-34BD-DF23-FFA6-5D2457A757B4}"/>
              </a:ext>
            </a:extLst>
          </p:cNvPr>
          <p:cNvCxnSpPr>
            <a:cxnSpLocks/>
          </p:cNvCxnSpPr>
          <p:nvPr/>
        </p:nvCxnSpPr>
        <p:spPr>
          <a:xfrm>
            <a:off x="10697010" y="4181922"/>
            <a:ext cx="8929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ZoneTexte 230">
            <a:extLst>
              <a:ext uri="{FF2B5EF4-FFF2-40B4-BE49-F238E27FC236}">
                <a16:creationId xmlns:a16="http://schemas.microsoft.com/office/drawing/2014/main" id="{704786A9-A78D-1708-69EC-1BF3D0C499B1}"/>
              </a:ext>
            </a:extLst>
          </p:cNvPr>
          <p:cNvSpPr txBox="1"/>
          <p:nvPr/>
        </p:nvSpPr>
        <p:spPr>
          <a:xfrm>
            <a:off x="7245755" y="5213878"/>
            <a:ext cx="757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reset</a:t>
            </a:r>
          </a:p>
        </p:txBody>
      </p:sp>
      <p:sp>
        <p:nvSpPr>
          <p:cNvPr id="240" name="ZoneTexte 239">
            <a:extLst>
              <a:ext uri="{FF2B5EF4-FFF2-40B4-BE49-F238E27FC236}">
                <a16:creationId xmlns:a16="http://schemas.microsoft.com/office/drawing/2014/main" id="{BFA0CFCA-1EA6-A60C-814A-350FA5833E1D}"/>
              </a:ext>
            </a:extLst>
          </p:cNvPr>
          <p:cNvSpPr txBox="1"/>
          <p:nvPr/>
        </p:nvSpPr>
        <p:spPr>
          <a:xfrm>
            <a:off x="10671159" y="4349960"/>
            <a:ext cx="1679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vsync_shifted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DED9AC-295C-6801-6CB6-D7AB092E48AB}"/>
              </a:ext>
            </a:extLst>
          </p:cNvPr>
          <p:cNvSpPr txBox="1"/>
          <p:nvPr/>
        </p:nvSpPr>
        <p:spPr>
          <a:xfrm>
            <a:off x="8448887" y="3806920"/>
            <a:ext cx="126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vsync_reg0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E37B752-7686-2C7F-5BA6-2DDF6E665717}"/>
              </a:ext>
            </a:extLst>
          </p:cNvPr>
          <p:cNvSpPr txBox="1"/>
          <p:nvPr/>
        </p:nvSpPr>
        <p:spPr>
          <a:xfrm>
            <a:off x="10650495" y="3751019"/>
            <a:ext cx="126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vsync_reg1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0EB57D7-7EC4-BDDB-E8F2-133AC2A663D4}"/>
              </a:ext>
            </a:extLst>
          </p:cNvPr>
          <p:cNvCxnSpPr>
            <a:cxnSpLocks/>
          </p:cNvCxnSpPr>
          <p:nvPr/>
        </p:nvCxnSpPr>
        <p:spPr>
          <a:xfrm>
            <a:off x="9114803" y="438608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necteur droit 284">
            <a:extLst>
              <a:ext uri="{FF2B5EF4-FFF2-40B4-BE49-F238E27FC236}">
                <a16:creationId xmlns:a16="http://schemas.microsoft.com/office/drawing/2014/main" id="{05D2362B-4345-24A1-57C5-8EA186991757}"/>
              </a:ext>
            </a:extLst>
          </p:cNvPr>
          <p:cNvCxnSpPr>
            <a:cxnSpLocks/>
          </p:cNvCxnSpPr>
          <p:nvPr/>
        </p:nvCxnSpPr>
        <p:spPr>
          <a:xfrm>
            <a:off x="9056388" y="564332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302">
            <a:extLst>
              <a:ext uri="{FF2B5EF4-FFF2-40B4-BE49-F238E27FC236}">
                <a16:creationId xmlns:a16="http://schemas.microsoft.com/office/drawing/2014/main" id="{B3EDFE7D-3573-F9B4-7491-C25D845F8FE9}"/>
              </a:ext>
            </a:extLst>
          </p:cNvPr>
          <p:cNvCxnSpPr>
            <a:cxnSpLocks/>
          </p:cNvCxnSpPr>
          <p:nvPr/>
        </p:nvCxnSpPr>
        <p:spPr>
          <a:xfrm>
            <a:off x="7549547" y="159970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CC36DC91-191B-A8CA-9993-6427511CDB32}"/>
              </a:ext>
            </a:extLst>
          </p:cNvPr>
          <p:cNvSpPr/>
          <p:nvPr/>
        </p:nvSpPr>
        <p:spPr>
          <a:xfrm>
            <a:off x="3935812" y="198474"/>
            <a:ext cx="2862184" cy="18942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calculate_vsync_shifted</a:t>
            </a:r>
            <a:endParaRPr lang="fr-FR" dirty="0"/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A31955C6-776B-57B4-C9BE-311596932055}"/>
              </a:ext>
            </a:extLst>
          </p:cNvPr>
          <p:cNvCxnSpPr>
            <a:cxnSpLocks/>
          </p:cNvCxnSpPr>
          <p:nvPr/>
        </p:nvCxnSpPr>
        <p:spPr>
          <a:xfrm>
            <a:off x="3935813" y="3506724"/>
            <a:ext cx="103567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5EC7DD57-6573-ED3F-EDA8-183F3C1318FD}"/>
              </a:ext>
            </a:extLst>
          </p:cNvPr>
          <p:cNvCxnSpPr>
            <a:cxnSpLocks/>
          </p:cNvCxnSpPr>
          <p:nvPr/>
        </p:nvCxnSpPr>
        <p:spPr>
          <a:xfrm>
            <a:off x="6425713" y="4229516"/>
            <a:ext cx="103567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1D62CA78-664F-E85F-FB4F-4DEB78936E12}"/>
              </a:ext>
            </a:extLst>
          </p:cNvPr>
          <p:cNvCxnSpPr>
            <a:cxnSpLocks/>
          </p:cNvCxnSpPr>
          <p:nvPr/>
        </p:nvCxnSpPr>
        <p:spPr>
          <a:xfrm>
            <a:off x="1980560" y="3310692"/>
            <a:ext cx="103567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48DB77E0-8C72-2612-9BB4-9440063975F4}"/>
              </a:ext>
            </a:extLst>
          </p:cNvPr>
          <p:cNvCxnSpPr>
            <a:cxnSpLocks/>
          </p:cNvCxnSpPr>
          <p:nvPr/>
        </p:nvCxnSpPr>
        <p:spPr>
          <a:xfrm flipV="1">
            <a:off x="2340853" y="3226078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9CF92008-5346-E8FE-17E4-B6F1D8F9DBAF}"/>
              </a:ext>
            </a:extLst>
          </p:cNvPr>
          <p:cNvSpPr txBox="1"/>
          <p:nvPr/>
        </p:nvSpPr>
        <p:spPr>
          <a:xfrm>
            <a:off x="2143207" y="2982576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07064AC9-4124-1291-F5CE-7BD39E781D84}"/>
              </a:ext>
            </a:extLst>
          </p:cNvPr>
          <p:cNvCxnSpPr>
            <a:cxnSpLocks/>
          </p:cNvCxnSpPr>
          <p:nvPr/>
        </p:nvCxnSpPr>
        <p:spPr>
          <a:xfrm flipV="1">
            <a:off x="4371409" y="3404015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>
            <a:extLst>
              <a:ext uri="{FF2B5EF4-FFF2-40B4-BE49-F238E27FC236}">
                <a16:creationId xmlns:a16="http://schemas.microsoft.com/office/drawing/2014/main" id="{777430A8-C5A7-9A66-9BEF-DD24B4D3CEB6}"/>
              </a:ext>
            </a:extLst>
          </p:cNvPr>
          <p:cNvSpPr txBox="1"/>
          <p:nvPr/>
        </p:nvSpPr>
        <p:spPr>
          <a:xfrm>
            <a:off x="4233409" y="3167242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2AA9BA52-9411-C6BA-BBA9-EEB839EB6733}"/>
              </a:ext>
            </a:extLst>
          </p:cNvPr>
          <p:cNvCxnSpPr>
            <a:cxnSpLocks/>
          </p:cNvCxnSpPr>
          <p:nvPr/>
        </p:nvCxnSpPr>
        <p:spPr>
          <a:xfrm flipV="1">
            <a:off x="6858995" y="4154919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83">
            <a:extLst>
              <a:ext uri="{FF2B5EF4-FFF2-40B4-BE49-F238E27FC236}">
                <a16:creationId xmlns:a16="http://schemas.microsoft.com/office/drawing/2014/main" id="{15CD17EF-FD30-5EFD-4B35-FAB0EE21B423}"/>
              </a:ext>
            </a:extLst>
          </p:cNvPr>
          <p:cNvSpPr txBox="1"/>
          <p:nvPr/>
        </p:nvSpPr>
        <p:spPr>
          <a:xfrm>
            <a:off x="6720995" y="3918146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73C053B6-2F26-55D6-FD99-82D39915003B}"/>
              </a:ext>
            </a:extLst>
          </p:cNvPr>
          <p:cNvSpPr txBox="1"/>
          <p:nvPr/>
        </p:nvSpPr>
        <p:spPr>
          <a:xfrm>
            <a:off x="192855" y="3733068"/>
            <a:ext cx="2305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V_PIX + V_FPORCH + 1</a:t>
            </a:r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72F3CC71-C2AA-1E62-E705-10E8C59EB90A}"/>
              </a:ext>
            </a:extLst>
          </p:cNvPr>
          <p:cNvCxnSpPr>
            <a:cxnSpLocks/>
          </p:cNvCxnSpPr>
          <p:nvPr/>
        </p:nvCxnSpPr>
        <p:spPr>
          <a:xfrm>
            <a:off x="1987498" y="3734892"/>
            <a:ext cx="103567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2998CD31-5529-AD9D-6A07-5CF122E72642}"/>
              </a:ext>
            </a:extLst>
          </p:cNvPr>
          <p:cNvCxnSpPr>
            <a:cxnSpLocks/>
          </p:cNvCxnSpPr>
          <p:nvPr/>
        </p:nvCxnSpPr>
        <p:spPr>
          <a:xfrm flipV="1">
            <a:off x="2347790" y="3632043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87">
            <a:extLst>
              <a:ext uri="{FF2B5EF4-FFF2-40B4-BE49-F238E27FC236}">
                <a16:creationId xmlns:a16="http://schemas.microsoft.com/office/drawing/2014/main" id="{350C19DA-0423-0029-C4A9-E9186C4F84FC}"/>
              </a:ext>
            </a:extLst>
          </p:cNvPr>
          <p:cNvSpPr txBox="1"/>
          <p:nvPr/>
        </p:nvSpPr>
        <p:spPr>
          <a:xfrm>
            <a:off x="2150143" y="3393482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A0679E80-DB2B-B189-2B58-62C3ADC97DA4}"/>
              </a:ext>
            </a:extLst>
          </p:cNvPr>
          <p:cNvSpPr txBox="1"/>
          <p:nvPr/>
        </p:nvSpPr>
        <p:spPr>
          <a:xfrm>
            <a:off x="1642068" y="2954955"/>
            <a:ext cx="482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</a:t>
            </a: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F2FEFAE9-596A-B275-8BAC-8EB528E4C1D8}"/>
              </a:ext>
            </a:extLst>
          </p:cNvPr>
          <p:cNvSpPr/>
          <p:nvPr/>
        </p:nvSpPr>
        <p:spPr>
          <a:xfrm>
            <a:off x="2975716" y="3042647"/>
            <a:ext cx="952737" cy="94801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rgbClr val="0070C0"/>
                </a:solidFill>
              </a:rPr>
              <a:t>&gt;=</a:t>
            </a:r>
          </a:p>
        </p:txBody>
      </p: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59BA5ECD-4E9E-0E4A-9E2E-47F65405B2B7}"/>
              </a:ext>
            </a:extLst>
          </p:cNvPr>
          <p:cNvCxnSpPr>
            <a:cxnSpLocks/>
          </p:cNvCxnSpPr>
          <p:nvPr/>
        </p:nvCxnSpPr>
        <p:spPr>
          <a:xfrm>
            <a:off x="3943172" y="5045285"/>
            <a:ext cx="103567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6693A7E4-31D4-26AD-8CC7-E3244AA483B9}"/>
              </a:ext>
            </a:extLst>
          </p:cNvPr>
          <p:cNvCxnSpPr>
            <a:cxnSpLocks/>
          </p:cNvCxnSpPr>
          <p:nvPr/>
        </p:nvCxnSpPr>
        <p:spPr>
          <a:xfrm>
            <a:off x="2009183" y="4849253"/>
            <a:ext cx="103567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2082B40D-5159-B9AC-B50C-665E39C9D14A}"/>
              </a:ext>
            </a:extLst>
          </p:cNvPr>
          <p:cNvCxnSpPr>
            <a:cxnSpLocks/>
          </p:cNvCxnSpPr>
          <p:nvPr/>
        </p:nvCxnSpPr>
        <p:spPr>
          <a:xfrm flipV="1">
            <a:off x="2369476" y="4764639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>
            <a:extLst>
              <a:ext uri="{FF2B5EF4-FFF2-40B4-BE49-F238E27FC236}">
                <a16:creationId xmlns:a16="http://schemas.microsoft.com/office/drawing/2014/main" id="{48631A75-38FD-E8AA-4C75-C0C4DB176C8C}"/>
              </a:ext>
            </a:extLst>
          </p:cNvPr>
          <p:cNvSpPr txBox="1"/>
          <p:nvPr/>
        </p:nvSpPr>
        <p:spPr>
          <a:xfrm>
            <a:off x="2171830" y="4521137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400A76FD-C2AB-9444-115C-959093EF310B}"/>
              </a:ext>
            </a:extLst>
          </p:cNvPr>
          <p:cNvCxnSpPr>
            <a:cxnSpLocks/>
          </p:cNvCxnSpPr>
          <p:nvPr/>
        </p:nvCxnSpPr>
        <p:spPr>
          <a:xfrm flipV="1">
            <a:off x="4378768" y="4942576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ZoneTexte 104">
            <a:extLst>
              <a:ext uri="{FF2B5EF4-FFF2-40B4-BE49-F238E27FC236}">
                <a16:creationId xmlns:a16="http://schemas.microsoft.com/office/drawing/2014/main" id="{C006E1AB-0E82-C9C9-142E-EB97458BE23E}"/>
              </a:ext>
            </a:extLst>
          </p:cNvPr>
          <p:cNvSpPr txBox="1"/>
          <p:nvPr/>
        </p:nvSpPr>
        <p:spPr>
          <a:xfrm>
            <a:off x="4240768" y="4705803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5D6C90A6-35CF-62CD-2280-D751291D9D1B}"/>
              </a:ext>
            </a:extLst>
          </p:cNvPr>
          <p:cNvSpPr txBox="1"/>
          <p:nvPr/>
        </p:nvSpPr>
        <p:spPr>
          <a:xfrm>
            <a:off x="-97007" y="5442681"/>
            <a:ext cx="3713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V_PIX + V_FPORCH + VSYNC_SIZE + 1</a:t>
            </a:r>
          </a:p>
        </p:txBody>
      </p: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DB365B9A-F830-0FCF-E0F4-F48BB8917CDB}"/>
              </a:ext>
            </a:extLst>
          </p:cNvPr>
          <p:cNvCxnSpPr>
            <a:cxnSpLocks/>
          </p:cNvCxnSpPr>
          <p:nvPr/>
        </p:nvCxnSpPr>
        <p:spPr>
          <a:xfrm>
            <a:off x="2016121" y="5273453"/>
            <a:ext cx="103567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D6814A1D-FD9A-D207-5483-AC0161534B6F}"/>
              </a:ext>
            </a:extLst>
          </p:cNvPr>
          <p:cNvCxnSpPr>
            <a:cxnSpLocks/>
          </p:cNvCxnSpPr>
          <p:nvPr/>
        </p:nvCxnSpPr>
        <p:spPr>
          <a:xfrm flipV="1">
            <a:off x="2376413" y="5170604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ZoneTexte 108">
            <a:extLst>
              <a:ext uri="{FF2B5EF4-FFF2-40B4-BE49-F238E27FC236}">
                <a16:creationId xmlns:a16="http://schemas.microsoft.com/office/drawing/2014/main" id="{3E353573-72C6-E0B2-AB95-F120B20994EC}"/>
              </a:ext>
            </a:extLst>
          </p:cNvPr>
          <p:cNvSpPr txBox="1"/>
          <p:nvPr/>
        </p:nvSpPr>
        <p:spPr>
          <a:xfrm>
            <a:off x="2178766" y="4932043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65856A58-11E7-A190-3B28-F0818A565A89}"/>
              </a:ext>
            </a:extLst>
          </p:cNvPr>
          <p:cNvSpPr txBox="1"/>
          <p:nvPr/>
        </p:nvSpPr>
        <p:spPr>
          <a:xfrm>
            <a:off x="1670691" y="4493516"/>
            <a:ext cx="482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</a:t>
            </a:r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39508E47-F313-20BF-574B-35D1047BA69E}"/>
              </a:ext>
            </a:extLst>
          </p:cNvPr>
          <p:cNvSpPr/>
          <p:nvPr/>
        </p:nvSpPr>
        <p:spPr>
          <a:xfrm>
            <a:off x="2997925" y="4581208"/>
            <a:ext cx="937887" cy="94801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rgbClr val="0070C0"/>
                </a:solidFill>
              </a:rPr>
              <a:t>&lt;</a:t>
            </a:r>
          </a:p>
        </p:txBody>
      </p:sp>
      <p:sp>
        <p:nvSpPr>
          <p:cNvPr id="112" name="Organigramme : Délai 111">
            <a:extLst>
              <a:ext uri="{FF2B5EF4-FFF2-40B4-BE49-F238E27FC236}">
                <a16:creationId xmlns:a16="http://schemas.microsoft.com/office/drawing/2014/main" id="{88F2FF33-CCC3-BA19-1E56-D37A85D79D65}"/>
              </a:ext>
            </a:extLst>
          </p:cNvPr>
          <p:cNvSpPr/>
          <p:nvPr/>
        </p:nvSpPr>
        <p:spPr>
          <a:xfrm>
            <a:off x="4975318" y="3002130"/>
            <a:ext cx="1311323" cy="2617259"/>
          </a:xfrm>
          <a:prstGeom prst="flowChartDelay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B2D8BFFE-3B3A-050B-32F0-B846CEEE5777}"/>
              </a:ext>
            </a:extLst>
          </p:cNvPr>
          <p:cNvSpPr/>
          <p:nvPr/>
        </p:nvSpPr>
        <p:spPr>
          <a:xfrm>
            <a:off x="6285279" y="4158374"/>
            <a:ext cx="133808" cy="152385"/>
          </a:xfrm>
          <a:prstGeom prst="ellipse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BCE10883-C71B-7215-C43D-7320CC9D4613}"/>
              </a:ext>
            </a:extLst>
          </p:cNvPr>
          <p:cNvCxnSpPr>
            <a:cxnSpLocks/>
          </p:cNvCxnSpPr>
          <p:nvPr/>
        </p:nvCxnSpPr>
        <p:spPr>
          <a:xfrm>
            <a:off x="2900623" y="532870"/>
            <a:ext cx="103567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1431931C-F2C9-F5DE-B6D1-914BCBDC31B5}"/>
              </a:ext>
            </a:extLst>
          </p:cNvPr>
          <p:cNvCxnSpPr>
            <a:cxnSpLocks/>
          </p:cNvCxnSpPr>
          <p:nvPr/>
        </p:nvCxnSpPr>
        <p:spPr>
          <a:xfrm flipV="1">
            <a:off x="3260916" y="448256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ZoneTexte 116">
            <a:extLst>
              <a:ext uri="{FF2B5EF4-FFF2-40B4-BE49-F238E27FC236}">
                <a16:creationId xmlns:a16="http://schemas.microsoft.com/office/drawing/2014/main" id="{7D4DC76B-9D6E-4BB7-9A53-EB24CBC22C6C}"/>
              </a:ext>
            </a:extLst>
          </p:cNvPr>
          <p:cNvSpPr txBox="1"/>
          <p:nvPr/>
        </p:nvSpPr>
        <p:spPr>
          <a:xfrm>
            <a:off x="3105845" y="531672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F6E1C355-57B2-CAC5-4C9A-BE79B23E368E}"/>
              </a:ext>
            </a:extLst>
          </p:cNvPr>
          <p:cNvSpPr txBox="1"/>
          <p:nvPr/>
        </p:nvSpPr>
        <p:spPr>
          <a:xfrm>
            <a:off x="2562131" y="177133"/>
            <a:ext cx="482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</a:t>
            </a:r>
          </a:p>
        </p:txBody>
      </p: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24A814DC-EC21-1373-C48B-C96AE59760F8}"/>
              </a:ext>
            </a:extLst>
          </p:cNvPr>
          <p:cNvCxnSpPr>
            <a:cxnSpLocks/>
          </p:cNvCxnSpPr>
          <p:nvPr/>
        </p:nvCxnSpPr>
        <p:spPr>
          <a:xfrm>
            <a:off x="6800822" y="1148210"/>
            <a:ext cx="103567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BF1D370D-7112-DD83-4313-7B600321E6E8}"/>
              </a:ext>
            </a:extLst>
          </p:cNvPr>
          <p:cNvCxnSpPr>
            <a:cxnSpLocks/>
          </p:cNvCxnSpPr>
          <p:nvPr/>
        </p:nvCxnSpPr>
        <p:spPr>
          <a:xfrm flipV="1">
            <a:off x="7234104" y="1073613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ZoneTexte 120">
            <a:extLst>
              <a:ext uri="{FF2B5EF4-FFF2-40B4-BE49-F238E27FC236}">
                <a16:creationId xmlns:a16="http://schemas.microsoft.com/office/drawing/2014/main" id="{AA0EE4CB-20F7-432F-B132-D1847038B57D}"/>
              </a:ext>
            </a:extLst>
          </p:cNvPr>
          <p:cNvSpPr txBox="1"/>
          <p:nvPr/>
        </p:nvSpPr>
        <p:spPr>
          <a:xfrm>
            <a:off x="7167466" y="1120745"/>
            <a:ext cx="408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9511F749-A240-5AF5-A433-460A42038113}"/>
              </a:ext>
            </a:extLst>
          </p:cNvPr>
          <p:cNvSpPr txBox="1"/>
          <p:nvPr/>
        </p:nvSpPr>
        <p:spPr>
          <a:xfrm>
            <a:off x="7398586" y="784521"/>
            <a:ext cx="1722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vsync_shifted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1F916F0A-3318-0657-7E32-482AA742CF98}"/>
              </a:ext>
            </a:extLst>
          </p:cNvPr>
          <p:cNvCxnSpPr>
            <a:cxnSpLocks/>
          </p:cNvCxnSpPr>
          <p:nvPr/>
        </p:nvCxnSpPr>
        <p:spPr>
          <a:xfrm>
            <a:off x="3982145" y="93990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ZoneTexte 125">
            <a:extLst>
              <a:ext uri="{FF2B5EF4-FFF2-40B4-BE49-F238E27FC236}">
                <a16:creationId xmlns:a16="http://schemas.microsoft.com/office/drawing/2014/main" id="{973323B9-6015-2C5D-BEF9-22120B152977}"/>
              </a:ext>
            </a:extLst>
          </p:cNvPr>
          <p:cNvSpPr txBox="1"/>
          <p:nvPr/>
        </p:nvSpPr>
        <p:spPr>
          <a:xfrm>
            <a:off x="2396775" y="705522"/>
            <a:ext cx="755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clk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E5A404D3-30AD-2614-09DB-56187B2D0A80}"/>
              </a:ext>
            </a:extLst>
          </p:cNvPr>
          <p:cNvCxnSpPr>
            <a:cxnSpLocks/>
          </p:cNvCxnSpPr>
          <p:nvPr/>
        </p:nvCxnSpPr>
        <p:spPr>
          <a:xfrm flipV="1">
            <a:off x="3204294" y="987685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ZoneTexte 127">
            <a:extLst>
              <a:ext uri="{FF2B5EF4-FFF2-40B4-BE49-F238E27FC236}">
                <a16:creationId xmlns:a16="http://schemas.microsoft.com/office/drawing/2014/main" id="{5EC73B2E-7106-16A3-D77F-AA1FB024F8EE}"/>
              </a:ext>
            </a:extLst>
          </p:cNvPr>
          <p:cNvSpPr txBox="1"/>
          <p:nvPr/>
        </p:nvSpPr>
        <p:spPr>
          <a:xfrm>
            <a:off x="3107447" y="997004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BB9E05A5-788B-36C3-6711-E48995ACCF68}"/>
              </a:ext>
            </a:extLst>
          </p:cNvPr>
          <p:cNvCxnSpPr>
            <a:cxnSpLocks/>
          </p:cNvCxnSpPr>
          <p:nvPr/>
        </p:nvCxnSpPr>
        <p:spPr>
          <a:xfrm>
            <a:off x="3982145" y="142407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14DA27AE-2D93-9E2D-8433-14FE438DEDED}"/>
              </a:ext>
            </a:extLst>
          </p:cNvPr>
          <p:cNvCxnSpPr>
            <a:cxnSpLocks/>
          </p:cNvCxnSpPr>
          <p:nvPr/>
        </p:nvCxnSpPr>
        <p:spPr>
          <a:xfrm>
            <a:off x="2858742" y="1554171"/>
            <a:ext cx="1069711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153">
            <a:extLst>
              <a:ext uri="{FF2B5EF4-FFF2-40B4-BE49-F238E27FC236}">
                <a16:creationId xmlns:a16="http://schemas.microsoft.com/office/drawing/2014/main" id="{8E199FCD-3233-42AC-FE7D-7A7B528EACCF}"/>
              </a:ext>
            </a:extLst>
          </p:cNvPr>
          <p:cNvSpPr txBox="1"/>
          <p:nvPr/>
        </p:nvSpPr>
        <p:spPr>
          <a:xfrm>
            <a:off x="2547529" y="1209597"/>
            <a:ext cx="658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reset</a:t>
            </a:r>
          </a:p>
        </p:txBody>
      </p: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B86F55F-12E1-B34A-CD52-1D32EE163B1E}"/>
              </a:ext>
            </a:extLst>
          </p:cNvPr>
          <p:cNvCxnSpPr>
            <a:cxnSpLocks/>
          </p:cNvCxnSpPr>
          <p:nvPr/>
        </p:nvCxnSpPr>
        <p:spPr>
          <a:xfrm flipV="1">
            <a:off x="3168853" y="1471854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ZoneTexte 168">
            <a:extLst>
              <a:ext uri="{FF2B5EF4-FFF2-40B4-BE49-F238E27FC236}">
                <a16:creationId xmlns:a16="http://schemas.microsoft.com/office/drawing/2014/main" id="{606D4FB0-BB2F-F571-A6FE-B6CB9407E7FD}"/>
              </a:ext>
            </a:extLst>
          </p:cNvPr>
          <p:cNvSpPr txBox="1"/>
          <p:nvPr/>
        </p:nvSpPr>
        <p:spPr>
          <a:xfrm>
            <a:off x="3103327" y="1538987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233" name="Connecteur droit 232">
            <a:extLst>
              <a:ext uri="{FF2B5EF4-FFF2-40B4-BE49-F238E27FC236}">
                <a16:creationId xmlns:a16="http://schemas.microsoft.com/office/drawing/2014/main" id="{C850F2D4-08F5-2246-6781-7CC52F78D01F}"/>
              </a:ext>
            </a:extLst>
          </p:cNvPr>
          <p:cNvCxnSpPr>
            <a:cxnSpLocks/>
          </p:cNvCxnSpPr>
          <p:nvPr/>
        </p:nvCxnSpPr>
        <p:spPr>
          <a:xfrm>
            <a:off x="2869377" y="1075709"/>
            <a:ext cx="1069711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D83B4127-8BD6-2747-7255-E6EDD1CB12E4}"/>
              </a:ext>
            </a:extLst>
          </p:cNvPr>
          <p:cNvSpPr txBox="1"/>
          <p:nvPr/>
        </p:nvSpPr>
        <p:spPr>
          <a:xfrm>
            <a:off x="5974742" y="3623407"/>
            <a:ext cx="1679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vsync_1</a:t>
            </a:r>
          </a:p>
        </p:txBody>
      </p:sp>
    </p:spTree>
    <p:extLst>
      <p:ext uri="{BB962C8B-B14F-4D97-AF65-F5344CB8AC3E}">
        <p14:creationId xmlns:p14="http://schemas.microsoft.com/office/powerpoint/2010/main" val="8257444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E14E5E32-01A4-782B-DCE6-9F38E91E9ED2}"/>
              </a:ext>
            </a:extLst>
          </p:cNvPr>
          <p:cNvCxnSpPr>
            <a:cxnSpLocks/>
          </p:cNvCxnSpPr>
          <p:nvPr/>
        </p:nvCxnSpPr>
        <p:spPr>
          <a:xfrm>
            <a:off x="5493491" y="2484366"/>
            <a:ext cx="103567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0B375623-9FF1-EBBE-0FAF-7AEB105A3FFE}"/>
              </a:ext>
            </a:extLst>
          </p:cNvPr>
          <p:cNvCxnSpPr>
            <a:cxnSpLocks/>
          </p:cNvCxnSpPr>
          <p:nvPr/>
        </p:nvCxnSpPr>
        <p:spPr>
          <a:xfrm>
            <a:off x="8061363" y="3207158"/>
            <a:ext cx="103567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49C866CB-EF5C-8FDF-D010-45AA00321E0B}"/>
              </a:ext>
            </a:extLst>
          </p:cNvPr>
          <p:cNvCxnSpPr>
            <a:cxnSpLocks/>
          </p:cNvCxnSpPr>
          <p:nvPr/>
        </p:nvCxnSpPr>
        <p:spPr>
          <a:xfrm>
            <a:off x="3538238" y="2288334"/>
            <a:ext cx="103567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7CFE5EE-65A9-BE83-AA88-D28321C101D1}"/>
              </a:ext>
            </a:extLst>
          </p:cNvPr>
          <p:cNvCxnSpPr>
            <a:cxnSpLocks/>
          </p:cNvCxnSpPr>
          <p:nvPr/>
        </p:nvCxnSpPr>
        <p:spPr>
          <a:xfrm flipV="1">
            <a:off x="3898531" y="2203720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A819DBE0-3AA2-FCFB-968D-2BA70E8E9914}"/>
              </a:ext>
            </a:extLst>
          </p:cNvPr>
          <p:cNvSpPr txBox="1"/>
          <p:nvPr/>
        </p:nvSpPr>
        <p:spPr>
          <a:xfrm>
            <a:off x="3700885" y="1960218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6C1C193-BB21-327D-9EA5-DD66A00836CB}"/>
              </a:ext>
            </a:extLst>
          </p:cNvPr>
          <p:cNvCxnSpPr>
            <a:cxnSpLocks/>
          </p:cNvCxnSpPr>
          <p:nvPr/>
        </p:nvCxnSpPr>
        <p:spPr>
          <a:xfrm flipV="1">
            <a:off x="5929087" y="2381657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9132D7-E42E-9854-026D-277C173D65D5}"/>
              </a:ext>
            </a:extLst>
          </p:cNvPr>
          <p:cNvSpPr txBox="1"/>
          <p:nvPr/>
        </p:nvSpPr>
        <p:spPr>
          <a:xfrm>
            <a:off x="5791087" y="2144884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2A455AF-A359-67AD-E5DE-966B0B3CF970}"/>
              </a:ext>
            </a:extLst>
          </p:cNvPr>
          <p:cNvCxnSpPr>
            <a:cxnSpLocks/>
          </p:cNvCxnSpPr>
          <p:nvPr/>
        </p:nvCxnSpPr>
        <p:spPr>
          <a:xfrm flipV="1">
            <a:off x="8494645" y="3132561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230A60FB-0279-E236-F5EE-B66E817C1042}"/>
              </a:ext>
            </a:extLst>
          </p:cNvPr>
          <p:cNvSpPr txBox="1"/>
          <p:nvPr/>
        </p:nvSpPr>
        <p:spPr>
          <a:xfrm>
            <a:off x="8356645" y="2895788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9AF72FE-90D6-2FCF-30F6-01F0A14CA1E2}"/>
              </a:ext>
            </a:extLst>
          </p:cNvPr>
          <p:cNvSpPr txBox="1"/>
          <p:nvPr/>
        </p:nvSpPr>
        <p:spPr>
          <a:xfrm>
            <a:off x="1276286" y="2388140"/>
            <a:ext cx="2460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H_PIX + H_FPORCH + 2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28FE48D-B2FB-9523-16DE-5215A354A6BA}"/>
              </a:ext>
            </a:extLst>
          </p:cNvPr>
          <p:cNvCxnSpPr>
            <a:cxnSpLocks/>
          </p:cNvCxnSpPr>
          <p:nvPr/>
        </p:nvCxnSpPr>
        <p:spPr>
          <a:xfrm>
            <a:off x="3545176" y="2712534"/>
            <a:ext cx="103567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21C3BEB-06FB-76E0-4EF3-9D6317FE319C}"/>
              </a:ext>
            </a:extLst>
          </p:cNvPr>
          <p:cNvCxnSpPr>
            <a:cxnSpLocks/>
          </p:cNvCxnSpPr>
          <p:nvPr/>
        </p:nvCxnSpPr>
        <p:spPr>
          <a:xfrm flipV="1">
            <a:off x="3905468" y="2609685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97473F99-0C37-1CF4-091F-91EC8FF83920}"/>
              </a:ext>
            </a:extLst>
          </p:cNvPr>
          <p:cNvSpPr txBox="1"/>
          <p:nvPr/>
        </p:nvSpPr>
        <p:spPr>
          <a:xfrm>
            <a:off x="3707821" y="2371124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F41FD7E-BECF-92FF-EC49-D3A55BA00AB2}"/>
              </a:ext>
            </a:extLst>
          </p:cNvPr>
          <p:cNvSpPr txBox="1"/>
          <p:nvPr/>
        </p:nvSpPr>
        <p:spPr>
          <a:xfrm>
            <a:off x="3199746" y="1932597"/>
            <a:ext cx="482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E53A840-692E-D772-533B-FEC2D10F8F10}"/>
              </a:ext>
            </a:extLst>
          </p:cNvPr>
          <p:cNvSpPr/>
          <p:nvPr/>
        </p:nvSpPr>
        <p:spPr>
          <a:xfrm>
            <a:off x="4497366" y="2020289"/>
            <a:ext cx="988765" cy="94801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rgbClr val="0070C0"/>
                </a:solidFill>
              </a:rPr>
              <a:t>&gt;=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2553CE1-209A-EDF7-983E-E2B6A7B29F96}"/>
              </a:ext>
            </a:extLst>
          </p:cNvPr>
          <p:cNvSpPr txBox="1"/>
          <p:nvPr/>
        </p:nvSpPr>
        <p:spPr>
          <a:xfrm>
            <a:off x="9838718" y="2418316"/>
            <a:ext cx="1727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hsync_shifted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51A2BA76-3218-8079-76DA-621F51EE9479}"/>
              </a:ext>
            </a:extLst>
          </p:cNvPr>
          <p:cNvCxnSpPr>
            <a:cxnSpLocks/>
          </p:cNvCxnSpPr>
          <p:nvPr/>
        </p:nvCxnSpPr>
        <p:spPr>
          <a:xfrm>
            <a:off x="5500850" y="4022927"/>
            <a:ext cx="103567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EDF9DB7-B9D5-283A-BC41-FC4CBC156C33}"/>
              </a:ext>
            </a:extLst>
          </p:cNvPr>
          <p:cNvCxnSpPr>
            <a:cxnSpLocks/>
          </p:cNvCxnSpPr>
          <p:nvPr/>
        </p:nvCxnSpPr>
        <p:spPr>
          <a:xfrm>
            <a:off x="3545597" y="3826895"/>
            <a:ext cx="103567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3E9004DE-678C-845A-831C-393D4B6504B8}"/>
              </a:ext>
            </a:extLst>
          </p:cNvPr>
          <p:cNvCxnSpPr>
            <a:cxnSpLocks/>
          </p:cNvCxnSpPr>
          <p:nvPr/>
        </p:nvCxnSpPr>
        <p:spPr>
          <a:xfrm flipV="1">
            <a:off x="3905890" y="3742281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3DF3D8E0-FE72-6DE9-B6F3-4CF83090BF5D}"/>
              </a:ext>
            </a:extLst>
          </p:cNvPr>
          <p:cNvSpPr txBox="1"/>
          <p:nvPr/>
        </p:nvSpPr>
        <p:spPr>
          <a:xfrm>
            <a:off x="3708244" y="3498779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219ADA5-D4C9-B94C-30C2-B664BF7D18B5}"/>
              </a:ext>
            </a:extLst>
          </p:cNvPr>
          <p:cNvCxnSpPr>
            <a:cxnSpLocks/>
          </p:cNvCxnSpPr>
          <p:nvPr/>
        </p:nvCxnSpPr>
        <p:spPr>
          <a:xfrm flipV="1">
            <a:off x="5936446" y="3920218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8010C7A7-04C5-D4C1-639B-A2B3DF543133}"/>
              </a:ext>
            </a:extLst>
          </p:cNvPr>
          <p:cNvSpPr txBox="1"/>
          <p:nvPr/>
        </p:nvSpPr>
        <p:spPr>
          <a:xfrm>
            <a:off x="5798446" y="3683445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C08F305-951D-9CE9-45D2-ACEDADE9A626}"/>
              </a:ext>
            </a:extLst>
          </p:cNvPr>
          <p:cNvSpPr txBox="1"/>
          <p:nvPr/>
        </p:nvSpPr>
        <p:spPr>
          <a:xfrm>
            <a:off x="80916" y="3881763"/>
            <a:ext cx="3702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H_PIX + H_FPORCH + HSYNC_SIZE + 2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EF75EC28-17A6-9EA5-A6A7-2A3B3792DEFF}"/>
              </a:ext>
            </a:extLst>
          </p:cNvPr>
          <p:cNvCxnSpPr>
            <a:cxnSpLocks/>
          </p:cNvCxnSpPr>
          <p:nvPr/>
        </p:nvCxnSpPr>
        <p:spPr>
          <a:xfrm>
            <a:off x="3552535" y="4251095"/>
            <a:ext cx="103567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5CD53B89-2047-B890-355D-33E23B30430E}"/>
              </a:ext>
            </a:extLst>
          </p:cNvPr>
          <p:cNvCxnSpPr>
            <a:cxnSpLocks/>
          </p:cNvCxnSpPr>
          <p:nvPr/>
        </p:nvCxnSpPr>
        <p:spPr>
          <a:xfrm flipV="1">
            <a:off x="3912827" y="4148246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4249C9A5-0B4A-0BDB-0DDB-E24FBB7EE7D5}"/>
              </a:ext>
            </a:extLst>
          </p:cNvPr>
          <p:cNvSpPr txBox="1"/>
          <p:nvPr/>
        </p:nvSpPr>
        <p:spPr>
          <a:xfrm>
            <a:off x="3715180" y="3909685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2D8F749-3049-D13D-E487-C90A83E6CFBF}"/>
              </a:ext>
            </a:extLst>
          </p:cNvPr>
          <p:cNvSpPr txBox="1"/>
          <p:nvPr/>
        </p:nvSpPr>
        <p:spPr>
          <a:xfrm>
            <a:off x="3207105" y="3471158"/>
            <a:ext cx="482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460C007-7DDA-C721-C835-95C06E900479}"/>
              </a:ext>
            </a:extLst>
          </p:cNvPr>
          <p:cNvSpPr/>
          <p:nvPr/>
        </p:nvSpPr>
        <p:spPr>
          <a:xfrm>
            <a:off x="4517421" y="3558850"/>
            <a:ext cx="976069" cy="94801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rgbClr val="0070C0"/>
                </a:solidFill>
              </a:rPr>
              <a:t>&lt;</a:t>
            </a:r>
          </a:p>
        </p:txBody>
      </p:sp>
      <p:sp>
        <p:nvSpPr>
          <p:cNvPr id="30" name="Organigramme : Délai 29">
            <a:extLst>
              <a:ext uri="{FF2B5EF4-FFF2-40B4-BE49-F238E27FC236}">
                <a16:creationId xmlns:a16="http://schemas.microsoft.com/office/drawing/2014/main" id="{877E7D03-244B-E79B-AC91-DF8C584E21B0}"/>
              </a:ext>
            </a:extLst>
          </p:cNvPr>
          <p:cNvSpPr/>
          <p:nvPr/>
        </p:nvSpPr>
        <p:spPr>
          <a:xfrm>
            <a:off x="6541041" y="1979772"/>
            <a:ext cx="1381250" cy="2617259"/>
          </a:xfrm>
          <a:prstGeom prst="flowChartDelay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AF1CF681-708B-D55D-2303-C26B455BA8F6}"/>
              </a:ext>
            </a:extLst>
          </p:cNvPr>
          <p:cNvSpPr/>
          <p:nvPr/>
        </p:nvSpPr>
        <p:spPr>
          <a:xfrm>
            <a:off x="7920929" y="3136016"/>
            <a:ext cx="133808" cy="152385"/>
          </a:xfrm>
          <a:prstGeom prst="ellipse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A752D8D-B282-1E50-394E-CEE3226BC757}"/>
              </a:ext>
            </a:extLst>
          </p:cNvPr>
          <p:cNvSpPr/>
          <p:nvPr/>
        </p:nvSpPr>
        <p:spPr>
          <a:xfrm>
            <a:off x="3955555" y="21628"/>
            <a:ext cx="2862184" cy="18681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calculate_hsync_shifted</a:t>
            </a:r>
            <a:endParaRPr lang="fr-FR" dirty="0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CB9134A-C330-16D7-F5D4-57B5897FCBD5}"/>
              </a:ext>
            </a:extLst>
          </p:cNvPr>
          <p:cNvCxnSpPr>
            <a:cxnSpLocks/>
          </p:cNvCxnSpPr>
          <p:nvPr/>
        </p:nvCxnSpPr>
        <p:spPr>
          <a:xfrm>
            <a:off x="2919882" y="344856"/>
            <a:ext cx="103567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2045E26-D5E9-68FA-38B1-631067ADFD22}"/>
              </a:ext>
            </a:extLst>
          </p:cNvPr>
          <p:cNvCxnSpPr>
            <a:cxnSpLocks/>
          </p:cNvCxnSpPr>
          <p:nvPr/>
        </p:nvCxnSpPr>
        <p:spPr>
          <a:xfrm flipV="1">
            <a:off x="3280175" y="260242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98220DE6-F34C-5C47-EFCA-6A132349E569}"/>
              </a:ext>
            </a:extLst>
          </p:cNvPr>
          <p:cNvSpPr txBox="1"/>
          <p:nvPr/>
        </p:nvSpPr>
        <p:spPr>
          <a:xfrm>
            <a:off x="3150109" y="300757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5B9721C6-E9A0-BD31-65A6-03B7AAAFB2A9}"/>
              </a:ext>
            </a:extLst>
          </p:cNvPr>
          <p:cNvSpPr txBox="1"/>
          <p:nvPr/>
        </p:nvSpPr>
        <p:spPr>
          <a:xfrm>
            <a:off x="2581390" y="-10881"/>
            <a:ext cx="482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E7D15A29-DFFF-896F-663E-8509A68069C3}"/>
              </a:ext>
            </a:extLst>
          </p:cNvPr>
          <p:cNvCxnSpPr>
            <a:cxnSpLocks/>
          </p:cNvCxnSpPr>
          <p:nvPr/>
        </p:nvCxnSpPr>
        <p:spPr>
          <a:xfrm>
            <a:off x="6816875" y="603370"/>
            <a:ext cx="103567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1A972FF5-3585-345B-4D4D-E116B08B0CAB}"/>
              </a:ext>
            </a:extLst>
          </p:cNvPr>
          <p:cNvCxnSpPr>
            <a:cxnSpLocks/>
          </p:cNvCxnSpPr>
          <p:nvPr/>
        </p:nvCxnSpPr>
        <p:spPr>
          <a:xfrm flipV="1">
            <a:off x="7250157" y="528773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FBA3E4E2-B233-E0BA-19F4-87E561D234ED}"/>
              </a:ext>
            </a:extLst>
          </p:cNvPr>
          <p:cNvSpPr txBox="1"/>
          <p:nvPr/>
        </p:nvSpPr>
        <p:spPr>
          <a:xfrm>
            <a:off x="7135999" y="562742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89C0D495-73E6-EDC7-D065-B2B59E7709BE}"/>
              </a:ext>
            </a:extLst>
          </p:cNvPr>
          <p:cNvSpPr txBox="1"/>
          <p:nvPr/>
        </p:nvSpPr>
        <p:spPr>
          <a:xfrm>
            <a:off x="7326126" y="247511"/>
            <a:ext cx="1630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hsync_shifted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7AFB56F7-7F33-0778-6074-EE66AB7EB7E8}"/>
              </a:ext>
            </a:extLst>
          </p:cNvPr>
          <p:cNvCxnSpPr>
            <a:cxnSpLocks/>
          </p:cNvCxnSpPr>
          <p:nvPr/>
        </p:nvCxnSpPr>
        <p:spPr>
          <a:xfrm>
            <a:off x="8103126" y="521509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1D0946-E5FC-F701-885D-2045579F6CE2}"/>
              </a:ext>
            </a:extLst>
          </p:cNvPr>
          <p:cNvCxnSpPr>
            <a:cxnSpLocks/>
          </p:cNvCxnSpPr>
          <p:nvPr/>
        </p:nvCxnSpPr>
        <p:spPr>
          <a:xfrm>
            <a:off x="8088610" y="562157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4EC17384-8D7A-6D16-7FDC-5D80DC760947}"/>
              </a:ext>
            </a:extLst>
          </p:cNvPr>
          <p:cNvCxnSpPr>
            <a:cxnSpLocks/>
          </p:cNvCxnSpPr>
          <p:nvPr/>
        </p:nvCxnSpPr>
        <p:spPr>
          <a:xfrm flipV="1">
            <a:off x="8877057" y="5259838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5DFDC067-7C50-1B29-9D64-C664D3AC673A}"/>
              </a:ext>
            </a:extLst>
          </p:cNvPr>
          <p:cNvSpPr txBox="1"/>
          <p:nvPr/>
        </p:nvSpPr>
        <p:spPr>
          <a:xfrm>
            <a:off x="8737490" y="5344452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A4A367B5-F245-779B-161F-CD9C3FC2BA39}"/>
              </a:ext>
            </a:extLst>
          </p:cNvPr>
          <p:cNvCxnSpPr>
            <a:cxnSpLocks/>
          </p:cNvCxnSpPr>
          <p:nvPr/>
        </p:nvCxnSpPr>
        <p:spPr>
          <a:xfrm>
            <a:off x="544249" y="5314198"/>
            <a:ext cx="1227554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3A710370-57C2-8E4D-CE07-26B0CA3793FA}"/>
              </a:ext>
            </a:extLst>
          </p:cNvPr>
          <p:cNvCxnSpPr>
            <a:cxnSpLocks/>
          </p:cNvCxnSpPr>
          <p:nvPr/>
        </p:nvCxnSpPr>
        <p:spPr>
          <a:xfrm flipV="1">
            <a:off x="733858" y="5231881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2D41E183-392E-4EE9-55DF-F78248B9190C}"/>
              </a:ext>
            </a:extLst>
          </p:cNvPr>
          <p:cNvSpPr txBox="1"/>
          <p:nvPr/>
        </p:nvSpPr>
        <p:spPr>
          <a:xfrm>
            <a:off x="640347" y="5265957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8BEE34FC-E05E-8382-AEBB-ABF8D936299C}"/>
              </a:ext>
            </a:extLst>
          </p:cNvPr>
          <p:cNvSpPr txBox="1"/>
          <p:nvPr/>
        </p:nvSpPr>
        <p:spPr>
          <a:xfrm>
            <a:off x="233067" y="4895352"/>
            <a:ext cx="1522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end_count_x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8" name="Nuage 57">
            <a:extLst>
              <a:ext uri="{FF2B5EF4-FFF2-40B4-BE49-F238E27FC236}">
                <a16:creationId xmlns:a16="http://schemas.microsoft.com/office/drawing/2014/main" id="{71948374-F5A5-97B6-1477-911D14F7D213}"/>
              </a:ext>
            </a:extLst>
          </p:cNvPr>
          <p:cNvSpPr/>
          <p:nvPr/>
        </p:nvSpPr>
        <p:spPr>
          <a:xfrm>
            <a:off x="6983843" y="4730735"/>
            <a:ext cx="1591777" cy="124570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FSM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C9E0BC28-1382-3EA4-E6E3-A8D6C93CCD69}"/>
              </a:ext>
            </a:extLst>
          </p:cNvPr>
          <p:cNvCxnSpPr>
            <a:cxnSpLocks/>
            <a:stCxn id="93" idx="0"/>
          </p:cNvCxnSpPr>
          <p:nvPr/>
        </p:nvCxnSpPr>
        <p:spPr>
          <a:xfrm flipH="1" flipV="1">
            <a:off x="9332156" y="3371133"/>
            <a:ext cx="8469" cy="193948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F94F1830-6B21-085A-E781-6B7ABB9B77F6}"/>
              </a:ext>
            </a:extLst>
          </p:cNvPr>
          <p:cNvCxnSpPr>
            <a:cxnSpLocks/>
          </p:cNvCxnSpPr>
          <p:nvPr/>
        </p:nvCxnSpPr>
        <p:spPr>
          <a:xfrm>
            <a:off x="9124122" y="358955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3A1D8B44-0F21-B95B-1830-2283ED985A83}"/>
              </a:ext>
            </a:extLst>
          </p:cNvPr>
          <p:cNvCxnSpPr>
            <a:cxnSpLocks/>
          </p:cNvCxnSpPr>
          <p:nvPr/>
        </p:nvCxnSpPr>
        <p:spPr>
          <a:xfrm>
            <a:off x="9109606" y="399603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40EF7D70-A053-34A9-03F9-CE394465D8F6}"/>
              </a:ext>
            </a:extLst>
          </p:cNvPr>
          <p:cNvCxnSpPr>
            <a:cxnSpLocks/>
          </p:cNvCxnSpPr>
          <p:nvPr/>
        </p:nvCxnSpPr>
        <p:spPr>
          <a:xfrm flipV="1">
            <a:off x="9261780" y="3648648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12A36F26-8F8D-5D01-8CA9-8EBE96B15A64}"/>
              </a:ext>
            </a:extLst>
          </p:cNvPr>
          <p:cNvSpPr txBox="1"/>
          <p:nvPr/>
        </p:nvSpPr>
        <p:spPr>
          <a:xfrm>
            <a:off x="9332156" y="3540353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4E0430B-BB32-4394-FF71-AA5D7313186C}"/>
              </a:ext>
            </a:extLst>
          </p:cNvPr>
          <p:cNvCxnSpPr>
            <a:cxnSpLocks/>
          </p:cNvCxnSpPr>
          <p:nvPr/>
        </p:nvCxnSpPr>
        <p:spPr>
          <a:xfrm flipV="1">
            <a:off x="9500461" y="2430898"/>
            <a:ext cx="0" cy="88240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3EBEDA38-2743-8976-513B-D0220477A27C}"/>
              </a:ext>
            </a:extLst>
          </p:cNvPr>
          <p:cNvCxnSpPr>
            <a:cxnSpLocks/>
          </p:cNvCxnSpPr>
          <p:nvPr/>
        </p:nvCxnSpPr>
        <p:spPr>
          <a:xfrm flipV="1">
            <a:off x="9106641" y="2239514"/>
            <a:ext cx="0" cy="127877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A93C211D-9DC5-A6A7-56CA-FCAA8D6A8E79}"/>
              </a:ext>
            </a:extLst>
          </p:cNvPr>
          <p:cNvCxnSpPr>
            <a:cxnSpLocks/>
          </p:cNvCxnSpPr>
          <p:nvPr/>
        </p:nvCxnSpPr>
        <p:spPr>
          <a:xfrm flipH="1" flipV="1">
            <a:off x="9128753" y="2226251"/>
            <a:ext cx="367992" cy="20464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56868B16-14A5-29AC-92DF-C4B2A5EB0211}"/>
              </a:ext>
            </a:extLst>
          </p:cNvPr>
          <p:cNvCxnSpPr>
            <a:cxnSpLocks/>
          </p:cNvCxnSpPr>
          <p:nvPr/>
        </p:nvCxnSpPr>
        <p:spPr>
          <a:xfrm flipH="1">
            <a:off x="9102735" y="3294071"/>
            <a:ext cx="394010" cy="21001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D1E3FB80-0A29-19CA-A351-9BFADE007987}"/>
              </a:ext>
            </a:extLst>
          </p:cNvPr>
          <p:cNvSpPr txBox="1"/>
          <p:nvPr/>
        </p:nvSpPr>
        <p:spPr>
          <a:xfrm>
            <a:off x="9158488" y="3005749"/>
            <a:ext cx="364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6F508463-11F3-521D-0E6E-6DB92EBD0676}"/>
              </a:ext>
            </a:extLst>
          </p:cNvPr>
          <p:cNvSpPr txBox="1"/>
          <p:nvPr/>
        </p:nvSpPr>
        <p:spPr>
          <a:xfrm>
            <a:off x="9122858" y="2306537"/>
            <a:ext cx="325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</p:txBody>
      </p: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43641048-9C31-5A80-CE9A-AB5D7A9A252A}"/>
              </a:ext>
            </a:extLst>
          </p:cNvPr>
          <p:cNvCxnSpPr>
            <a:cxnSpLocks/>
          </p:cNvCxnSpPr>
          <p:nvPr/>
        </p:nvCxnSpPr>
        <p:spPr>
          <a:xfrm>
            <a:off x="11665196" y="478499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3E624076-1DAC-4485-260D-7E1378361E00}"/>
              </a:ext>
            </a:extLst>
          </p:cNvPr>
          <p:cNvCxnSpPr>
            <a:cxnSpLocks/>
          </p:cNvCxnSpPr>
          <p:nvPr/>
        </p:nvCxnSpPr>
        <p:spPr>
          <a:xfrm>
            <a:off x="8252218" y="2502500"/>
            <a:ext cx="85652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7098386-27DC-0810-5D3D-D05912FD0804}"/>
              </a:ext>
            </a:extLst>
          </p:cNvPr>
          <p:cNvCxnSpPr>
            <a:cxnSpLocks/>
          </p:cNvCxnSpPr>
          <p:nvPr/>
        </p:nvCxnSpPr>
        <p:spPr>
          <a:xfrm flipV="1">
            <a:off x="8573008" y="2418968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F07036BD-FF5F-72B8-2D45-349DDE4910E8}"/>
              </a:ext>
            </a:extLst>
          </p:cNvPr>
          <p:cNvSpPr txBox="1"/>
          <p:nvPr/>
        </p:nvSpPr>
        <p:spPr>
          <a:xfrm>
            <a:off x="8546900" y="2461374"/>
            <a:ext cx="325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F38E4B1D-6B96-4768-195B-367FBABF284C}"/>
              </a:ext>
            </a:extLst>
          </p:cNvPr>
          <p:cNvSpPr txBox="1"/>
          <p:nvPr/>
        </p:nvSpPr>
        <p:spPr>
          <a:xfrm>
            <a:off x="7904179" y="2313558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57318D57-F3CD-1DA3-AA71-41665F6B29CA}"/>
              </a:ext>
            </a:extLst>
          </p:cNvPr>
          <p:cNvCxnSpPr>
            <a:cxnSpLocks/>
          </p:cNvCxnSpPr>
          <p:nvPr/>
        </p:nvCxnSpPr>
        <p:spPr>
          <a:xfrm>
            <a:off x="9442303" y="220053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BCAAE829-6EA3-7489-D08E-C338C120BA47}"/>
              </a:ext>
            </a:extLst>
          </p:cNvPr>
          <p:cNvCxnSpPr>
            <a:cxnSpLocks/>
          </p:cNvCxnSpPr>
          <p:nvPr/>
        </p:nvCxnSpPr>
        <p:spPr>
          <a:xfrm>
            <a:off x="9427787" y="260701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82459C6-40CD-D7F5-C73B-1B6CE6ECBF09}"/>
              </a:ext>
            </a:extLst>
          </p:cNvPr>
          <p:cNvCxnSpPr>
            <a:cxnSpLocks/>
          </p:cNvCxnSpPr>
          <p:nvPr/>
        </p:nvCxnSpPr>
        <p:spPr>
          <a:xfrm>
            <a:off x="8584952" y="5353588"/>
            <a:ext cx="272809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D02678CD-F0CC-8EF1-1849-2FDDE1BA487B}"/>
              </a:ext>
            </a:extLst>
          </p:cNvPr>
          <p:cNvCxnSpPr>
            <a:cxnSpLocks/>
          </p:cNvCxnSpPr>
          <p:nvPr/>
        </p:nvCxnSpPr>
        <p:spPr>
          <a:xfrm>
            <a:off x="9496745" y="2867100"/>
            <a:ext cx="1929711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A6BF25D2-EFDC-E7D3-4F2E-B3769C9E4E48}"/>
              </a:ext>
            </a:extLst>
          </p:cNvPr>
          <p:cNvCxnSpPr>
            <a:cxnSpLocks/>
          </p:cNvCxnSpPr>
          <p:nvPr/>
        </p:nvCxnSpPr>
        <p:spPr>
          <a:xfrm>
            <a:off x="10291676" y="271121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EA1936F-594C-BDB9-A73E-54B4D93005B1}"/>
              </a:ext>
            </a:extLst>
          </p:cNvPr>
          <p:cNvCxnSpPr>
            <a:cxnSpLocks/>
          </p:cNvCxnSpPr>
          <p:nvPr/>
        </p:nvCxnSpPr>
        <p:spPr>
          <a:xfrm>
            <a:off x="10277160" y="311769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132386F7-9E78-B950-B8B1-6EDE299F0E72}"/>
              </a:ext>
            </a:extLst>
          </p:cNvPr>
          <p:cNvCxnSpPr>
            <a:cxnSpLocks/>
          </p:cNvCxnSpPr>
          <p:nvPr/>
        </p:nvCxnSpPr>
        <p:spPr>
          <a:xfrm flipV="1">
            <a:off x="10429334" y="2770300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oneTexte 90">
            <a:extLst>
              <a:ext uri="{FF2B5EF4-FFF2-40B4-BE49-F238E27FC236}">
                <a16:creationId xmlns:a16="http://schemas.microsoft.com/office/drawing/2014/main" id="{F58D331E-BEC5-A520-8614-565E71D32534}"/>
              </a:ext>
            </a:extLst>
          </p:cNvPr>
          <p:cNvSpPr txBox="1"/>
          <p:nvPr/>
        </p:nvSpPr>
        <p:spPr>
          <a:xfrm>
            <a:off x="10333021" y="2821083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B6A0555F-A729-1EED-046F-B5F0414E6FC6}"/>
              </a:ext>
            </a:extLst>
          </p:cNvPr>
          <p:cNvSpPr/>
          <p:nvPr/>
        </p:nvSpPr>
        <p:spPr>
          <a:xfrm>
            <a:off x="9297657" y="5310621"/>
            <a:ext cx="85936" cy="859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AEACF47D-DE17-1A8F-F36F-FF9D955356C1}"/>
              </a:ext>
            </a:extLst>
          </p:cNvPr>
          <p:cNvSpPr txBox="1"/>
          <p:nvPr/>
        </p:nvSpPr>
        <p:spPr>
          <a:xfrm>
            <a:off x="9935031" y="4907854"/>
            <a:ext cx="1378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cmd_conv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9FADE2A0-10EA-23E7-DCAE-EB66DB010B6D}"/>
              </a:ext>
            </a:extLst>
          </p:cNvPr>
          <p:cNvCxnSpPr>
            <a:cxnSpLocks/>
          </p:cNvCxnSpPr>
          <p:nvPr/>
        </p:nvCxnSpPr>
        <p:spPr>
          <a:xfrm>
            <a:off x="10387989" y="520074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2C7EE8F-2D9B-BCD8-CDD1-D114894FF50B}"/>
              </a:ext>
            </a:extLst>
          </p:cNvPr>
          <p:cNvCxnSpPr>
            <a:cxnSpLocks/>
          </p:cNvCxnSpPr>
          <p:nvPr/>
        </p:nvCxnSpPr>
        <p:spPr>
          <a:xfrm>
            <a:off x="10373473" y="560722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16E7F1A4-F663-6B96-86C7-0519C1986CB7}"/>
              </a:ext>
            </a:extLst>
          </p:cNvPr>
          <p:cNvCxnSpPr>
            <a:cxnSpLocks/>
          </p:cNvCxnSpPr>
          <p:nvPr/>
        </p:nvCxnSpPr>
        <p:spPr>
          <a:xfrm flipV="1">
            <a:off x="10525647" y="5259838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F705D00B-DA8B-EA66-947D-A29E187D4657}"/>
              </a:ext>
            </a:extLst>
          </p:cNvPr>
          <p:cNvSpPr txBox="1"/>
          <p:nvPr/>
        </p:nvSpPr>
        <p:spPr>
          <a:xfrm>
            <a:off x="10429334" y="5310621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D5602CF2-6442-A467-FADE-789F895A8E00}"/>
              </a:ext>
            </a:extLst>
          </p:cNvPr>
          <p:cNvCxnSpPr>
            <a:cxnSpLocks/>
          </p:cNvCxnSpPr>
          <p:nvPr/>
        </p:nvCxnSpPr>
        <p:spPr>
          <a:xfrm>
            <a:off x="2916341" y="894201"/>
            <a:ext cx="103567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E77DEC5-82F0-6B72-3DFC-A7FB8F87E2CA}"/>
              </a:ext>
            </a:extLst>
          </p:cNvPr>
          <p:cNvCxnSpPr>
            <a:cxnSpLocks/>
          </p:cNvCxnSpPr>
          <p:nvPr/>
        </p:nvCxnSpPr>
        <p:spPr>
          <a:xfrm flipV="1">
            <a:off x="3276634" y="809587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>
            <a:extLst>
              <a:ext uri="{FF2B5EF4-FFF2-40B4-BE49-F238E27FC236}">
                <a16:creationId xmlns:a16="http://schemas.microsoft.com/office/drawing/2014/main" id="{D24B28C6-667C-C17E-04EA-15724DE6AD84}"/>
              </a:ext>
            </a:extLst>
          </p:cNvPr>
          <p:cNvSpPr txBox="1"/>
          <p:nvPr/>
        </p:nvSpPr>
        <p:spPr>
          <a:xfrm>
            <a:off x="3169182" y="834751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40858E70-D456-57D6-BC9C-97670E9AECC0}"/>
              </a:ext>
            </a:extLst>
          </p:cNvPr>
          <p:cNvSpPr txBox="1"/>
          <p:nvPr/>
        </p:nvSpPr>
        <p:spPr>
          <a:xfrm>
            <a:off x="1843453" y="473052"/>
            <a:ext cx="1409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end_count_x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8D0947A-6953-A789-BB51-AD4D06E569CD}"/>
              </a:ext>
            </a:extLst>
          </p:cNvPr>
          <p:cNvCxnSpPr>
            <a:cxnSpLocks/>
          </p:cNvCxnSpPr>
          <p:nvPr/>
        </p:nvCxnSpPr>
        <p:spPr>
          <a:xfrm>
            <a:off x="6827512" y="1131451"/>
            <a:ext cx="103567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5111B17D-6D9C-31E1-E827-C6B9BC258799}"/>
              </a:ext>
            </a:extLst>
          </p:cNvPr>
          <p:cNvCxnSpPr>
            <a:cxnSpLocks/>
          </p:cNvCxnSpPr>
          <p:nvPr/>
        </p:nvCxnSpPr>
        <p:spPr>
          <a:xfrm flipV="1">
            <a:off x="7260794" y="1056854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ZoneTexte 104">
            <a:extLst>
              <a:ext uri="{FF2B5EF4-FFF2-40B4-BE49-F238E27FC236}">
                <a16:creationId xmlns:a16="http://schemas.microsoft.com/office/drawing/2014/main" id="{D66625DF-5873-0ECD-A98A-7ED9F018D0A2}"/>
              </a:ext>
            </a:extLst>
          </p:cNvPr>
          <p:cNvSpPr txBox="1"/>
          <p:nvPr/>
        </p:nvSpPr>
        <p:spPr>
          <a:xfrm>
            <a:off x="7168141" y="1103315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2534CFE4-D4D1-6AC3-68D9-0A13D3195ACD}"/>
              </a:ext>
            </a:extLst>
          </p:cNvPr>
          <p:cNvSpPr txBox="1"/>
          <p:nvPr/>
        </p:nvSpPr>
        <p:spPr>
          <a:xfrm>
            <a:off x="7356240" y="783412"/>
            <a:ext cx="1381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cmd_conv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9" name="Connecteur droit 148">
            <a:extLst>
              <a:ext uri="{FF2B5EF4-FFF2-40B4-BE49-F238E27FC236}">
                <a16:creationId xmlns:a16="http://schemas.microsoft.com/office/drawing/2014/main" id="{865EC9F5-04D8-957B-5B71-2C44D741F295}"/>
              </a:ext>
            </a:extLst>
          </p:cNvPr>
          <p:cNvCxnSpPr>
            <a:cxnSpLocks/>
          </p:cNvCxnSpPr>
          <p:nvPr/>
        </p:nvCxnSpPr>
        <p:spPr>
          <a:xfrm>
            <a:off x="3876420" y="54385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B8CE2C32-AA02-B65F-7A03-B4F69F0B9983}"/>
              </a:ext>
            </a:extLst>
          </p:cNvPr>
          <p:cNvSpPr/>
          <p:nvPr/>
        </p:nvSpPr>
        <p:spPr>
          <a:xfrm>
            <a:off x="4404924" y="5115621"/>
            <a:ext cx="1005014" cy="1189880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          Q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cxnSp>
        <p:nvCxnSpPr>
          <p:cNvPr id="151" name="Connecteur droit 150">
            <a:extLst>
              <a:ext uri="{FF2B5EF4-FFF2-40B4-BE49-F238E27FC236}">
                <a16:creationId xmlns:a16="http://schemas.microsoft.com/office/drawing/2014/main" id="{EFEB287F-5BEE-A060-3AA7-03D69B5A9E38}"/>
              </a:ext>
            </a:extLst>
          </p:cNvPr>
          <p:cNvCxnSpPr>
            <a:cxnSpLocks/>
          </p:cNvCxnSpPr>
          <p:nvPr/>
        </p:nvCxnSpPr>
        <p:spPr>
          <a:xfrm>
            <a:off x="4404923" y="575909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A2B439C8-3EFB-0A93-0B10-E8BF8E0C2791}"/>
              </a:ext>
            </a:extLst>
          </p:cNvPr>
          <p:cNvCxnSpPr>
            <a:cxnSpLocks/>
          </p:cNvCxnSpPr>
          <p:nvPr/>
        </p:nvCxnSpPr>
        <p:spPr>
          <a:xfrm>
            <a:off x="4404923" y="5781394"/>
            <a:ext cx="167268" cy="10036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8148CBC2-EA0F-B9BF-57F7-50E351C80338}"/>
              </a:ext>
            </a:extLst>
          </p:cNvPr>
          <p:cNvCxnSpPr>
            <a:cxnSpLocks/>
          </p:cNvCxnSpPr>
          <p:nvPr/>
        </p:nvCxnSpPr>
        <p:spPr>
          <a:xfrm flipH="1">
            <a:off x="4404923" y="5889189"/>
            <a:ext cx="167268" cy="152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FC6D5146-4567-F2E9-F42E-3A3FB52C88B2}"/>
              </a:ext>
            </a:extLst>
          </p:cNvPr>
          <p:cNvCxnSpPr>
            <a:cxnSpLocks/>
            <a:endCxn id="150" idx="2"/>
          </p:cNvCxnSpPr>
          <p:nvPr/>
        </p:nvCxnSpPr>
        <p:spPr>
          <a:xfrm flipV="1">
            <a:off x="4907431" y="6305501"/>
            <a:ext cx="0" cy="46169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ZoneTexte 154">
            <a:extLst>
              <a:ext uri="{FF2B5EF4-FFF2-40B4-BE49-F238E27FC236}">
                <a16:creationId xmlns:a16="http://schemas.microsoft.com/office/drawing/2014/main" id="{5D2AFDD4-917E-09A4-B0A6-DDF92357AD33}"/>
              </a:ext>
            </a:extLst>
          </p:cNvPr>
          <p:cNvSpPr txBox="1"/>
          <p:nvPr/>
        </p:nvSpPr>
        <p:spPr>
          <a:xfrm>
            <a:off x="4223305" y="6294882"/>
            <a:ext cx="757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reset</a:t>
            </a: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75E33E88-75A4-DE7F-4C1E-BF0FFF8B752C}"/>
              </a:ext>
            </a:extLst>
          </p:cNvPr>
          <p:cNvCxnSpPr>
            <a:cxnSpLocks/>
          </p:cNvCxnSpPr>
          <p:nvPr/>
        </p:nvCxnSpPr>
        <p:spPr>
          <a:xfrm>
            <a:off x="3940288" y="5889189"/>
            <a:ext cx="44047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CB0E94CC-3AF3-FCF6-C1B1-7A80372CC14C}"/>
              </a:ext>
            </a:extLst>
          </p:cNvPr>
          <p:cNvSpPr txBox="1"/>
          <p:nvPr/>
        </p:nvSpPr>
        <p:spPr>
          <a:xfrm>
            <a:off x="3559626" y="5583993"/>
            <a:ext cx="723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clk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589751EE-D41E-66FE-0A71-3C6A3C51C5A2}"/>
              </a:ext>
            </a:extLst>
          </p:cNvPr>
          <p:cNvCxnSpPr>
            <a:cxnSpLocks/>
          </p:cNvCxnSpPr>
          <p:nvPr/>
        </p:nvCxnSpPr>
        <p:spPr>
          <a:xfrm flipV="1">
            <a:off x="4059463" y="5804575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DE474ED8-1294-3CC4-E69E-C58A113238F5}"/>
              </a:ext>
            </a:extLst>
          </p:cNvPr>
          <p:cNvCxnSpPr>
            <a:cxnSpLocks/>
          </p:cNvCxnSpPr>
          <p:nvPr/>
        </p:nvCxnSpPr>
        <p:spPr>
          <a:xfrm>
            <a:off x="4687460" y="639094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487FA146-CBF1-85E3-B1C3-155AB80AF731}"/>
              </a:ext>
            </a:extLst>
          </p:cNvPr>
          <p:cNvCxnSpPr>
            <a:cxnSpLocks/>
          </p:cNvCxnSpPr>
          <p:nvPr/>
        </p:nvCxnSpPr>
        <p:spPr>
          <a:xfrm>
            <a:off x="4672944" y="67974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230B8C46-4237-170F-BD0C-7DFE53C4B5AC}"/>
              </a:ext>
            </a:extLst>
          </p:cNvPr>
          <p:cNvCxnSpPr>
            <a:cxnSpLocks/>
          </p:cNvCxnSpPr>
          <p:nvPr/>
        </p:nvCxnSpPr>
        <p:spPr>
          <a:xfrm flipV="1">
            <a:off x="4825118" y="6450029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ZoneTexte 161">
            <a:extLst>
              <a:ext uri="{FF2B5EF4-FFF2-40B4-BE49-F238E27FC236}">
                <a16:creationId xmlns:a16="http://schemas.microsoft.com/office/drawing/2014/main" id="{65DD9EB0-5748-61E1-DF09-7417D15C83D2}"/>
              </a:ext>
            </a:extLst>
          </p:cNvPr>
          <p:cNvSpPr txBox="1"/>
          <p:nvPr/>
        </p:nvSpPr>
        <p:spPr>
          <a:xfrm>
            <a:off x="4895494" y="6341734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82BF0368-2414-FC78-1C66-34E23B478339}"/>
              </a:ext>
            </a:extLst>
          </p:cNvPr>
          <p:cNvSpPr txBox="1"/>
          <p:nvPr/>
        </p:nvSpPr>
        <p:spPr>
          <a:xfrm>
            <a:off x="3968901" y="5865945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50019702-5F1A-B6E4-FC30-503E7EDA21AB}"/>
              </a:ext>
            </a:extLst>
          </p:cNvPr>
          <p:cNvCxnSpPr>
            <a:cxnSpLocks/>
          </p:cNvCxnSpPr>
          <p:nvPr/>
        </p:nvCxnSpPr>
        <p:spPr>
          <a:xfrm>
            <a:off x="3976858" y="62665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550521A7-76AC-A4ED-B52E-F2EA0FFD9D66}"/>
              </a:ext>
            </a:extLst>
          </p:cNvPr>
          <p:cNvCxnSpPr>
            <a:cxnSpLocks/>
          </p:cNvCxnSpPr>
          <p:nvPr/>
        </p:nvCxnSpPr>
        <p:spPr>
          <a:xfrm>
            <a:off x="2808060" y="5327398"/>
            <a:ext cx="159686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BDE3328B-E85A-1212-45D4-839E6F8F2C54}"/>
              </a:ext>
            </a:extLst>
          </p:cNvPr>
          <p:cNvCxnSpPr>
            <a:cxnSpLocks/>
          </p:cNvCxnSpPr>
          <p:nvPr/>
        </p:nvCxnSpPr>
        <p:spPr>
          <a:xfrm>
            <a:off x="3962342" y="667299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C2886642-60C0-4D7B-E997-CD5FA866391B}"/>
              </a:ext>
            </a:extLst>
          </p:cNvPr>
          <p:cNvCxnSpPr>
            <a:cxnSpLocks/>
          </p:cNvCxnSpPr>
          <p:nvPr/>
        </p:nvCxnSpPr>
        <p:spPr>
          <a:xfrm flipV="1">
            <a:off x="3415531" y="5243866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ZoneTexte 167">
            <a:extLst>
              <a:ext uri="{FF2B5EF4-FFF2-40B4-BE49-F238E27FC236}">
                <a16:creationId xmlns:a16="http://schemas.microsoft.com/office/drawing/2014/main" id="{F686B7D4-1EA6-7C0E-330B-0C5ABC3876A3}"/>
              </a:ext>
            </a:extLst>
          </p:cNvPr>
          <p:cNvSpPr txBox="1"/>
          <p:nvPr/>
        </p:nvSpPr>
        <p:spPr>
          <a:xfrm>
            <a:off x="3389423" y="5286272"/>
            <a:ext cx="325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831FCEE-0CEC-C329-51F0-E6F2F4FCC297}"/>
              </a:ext>
            </a:extLst>
          </p:cNvPr>
          <p:cNvSpPr/>
          <p:nvPr/>
        </p:nvSpPr>
        <p:spPr>
          <a:xfrm>
            <a:off x="1807765" y="5115621"/>
            <a:ext cx="1005014" cy="1189880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          Q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cxnSp>
        <p:nvCxnSpPr>
          <p:cNvPr id="170" name="Connecteur droit 169">
            <a:extLst>
              <a:ext uri="{FF2B5EF4-FFF2-40B4-BE49-F238E27FC236}">
                <a16:creationId xmlns:a16="http://schemas.microsoft.com/office/drawing/2014/main" id="{BBAED094-A08D-0795-6FA8-FEAF500C8E96}"/>
              </a:ext>
            </a:extLst>
          </p:cNvPr>
          <p:cNvCxnSpPr>
            <a:cxnSpLocks/>
          </p:cNvCxnSpPr>
          <p:nvPr/>
        </p:nvCxnSpPr>
        <p:spPr>
          <a:xfrm>
            <a:off x="1807764" y="575909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>
            <a:extLst>
              <a:ext uri="{FF2B5EF4-FFF2-40B4-BE49-F238E27FC236}">
                <a16:creationId xmlns:a16="http://schemas.microsoft.com/office/drawing/2014/main" id="{9200A1DB-1913-F65D-4EDB-35B3C6AD111E}"/>
              </a:ext>
            </a:extLst>
          </p:cNvPr>
          <p:cNvCxnSpPr>
            <a:cxnSpLocks/>
          </p:cNvCxnSpPr>
          <p:nvPr/>
        </p:nvCxnSpPr>
        <p:spPr>
          <a:xfrm>
            <a:off x="1807764" y="5781394"/>
            <a:ext cx="167268" cy="10036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171">
            <a:extLst>
              <a:ext uri="{FF2B5EF4-FFF2-40B4-BE49-F238E27FC236}">
                <a16:creationId xmlns:a16="http://schemas.microsoft.com/office/drawing/2014/main" id="{7BE186A7-682F-3AB7-5071-21023E502FB4}"/>
              </a:ext>
            </a:extLst>
          </p:cNvPr>
          <p:cNvCxnSpPr>
            <a:cxnSpLocks/>
          </p:cNvCxnSpPr>
          <p:nvPr/>
        </p:nvCxnSpPr>
        <p:spPr>
          <a:xfrm flipH="1">
            <a:off x="1807764" y="5889189"/>
            <a:ext cx="167268" cy="152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5CE7F552-3C41-56FD-63EF-781A37001E5A}"/>
              </a:ext>
            </a:extLst>
          </p:cNvPr>
          <p:cNvCxnSpPr>
            <a:cxnSpLocks/>
            <a:endCxn id="169" idx="2"/>
          </p:cNvCxnSpPr>
          <p:nvPr/>
        </p:nvCxnSpPr>
        <p:spPr>
          <a:xfrm flipV="1">
            <a:off x="2310272" y="6305501"/>
            <a:ext cx="0" cy="46169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51483AD6-9A72-26F2-45DE-8D8E8829C659}"/>
              </a:ext>
            </a:extLst>
          </p:cNvPr>
          <p:cNvCxnSpPr>
            <a:cxnSpLocks/>
          </p:cNvCxnSpPr>
          <p:nvPr/>
        </p:nvCxnSpPr>
        <p:spPr>
          <a:xfrm>
            <a:off x="1343129" y="5889189"/>
            <a:ext cx="44047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ZoneTexte 174">
            <a:extLst>
              <a:ext uri="{FF2B5EF4-FFF2-40B4-BE49-F238E27FC236}">
                <a16:creationId xmlns:a16="http://schemas.microsoft.com/office/drawing/2014/main" id="{CC93560C-D3B6-83CE-2642-F8005B7427B8}"/>
              </a:ext>
            </a:extLst>
          </p:cNvPr>
          <p:cNvSpPr txBox="1"/>
          <p:nvPr/>
        </p:nvSpPr>
        <p:spPr>
          <a:xfrm>
            <a:off x="962467" y="5583993"/>
            <a:ext cx="723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clk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F0CB6395-113B-A912-5A9F-30C41FF4209B}"/>
              </a:ext>
            </a:extLst>
          </p:cNvPr>
          <p:cNvCxnSpPr>
            <a:cxnSpLocks/>
          </p:cNvCxnSpPr>
          <p:nvPr/>
        </p:nvCxnSpPr>
        <p:spPr>
          <a:xfrm flipV="1">
            <a:off x="1462304" y="5804575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F434967F-7012-E69A-1939-F588F0BB9AE3}"/>
              </a:ext>
            </a:extLst>
          </p:cNvPr>
          <p:cNvCxnSpPr>
            <a:cxnSpLocks/>
          </p:cNvCxnSpPr>
          <p:nvPr/>
        </p:nvCxnSpPr>
        <p:spPr>
          <a:xfrm>
            <a:off x="2090301" y="639094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id="{8B4352A4-A2CA-A199-857F-B38AD6965061}"/>
              </a:ext>
            </a:extLst>
          </p:cNvPr>
          <p:cNvCxnSpPr>
            <a:cxnSpLocks/>
          </p:cNvCxnSpPr>
          <p:nvPr/>
        </p:nvCxnSpPr>
        <p:spPr>
          <a:xfrm>
            <a:off x="2075785" y="67974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>
            <a:extLst>
              <a:ext uri="{FF2B5EF4-FFF2-40B4-BE49-F238E27FC236}">
                <a16:creationId xmlns:a16="http://schemas.microsoft.com/office/drawing/2014/main" id="{E1B046AA-5D26-7BD1-A8B4-95BA58780ABA}"/>
              </a:ext>
            </a:extLst>
          </p:cNvPr>
          <p:cNvCxnSpPr>
            <a:cxnSpLocks/>
          </p:cNvCxnSpPr>
          <p:nvPr/>
        </p:nvCxnSpPr>
        <p:spPr>
          <a:xfrm flipV="1">
            <a:off x="2227959" y="6450029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ZoneTexte 179">
            <a:extLst>
              <a:ext uri="{FF2B5EF4-FFF2-40B4-BE49-F238E27FC236}">
                <a16:creationId xmlns:a16="http://schemas.microsoft.com/office/drawing/2014/main" id="{2305F2CA-7467-16B4-1FE4-351B4D027BBF}"/>
              </a:ext>
            </a:extLst>
          </p:cNvPr>
          <p:cNvSpPr txBox="1"/>
          <p:nvPr/>
        </p:nvSpPr>
        <p:spPr>
          <a:xfrm>
            <a:off x="2298335" y="6341734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81" name="ZoneTexte 180">
            <a:extLst>
              <a:ext uri="{FF2B5EF4-FFF2-40B4-BE49-F238E27FC236}">
                <a16:creationId xmlns:a16="http://schemas.microsoft.com/office/drawing/2014/main" id="{A5A132A5-F6B3-9F4D-859C-DBD64D32BB0B}"/>
              </a:ext>
            </a:extLst>
          </p:cNvPr>
          <p:cNvSpPr txBox="1"/>
          <p:nvPr/>
        </p:nvSpPr>
        <p:spPr>
          <a:xfrm>
            <a:off x="1371742" y="5865945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AE03924A-C8C1-6E11-5ABD-15E650C5B160}"/>
              </a:ext>
            </a:extLst>
          </p:cNvPr>
          <p:cNvSpPr txBox="1"/>
          <p:nvPr/>
        </p:nvSpPr>
        <p:spPr>
          <a:xfrm>
            <a:off x="1604264" y="6348871"/>
            <a:ext cx="757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reset</a:t>
            </a: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7EB3AE1C-471D-29FC-D569-ABE9C0F56E06}"/>
              </a:ext>
            </a:extLst>
          </p:cNvPr>
          <p:cNvSpPr txBox="1"/>
          <p:nvPr/>
        </p:nvSpPr>
        <p:spPr>
          <a:xfrm>
            <a:off x="2925954" y="4893922"/>
            <a:ext cx="126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cmd_reg0</a:t>
            </a:r>
          </a:p>
        </p:txBody>
      </p:sp>
      <p:cxnSp>
        <p:nvCxnSpPr>
          <p:cNvPr id="184" name="Connecteur droit 183">
            <a:extLst>
              <a:ext uri="{FF2B5EF4-FFF2-40B4-BE49-F238E27FC236}">
                <a16:creationId xmlns:a16="http://schemas.microsoft.com/office/drawing/2014/main" id="{234F7811-4F5D-0E3A-0B09-810B4DCA80D5}"/>
              </a:ext>
            </a:extLst>
          </p:cNvPr>
          <p:cNvCxnSpPr>
            <a:cxnSpLocks/>
          </p:cNvCxnSpPr>
          <p:nvPr/>
        </p:nvCxnSpPr>
        <p:spPr>
          <a:xfrm flipV="1">
            <a:off x="6013951" y="5226412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ZoneTexte 184">
            <a:extLst>
              <a:ext uri="{FF2B5EF4-FFF2-40B4-BE49-F238E27FC236}">
                <a16:creationId xmlns:a16="http://schemas.microsoft.com/office/drawing/2014/main" id="{E6ADABDE-95E6-4AEA-C80F-A18A8FFB1575}"/>
              </a:ext>
            </a:extLst>
          </p:cNvPr>
          <p:cNvSpPr txBox="1"/>
          <p:nvPr/>
        </p:nvSpPr>
        <p:spPr>
          <a:xfrm>
            <a:off x="5987843" y="5268818"/>
            <a:ext cx="325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589253E7-0E05-FDB1-A972-17E951E77BDC}"/>
              </a:ext>
            </a:extLst>
          </p:cNvPr>
          <p:cNvSpPr txBox="1"/>
          <p:nvPr/>
        </p:nvSpPr>
        <p:spPr>
          <a:xfrm>
            <a:off x="5524374" y="4876468"/>
            <a:ext cx="126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cmd_reg1</a:t>
            </a:r>
          </a:p>
        </p:txBody>
      </p:sp>
      <p:cxnSp>
        <p:nvCxnSpPr>
          <p:cNvPr id="189" name="Connecteur droit 188">
            <a:extLst>
              <a:ext uri="{FF2B5EF4-FFF2-40B4-BE49-F238E27FC236}">
                <a16:creationId xmlns:a16="http://schemas.microsoft.com/office/drawing/2014/main" id="{05E3E11A-9F54-12A0-3F91-B632784D095D}"/>
              </a:ext>
            </a:extLst>
          </p:cNvPr>
          <p:cNvCxnSpPr>
            <a:cxnSpLocks/>
          </p:cNvCxnSpPr>
          <p:nvPr/>
        </p:nvCxnSpPr>
        <p:spPr>
          <a:xfrm>
            <a:off x="5413810" y="5327398"/>
            <a:ext cx="159686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>
            <a:extLst>
              <a:ext uri="{FF2B5EF4-FFF2-40B4-BE49-F238E27FC236}">
                <a16:creationId xmlns:a16="http://schemas.microsoft.com/office/drawing/2014/main" id="{C44DF50D-23BD-30EF-C306-CB087BC9932D}"/>
              </a:ext>
            </a:extLst>
          </p:cNvPr>
          <p:cNvCxnSpPr>
            <a:cxnSpLocks/>
          </p:cNvCxnSpPr>
          <p:nvPr/>
        </p:nvCxnSpPr>
        <p:spPr>
          <a:xfrm>
            <a:off x="4016514" y="117262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ZoneTexte 191">
            <a:extLst>
              <a:ext uri="{FF2B5EF4-FFF2-40B4-BE49-F238E27FC236}">
                <a16:creationId xmlns:a16="http://schemas.microsoft.com/office/drawing/2014/main" id="{B8AEBEC2-048F-6D79-7F6C-88EF374D6491}"/>
              </a:ext>
            </a:extLst>
          </p:cNvPr>
          <p:cNvSpPr txBox="1"/>
          <p:nvPr/>
        </p:nvSpPr>
        <p:spPr>
          <a:xfrm>
            <a:off x="2431144" y="938237"/>
            <a:ext cx="755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clk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3" name="Connecteur droit 192">
            <a:extLst>
              <a:ext uri="{FF2B5EF4-FFF2-40B4-BE49-F238E27FC236}">
                <a16:creationId xmlns:a16="http://schemas.microsoft.com/office/drawing/2014/main" id="{93AF086C-5D2D-EF71-33FB-06E380B8A750}"/>
              </a:ext>
            </a:extLst>
          </p:cNvPr>
          <p:cNvCxnSpPr>
            <a:cxnSpLocks/>
          </p:cNvCxnSpPr>
          <p:nvPr/>
        </p:nvCxnSpPr>
        <p:spPr>
          <a:xfrm flipV="1">
            <a:off x="3238663" y="1220400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ZoneTexte 193">
            <a:extLst>
              <a:ext uri="{FF2B5EF4-FFF2-40B4-BE49-F238E27FC236}">
                <a16:creationId xmlns:a16="http://schemas.microsoft.com/office/drawing/2014/main" id="{04840E7C-7A0F-FCE4-DCA3-E09D50250A4D}"/>
              </a:ext>
            </a:extLst>
          </p:cNvPr>
          <p:cNvSpPr txBox="1"/>
          <p:nvPr/>
        </p:nvSpPr>
        <p:spPr>
          <a:xfrm>
            <a:off x="3141816" y="1229719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4C459BFE-F1F4-00A6-7F4C-42FB462AC0ED}"/>
              </a:ext>
            </a:extLst>
          </p:cNvPr>
          <p:cNvCxnSpPr>
            <a:cxnSpLocks/>
          </p:cNvCxnSpPr>
          <p:nvPr/>
        </p:nvCxnSpPr>
        <p:spPr>
          <a:xfrm>
            <a:off x="4016514" y="165678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195">
            <a:extLst>
              <a:ext uri="{FF2B5EF4-FFF2-40B4-BE49-F238E27FC236}">
                <a16:creationId xmlns:a16="http://schemas.microsoft.com/office/drawing/2014/main" id="{E2A41384-B9F3-6A2D-CC23-CF4622C2B68C}"/>
              </a:ext>
            </a:extLst>
          </p:cNvPr>
          <p:cNvCxnSpPr>
            <a:cxnSpLocks/>
          </p:cNvCxnSpPr>
          <p:nvPr/>
        </p:nvCxnSpPr>
        <p:spPr>
          <a:xfrm>
            <a:off x="2893111" y="1786886"/>
            <a:ext cx="1069711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ZoneTexte 196">
            <a:extLst>
              <a:ext uri="{FF2B5EF4-FFF2-40B4-BE49-F238E27FC236}">
                <a16:creationId xmlns:a16="http://schemas.microsoft.com/office/drawing/2014/main" id="{0FBDC378-3EC1-90E7-6958-CAE8F0971A6B}"/>
              </a:ext>
            </a:extLst>
          </p:cNvPr>
          <p:cNvSpPr txBox="1"/>
          <p:nvPr/>
        </p:nvSpPr>
        <p:spPr>
          <a:xfrm>
            <a:off x="2581898" y="1442312"/>
            <a:ext cx="658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reset</a:t>
            </a:r>
          </a:p>
        </p:txBody>
      </p:sp>
      <p:cxnSp>
        <p:nvCxnSpPr>
          <p:cNvPr id="198" name="Connecteur droit 197">
            <a:extLst>
              <a:ext uri="{FF2B5EF4-FFF2-40B4-BE49-F238E27FC236}">
                <a16:creationId xmlns:a16="http://schemas.microsoft.com/office/drawing/2014/main" id="{482CFCC9-B50E-25AE-5DCD-AEC387BC7A41}"/>
              </a:ext>
            </a:extLst>
          </p:cNvPr>
          <p:cNvCxnSpPr>
            <a:cxnSpLocks/>
          </p:cNvCxnSpPr>
          <p:nvPr/>
        </p:nvCxnSpPr>
        <p:spPr>
          <a:xfrm flipV="1">
            <a:off x="3203222" y="1704569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ZoneTexte 198">
            <a:extLst>
              <a:ext uri="{FF2B5EF4-FFF2-40B4-BE49-F238E27FC236}">
                <a16:creationId xmlns:a16="http://schemas.microsoft.com/office/drawing/2014/main" id="{C8CD63CD-B19B-4F6D-DEDF-7AC01CB34C38}"/>
              </a:ext>
            </a:extLst>
          </p:cNvPr>
          <p:cNvSpPr txBox="1"/>
          <p:nvPr/>
        </p:nvSpPr>
        <p:spPr>
          <a:xfrm>
            <a:off x="3137645" y="1714107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200" name="Connecteur droit 199">
            <a:extLst>
              <a:ext uri="{FF2B5EF4-FFF2-40B4-BE49-F238E27FC236}">
                <a16:creationId xmlns:a16="http://schemas.microsoft.com/office/drawing/2014/main" id="{9687EB42-0A3D-C32E-994F-BB35D8B1D3AC}"/>
              </a:ext>
            </a:extLst>
          </p:cNvPr>
          <p:cNvCxnSpPr>
            <a:cxnSpLocks/>
          </p:cNvCxnSpPr>
          <p:nvPr/>
        </p:nvCxnSpPr>
        <p:spPr>
          <a:xfrm>
            <a:off x="2903746" y="1308424"/>
            <a:ext cx="1069711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ZoneTexte 200">
            <a:extLst>
              <a:ext uri="{FF2B5EF4-FFF2-40B4-BE49-F238E27FC236}">
                <a16:creationId xmlns:a16="http://schemas.microsoft.com/office/drawing/2014/main" id="{8950C5A5-0117-D28E-41D8-97F777C3BBF5}"/>
              </a:ext>
            </a:extLst>
          </p:cNvPr>
          <p:cNvSpPr txBox="1"/>
          <p:nvPr/>
        </p:nvSpPr>
        <p:spPr>
          <a:xfrm>
            <a:off x="8183651" y="5435527"/>
            <a:ext cx="1378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cmd_sync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05F45C9-F1F5-6ED6-F899-7A4B829ACE48}"/>
              </a:ext>
            </a:extLst>
          </p:cNvPr>
          <p:cNvSpPr txBox="1"/>
          <p:nvPr/>
        </p:nvSpPr>
        <p:spPr>
          <a:xfrm>
            <a:off x="7648835" y="3265120"/>
            <a:ext cx="1727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hsync_2</a:t>
            </a:r>
          </a:p>
        </p:txBody>
      </p:sp>
    </p:spTree>
    <p:extLst>
      <p:ext uri="{BB962C8B-B14F-4D97-AF65-F5344CB8AC3E}">
        <p14:creationId xmlns:p14="http://schemas.microsoft.com/office/powerpoint/2010/main" val="23227597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A1B24B10-98DB-69FA-CBD9-AFD39A9FE077}"/>
              </a:ext>
            </a:extLst>
          </p:cNvPr>
          <p:cNvSpPr/>
          <p:nvPr/>
        </p:nvSpPr>
        <p:spPr>
          <a:xfrm>
            <a:off x="3506368" y="1698304"/>
            <a:ext cx="1944030" cy="1955182"/>
          </a:xfrm>
          <a:prstGeom prst="ellipse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32B4EB3-5162-02C8-C241-247BA17272E9}"/>
              </a:ext>
            </a:extLst>
          </p:cNvPr>
          <p:cNvSpPr/>
          <p:nvPr/>
        </p:nvSpPr>
        <p:spPr>
          <a:xfrm>
            <a:off x="3642042" y="1833978"/>
            <a:ext cx="1672682" cy="1683835"/>
          </a:xfrm>
          <a:prstGeom prst="ellipse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idle_state</a:t>
            </a:r>
            <a:endParaRPr lang="fr-FR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5F41739-FC28-E133-CD07-7779ADEBE32B}"/>
              </a:ext>
            </a:extLst>
          </p:cNvPr>
          <p:cNvSpPr/>
          <p:nvPr/>
        </p:nvSpPr>
        <p:spPr>
          <a:xfrm>
            <a:off x="3642042" y="4350436"/>
            <a:ext cx="1672682" cy="1683835"/>
          </a:xfrm>
          <a:prstGeom prst="ellipse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sync_state</a:t>
            </a:r>
            <a:endParaRPr lang="fr-FR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Flèche : courbe vers la gauche 9">
            <a:extLst>
              <a:ext uri="{FF2B5EF4-FFF2-40B4-BE49-F238E27FC236}">
                <a16:creationId xmlns:a16="http://schemas.microsoft.com/office/drawing/2014/main" id="{CE083BB3-B403-9351-7B7F-F891C8E6E362}"/>
              </a:ext>
            </a:extLst>
          </p:cNvPr>
          <p:cNvSpPr/>
          <p:nvPr/>
        </p:nvSpPr>
        <p:spPr>
          <a:xfrm>
            <a:off x="5314725" y="2603412"/>
            <a:ext cx="1137424" cy="286586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0B9EBF6-96D4-5399-0ACF-3F1C22B92AE7}"/>
              </a:ext>
            </a:extLst>
          </p:cNvPr>
          <p:cNvSpPr txBox="1"/>
          <p:nvPr/>
        </p:nvSpPr>
        <p:spPr>
          <a:xfrm>
            <a:off x="6352505" y="3687113"/>
            <a:ext cx="1274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end_count_x</a:t>
            </a:r>
            <a:endParaRPr lang="fr-FR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Flèche : courbe vers la gauche 15">
            <a:extLst>
              <a:ext uri="{FF2B5EF4-FFF2-40B4-BE49-F238E27FC236}">
                <a16:creationId xmlns:a16="http://schemas.microsoft.com/office/drawing/2014/main" id="{F95C262C-206F-9A37-D4B4-E70D58BB77A1}"/>
              </a:ext>
            </a:extLst>
          </p:cNvPr>
          <p:cNvSpPr/>
          <p:nvPr/>
        </p:nvSpPr>
        <p:spPr>
          <a:xfrm rot="16200000">
            <a:off x="4015658" y="906518"/>
            <a:ext cx="981210" cy="11708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532565F-8828-29FA-5CAD-6066497BD727}"/>
              </a:ext>
            </a:extLst>
          </p:cNvPr>
          <p:cNvSpPr txBox="1"/>
          <p:nvPr/>
        </p:nvSpPr>
        <p:spPr>
          <a:xfrm>
            <a:off x="4469092" y="670904"/>
            <a:ext cx="19440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NOT(</a:t>
            </a:r>
            <a:r>
              <a:rPr lang="fr-FR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end_count_x</a:t>
            </a: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</a:p>
        </p:txBody>
      </p:sp>
      <p:sp>
        <p:nvSpPr>
          <p:cNvPr id="2" name="Nuage 1">
            <a:extLst>
              <a:ext uri="{FF2B5EF4-FFF2-40B4-BE49-F238E27FC236}">
                <a16:creationId xmlns:a16="http://schemas.microsoft.com/office/drawing/2014/main" id="{BED8F143-1DEE-9FDA-A8F2-50BA36C81099}"/>
              </a:ext>
            </a:extLst>
          </p:cNvPr>
          <p:cNvSpPr/>
          <p:nvPr/>
        </p:nvSpPr>
        <p:spPr>
          <a:xfrm>
            <a:off x="912840" y="2675895"/>
            <a:ext cx="1591777" cy="124570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FSM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9F6FF1-7C6A-2994-6054-A52A3DCD734E}"/>
              </a:ext>
            </a:extLst>
          </p:cNvPr>
          <p:cNvSpPr/>
          <p:nvPr/>
        </p:nvSpPr>
        <p:spPr>
          <a:xfrm>
            <a:off x="5288241" y="1823557"/>
            <a:ext cx="1814861" cy="4871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/>
              <a:t>cmd_sync</a:t>
            </a:r>
            <a:r>
              <a:rPr lang="fr-FR" dirty="0"/>
              <a:t> = ‘0’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D0D854-F9D9-65B8-8D5E-E68B6EE186AD}"/>
              </a:ext>
            </a:extLst>
          </p:cNvPr>
          <p:cNvSpPr/>
          <p:nvPr/>
        </p:nvSpPr>
        <p:spPr>
          <a:xfrm>
            <a:off x="4885262" y="5679110"/>
            <a:ext cx="2308357" cy="4871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/>
              <a:t>cmd_sync</a:t>
            </a:r>
            <a:r>
              <a:rPr lang="fr-FR" dirty="0"/>
              <a:t> = ‘1’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3973E74-A9BA-C7F1-F780-9292E93F6AE1}"/>
              </a:ext>
            </a:extLst>
          </p:cNvPr>
          <p:cNvSpPr/>
          <p:nvPr/>
        </p:nvSpPr>
        <p:spPr>
          <a:xfrm>
            <a:off x="595127" y="412696"/>
            <a:ext cx="1739917" cy="94344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shift_sync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986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 : coins arrondis 169">
            <a:extLst>
              <a:ext uri="{FF2B5EF4-FFF2-40B4-BE49-F238E27FC236}">
                <a16:creationId xmlns:a16="http://schemas.microsoft.com/office/drawing/2014/main" id="{5044E43E-B225-11E6-1B06-A71DD38C0448}"/>
              </a:ext>
            </a:extLst>
          </p:cNvPr>
          <p:cNvSpPr/>
          <p:nvPr/>
        </p:nvSpPr>
        <p:spPr>
          <a:xfrm>
            <a:off x="768981" y="27094"/>
            <a:ext cx="10559518" cy="670278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795E53B2-DD57-602D-44BF-7214D144F406}"/>
              </a:ext>
            </a:extLst>
          </p:cNvPr>
          <p:cNvSpPr/>
          <p:nvPr/>
        </p:nvSpPr>
        <p:spPr>
          <a:xfrm>
            <a:off x="10375809" y="159461"/>
            <a:ext cx="900504" cy="227110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Top shift</a:t>
            </a:r>
          </a:p>
          <a:p>
            <a:pPr algn="ctr"/>
            <a:r>
              <a:rPr lang="fr-FR" sz="1600" dirty="0" err="1"/>
              <a:t>register</a:t>
            </a:r>
            <a:endParaRPr lang="fr-FR" sz="1600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CD171D53-395B-2214-0CC5-F2BA40B2BC52}"/>
              </a:ext>
            </a:extLst>
          </p:cNvPr>
          <p:cNvSpPr/>
          <p:nvPr/>
        </p:nvSpPr>
        <p:spPr>
          <a:xfrm>
            <a:off x="1706888" y="263141"/>
            <a:ext cx="1669350" cy="58290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buffer_module</a:t>
            </a:r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D3B1AF0-E082-C0CD-6F75-7ADDBBF46BF1}"/>
              </a:ext>
            </a:extLst>
          </p:cNvPr>
          <p:cNvSpPr/>
          <p:nvPr/>
        </p:nvSpPr>
        <p:spPr>
          <a:xfrm>
            <a:off x="3446593" y="2509245"/>
            <a:ext cx="861806" cy="264926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First pixel</a:t>
            </a:r>
          </a:p>
          <a:p>
            <a:pPr algn="ctr"/>
            <a:r>
              <a:rPr lang="fr-FR" sz="1600" dirty="0"/>
              <a:t>buffer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FA2029B-9371-A2B3-6BE0-8B08C8892629}"/>
              </a:ext>
            </a:extLst>
          </p:cNvPr>
          <p:cNvSpPr/>
          <p:nvPr/>
        </p:nvSpPr>
        <p:spPr>
          <a:xfrm>
            <a:off x="1073502" y="4208732"/>
            <a:ext cx="921375" cy="22980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Bottomshift</a:t>
            </a:r>
            <a:endParaRPr lang="fr-FR" sz="1600" dirty="0"/>
          </a:p>
          <a:p>
            <a:pPr algn="ctr"/>
            <a:r>
              <a:rPr lang="fr-FR" sz="1600" dirty="0" err="1"/>
              <a:t>register</a:t>
            </a:r>
            <a:endParaRPr lang="fr-FR" sz="1600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B24CD3A2-3E05-A5EC-3CCD-948B7D3D1E10}"/>
              </a:ext>
            </a:extLst>
          </p:cNvPr>
          <p:cNvCxnSpPr>
            <a:cxnSpLocks/>
          </p:cNvCxnSpPr>
          <p:nvPr/>
        </p:nvCxnSpPr>
        <p:spPr>
          <a:xfrm>
            <a:off x="71068" y="4759198"/>
            <a:ext cx="9872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FF4052C-56C8-424B-5AA5-7A657DBFF0E8}"/>
              </a:ext>
            </a:extLst>
          </p:cNvPr>
          <p:cNvCxnSpPr>
            <a:cxnSpLocks/>
          </p:cNvCxnSpPr>
          <p:nvPr/>
        </p:nvCxnSpPr>
        <p:spPr>
          <a:xfrm flipV="1">
            <a:off x="452068" y="4702876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F15A56F9-A531-B386-E9C4-284005862F63}"/>
              </a:ext>
            </a:extLst>
          </p:cNvPr>
          <p:cNvSpPr txBox="1"/>
          <p:nvPr/>
        </p:nvSpPr>
        <p:spPr>
          <a:xfrm>
            <a:off x="398831" y="46980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FA33F88-E25A-8292-03A5-800CE05206A5}"/>
              </a:ext>
            </a:extLst>
          </p:cNvPr>
          <p:cNvSpPr txBox="1"/>
          <p:nvPr/>
        </p:nvSpPr>
        <p:spPr>
          <a:xfrm>
            <a:off x="-82474" y="4967850"/>
            <a:ext cx="70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clk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0376DA7-2C51-9A9F-6773-14CDE781BF3D}"/>
              </a:ext>
            </a:extLst>
          </p:cNvPr>
          <p:cNvCxnSpPr>
            <a:cxnSpLocks/>
          </p:cNvCxnSpPr>
          <p:nvPr/>
        </p:nvCxnSpPr>
        <p:spPr>
          <a:xfrm>
            <a:off x="78453" y="5337182"/>
            <a:ext cx="9872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E4F19C0-C6E5-FBC4-9169-E95F17A381BD}"/>
              </a:ext>
            </a:extLst>
          </p:cNvPr>
          <p:cNvCxnSpPr>
            <a:cxnSpLocks/>
          </p:cNvCxnSpPr>
          <p:nvPr/>
        </p:nvCxnSpPr>
        <p:spPr>
          <a:xfrm flipV="1">
            <a:off x="459453" y="5280860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D3F256F-0764-1145-80E3-D31236278C46}"/>
              </a:ext>
            </a:extLst>
          </p:cNvPr>
          <p:cNvSpPr txBox="1"/>
          <p:nvPr/>
        </p:nvSpPr>
        <p:spPr>
          <a:xfrm>
            <a:off x="390990" y="52630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7B6F564-0AAD-F4C8-6BC0-85B8FDADB0E8}"/>
              </a:ext>
            </a:extLst>
          </p:cNvPr>
          <p:cNvSpPr txBox="1"/>
          <p:nvPr/>
        </p:nvSpPr>
        <p:spPr>
          <a:xfrm>
            <a:off x="-82474" y="4378538"/>
            <a:ext cx="78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reset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D9C8C7F-A539-2D11-2606-0F14F1FF91C3}"/>
              </a:ext>
            </a:extLst>
          </p:cNvPr>
          <p:cNvSpPr txBox="1"/>
          <p:nvPr/>
        </p:nvSpPr>
        <p:spPr>
          <a:xfrm>
            <a:off x="-82475" y="5655367"/>
            <a:ext cx="98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data_in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0ABB2CFC-E637-5FAE-D275-B60C90E90BBD}"/>
              </a:ext>
            </a:extLst>
          </p:cNvPr>
          <p:cNvCxnSpPr>
            <a:cxnSpLocks/>
          </p:cNvCxnSpPr>
          <p:nvPr/>
        </p:nvCxnSpPr>
        <p:spPr>
          <a:xfrm>
            <a:off x="78453" y="6024699"/>
            <a:ext cx="9872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DCC831B-FD2F-C93F-6AA4-223917997100}"/>
              </a:ext>
            </a:extLst>
          </p:cNvPr>
          <p:cNvCxnSpPr>
            <a:cxnSpLocks/>
          </p:cNvCxnSpPr>
          <p:nvPr/>
        </p:nvCxnSpPr>
        <p:spPr>
          <a:xfrm flipV="1">
            <a:off x="459453" y="5968377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C8B3437F-1CE9-A3B6-7D02-42D66886A5D4}"/>
              </a:ext>
            </a:extLst>
          </p:cNvPr>
          <p:cNvSpPr txBox="1"/>
          <p:nvPr/>
        </p:nvSpPr>
        <p:spPr>
          <a:xfrm>
            <a:off x="390990" y="5950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83C0810-98EB-9942-2E62-B1974D090723}"/>
              </a:ext>
            </a:extLst>
          </p:cNvPr>
          <p:cNvSpPr txBox="1"/>
          <p:nvPr/>
        </p:nvSpPr>
        <p:spPr>
          <a:xfrm>
            <a:off x="1949397" y="4249168"/>
            <a:ext cx="166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first_pixel_in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901CC7C0-ADBE-32C2-B938-DC2E17464412}"/>
              </a:ext>
            </a:extLst>
          </p:cNvPr>
          <p:cNvCxnSpPr>
            <a:cxnSpLocks/>
          </p:cNvCxnSpPr>
          <p:nvPr/>
        </p:nvCxnSpPr>
        <p:spPr>
          <a:xfrm>
            <a:off x="1995254" y="4618500"/>
            <a:ext cx="14719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97B88D9E-6427-1280-3B3D-5534679FC0DD}"/>
              </a:ext>
            </a:extLst>
          </p:cNvPr>
          <p:cNvCxnSpPr>
            <a:cxnSpLocks/>
          </p:cNvCxnSpPr>
          <p:nvPr/>
        </p:nvCxnSpPr>
        <p:spPr>
          <a:xfrm flipV="1">
            <a:off x="2376254" y="4562178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652C71BC-1A85-044A-E588-AB11BAE9D894}"/>
              </a:ext>
            </a:extLst>
          </p:cNvPr>
          <p:cNvSpPr txBox="1"/>
          <p:nvPr/>
        </p:nvSpPr>
        <p:spPr>
          <a:xfrm>
            <a:off x="2307791" y="45443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7BB2EF8-29C6-73FD-F056-B95F8EDA4ED4}"/>
              </a:ext>
            </a:extLst>
          </p:cNvPr>
          <p:cNvSpPr txBox="1"/>
          <p:nvPr/>
        </p:nvSpPr>
        <p:spPr>
          <a:xfrm>
            <a:off x="11335783" y="4955363"/>
            <a:ext cx="102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pixel_9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7D4DE7F8-469D-4611-0776-57C6C522361F}"/>
              </a:ext>
            </a:extLst>
          </p:cNvPr>
          <p:cNvCxnSpPr>
            <a:cxnSpLocks/>
          </p:cNvCxnSpPr>
          <p:nvPr/>
        </p:nvCxnSpPr>
        <p:spPr>
          <a:xfrm>
            <a:off x="1995254" y="5319163"/>
            <a:ext cx="1019674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DD19123-EB03-D713-0F2D-D873C6593BB7}"/>
              </a:ext>
            </a:extLst>
          </p:cNvPr>
          <p:cNvCxnSpPr>
            <a:cxnSpLocks/>
          </p:cNvCxnSpPr>
          <p:nvPr/>
        </p:nvCxnSpPr>
        <p:spPr>
          <a:xfrm flipV="1">
            <a:off x="11762640" y="526837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9CE4DB4F-6FF2-C2F8-0AAB-17E364879FF1}"/>
              </a:ext>
            </a:extLst>
          </p:cNvPr>
          <p:cNvSpPr txBox="1"/>
          <p:nvPr/>
        </p:nvSpPr>
        <p:spPr>
          <a:xfrm>
            <a:off x="11694177" y="52505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92DA98D-FD32-6B9B-4F76-53DC2CF497EF}"/>
              </a:ext>
            </a:extLst>
          </p:cNvPr>
          <p:cNvSpPr txBox="1"/>
          <p:nvPr/>
        </p:nvSpPr>
        <p:spPr>
          <a:xfrm>
            <a:off x="11343168" y="5428993"/>
            <a:ext cx="102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pixel_8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1C7D4F33-64CC-431D-DB2C-162F23F3BA85}"/>
              </a:ext>
            </a:extLst>
          </p:cNvPr>
          <p:cNvCxnSpPr>
            <a:cxnSpLocks/>
          </p:cNvCxnSpPr>
          <p:nvPr/>
        </p:nvCxnSpPr>
        <p:spPr>
          <a:xfrm>
            <a:off x="2002639" y="5792793"/>
            <a:ext cx="1018936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F0600873-B043-6049-A91E-5C1C1CE8DC8A}"/>
              </a:ext>
            </a:extLst>
          </p:cNvPr>
          <p:cNvCxnSpPr>
            <a:cxnSpLocks/>
          </p:cNvCxnSpPr>
          <p:nvPr/>
        </p:nvCxnSpPr>
        <p:spPr>
          <a:xfrm flipV="1">
            <a:off x="11770025" y="574200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13DB6A25-A426-11BC-3ED6-53F27D4336BC}"/>
              </a:ext>
            </a:extLst>
          </p:cNvPr>
          <p:cNvSpPr txBox="1"/>
          <p:nvPr/>
        </p:nvSpPr>
        <p:spPr>
          <a:xfrm>
            <a:off x="11701562" y="5724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4A56603-2FDF-FE7C-150E-542C435B1783}"/>
              </a:ext>
            </a:extLst>
          </p:cNvPr>
          <p:cNvSpPr txBox="1"/>
          <p:nvPr/>
        </p:nvSpPr>
        <p:spPr>
          <a:xfrm>
            <a:off x="11329157" y="5900603"/>
            <a:ext cx="102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pixel_7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F27179CA-B9CA-0701-BA47-6D62D9236E66}"/>
              </a:ext>
            </a:extLst>
          </p:cNvPr>
          <p:cNvCxnSpPr>
            <a:cxnSpLocks/>
          </p:cNvCxnSpPr>
          <p:nvPr/>
        </p:nvCxnSpPr>
        <p:spPr>
          <a:xfrm>
            <a:off x="1988628" y="6264403"/>
            <a:ext cx="102033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467AE472-3838-A056-010D-2D80BE54C06F}"/>
              </a:ext>
            </a:extLst>
          </p:cNvPr>
          <p:cNvCxnSpPr>
            <a:cxnSpLocks/>
          </p:cNvCxnSpPr>
          <p:nvPr/>
        </p:nvCxnSpPr>
        <p:spPr>
          <a:xfrm flipV="1">
            <a:off x="11756014" y="621361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E98D2334-1098-2B0B-D8BE-7275838D6EA6}"/>
              </a:ext>
            </a:extLst>
          </p:cNvPr>
          <p:cNvSpPr txBox="1"/>
          <p:nvPr/>
        </p:nvSpPr>
        <p:spPr>
          <a:xfrm>
            <a:off x="11687551" y="6195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7E8B5878-87F0-8A3F-8A47-2C771E58BB7D}"/>
              </a:ext>
            </a:extLst>
          </p:cNvPr>
          <p:cNvCxnSpPr>
            <a:cxnSpLocks/>
          </p:cNvCxnSpPr>
          <p:nvPr/>
        </p:nvCxnSpPr>
        <p:spPr>
          <a:xfrm>
            <a:off x="2461333" y="2859605"/>
            <a:ext cx="9872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5F45D66-5D4D-C38C-43D4-7EAB553BE660}"/>
              </a:ext>
            </a:extLst>
          </p:cNvPr>
          <p:cNvCxnSpPr>
            <a:cxnSpLocks/>
          </p:cNvCxnSpPr>
          <p:nvPr/>
        </p:nvCxnSpPr>
        <p:spPr>
          <a:xfrm flipV="1">
            <a:off x="2842333" y="280328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5AD42CE1-82BF-1A9C-843D-03C75BDFE706}"/>
              </a:ext>
            </a:extLst>
          </p:cNvPr>
          <p:cNvSpPr txBox="1"/>
          <p:nvPr/>
        </p:nvSpPr>
        <p:spPr>
          <a:xfrm>
            <a:off x="2789096" y="2798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A10D9C92-4390-5867-4518-74711672D59C}"/>
              </a:ext>
            </a:extLst>
          </p:cNvPr>
          <p:cNvSpPr txBox="1"/>
          <p:nvPr/>
        </p:nvSpPr>
        <p:spPr>
          <a:xfrm>
            <a:off x="2307791" y="3068257"/>
            <a:ext cx="70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clk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6F91A6EE-8799-73CA-7DB5-EE5E63052FA3}"/>
              </a:ext>
            </a:extLst>
          </p:cNvPr>
          <p:cNvCxnSpPr>
            <a:cxnSpLocks/>
          </p:cNvCxnSpPr>
          <p:nvPr/>
        </p:nvCxnSpPr>
        <p:spPr>
          <a:xfrm>
            <a:off x="2468718" y="3437589"/>
            <a:ext cx="9872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E4ED53EE-75E8-A604-C25F-CBFFB2A44F08}"/>
              </a:ext>
            </a:extLst>
          </p:cNvPr>
          <p:cNvCxnSpPr>
            <a:cxnSpLocks/>
          </p:cNvCxnSpPr>
          <p:nvPr/>
        </p:nvCxnSpPr>
        <p:spPr>
          <a:xfrm flipV="1">
            <a:off x="2849718" y="3381267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3449CB55-FDAE-CDD2-2F58-C9B2B1D76AA8}"/>
              </a:ext>
            </a:extLst>
          </p:cNvPr>
          <p:cNvSpPr txBox="1"/>
          <p:nvPr/>
        </p:nvSpPr>
        <p:spPr>
          <a:xfrm>
            <a:off x="2781255" y="33634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6D361B43-6815-27DC-D024-746D464418A4}"/>
              </a:ext>
            </a:extLst>
          </p:cNvPr>
          <p:cNvSpPr txBox="1"/>
          <p:nvPr/>
        </p:nvSpPr>
        <p:spPr>
          <a:xfrm>
            <a:off x="2307791" y="2478945"/>
            <a:ext cx="78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reset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6D46F35-FBEE-93CE-C345-E2AC19A4198A}"/>
              </a:ext>
            </a:extLst>
          </p:cNvPr>
          <p:cNvSpPr txBox="1"/>
          <p:nvPr/>
        </p:nvSpPr>
        <p:spPr>
          <a:xfrm>
            <a:off x="1090141" y="3623724"/>
            <a:ext cx="227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image_width_address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DB9B8357-9B54-CD86-0C40-71342F91009C}"/>
              </a:ext>
            </a:extLst>
          </p:cNvPr>
          <p:cNvCxnSpPr>
            <a:cxnSpLocks/>
          </p:cNvCxnSpPr>
          <p:nvPr/>
        </p:nvCxnSpPr>
        <p:spPr>
          <a:xfrm>
            <a:off x="2476559" y="4007217"/>
            <a:ext cx="9872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056711B0-EA39-C816-B873-98312F2041BC}"/>
              </a:ext>
            </a:extLst>
          </p:cNvPr>
          <p:cNvCxnSpPr>
            <a:cxnSpLocks/>
          </p:cNvCxnSpPr>
          <p:nvPr/>
        </p:nvCxnSpPr>
        <p:spPr>
          <a:xfrm flipV="1">
            <a:off x="2857559" y="3950895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DB55BEEE-E00F-84CC-B09F-DD7936A81E2C}"/>
              </a:ext>
            </a:extLst>
          </p:cNvPr>
          <p:cNvSpPr txBox="1"/>
          <p:nvPr/>
        </p:nvSpPr>
        <p:spPr>
          <a:xfrm>
            <a:off x="2789096" y="3933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8BF911B7-C9AF-90C9-DB8A-F4D4B7E4DFC3}"/>
              </a:ext>
            </a:extLst>
          </p:cNvPr>
          <p:cNvSpPr txBox="1"/>
          <p:nvPr/>
        </p:nvSpPr>
        <p:spPr>
          <a:xfrm>
            <a:off x="4213418" y="3465466"/>
            <a:ext cx="166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first_pixel_out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8E7E3C9-D9BF-42D5-0387-2E754EE1D1A4}"/>
              </a:ext>
            </a:extLst>
          </p:cNvPr>
          <p:cNvCxnSpPr>
            <a:cxnSpLocks/>
          </p:cNvCxnSpPr>
          <p:nvPr/>
        </p:nvCxnSpPr>
        <p:spPr>
          <a:xfrm>
            <a:off x="4259275" y="3834798"/>
            <a:ext cx="14719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90A6CA0B-26CF-4A82-A9F2-E54C7F17C4D2}"/>
              </a:ext>
            </a:extLst>
          </p:cNvPr>
          <p:cNvCxnSpPr>
            <a:cxnSpLocks/>
          </p:cNvCxnSpPr>
          <p:nvPr/>
        </p:nvCxnSpPr>
        <p:spPr>
          <a:xfrm flipV="1">
            <a:off x="4640275" y="3778476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B75D505D-4C55-E703-9182-F4184462E79E}"/>
              </a:ext>
            </a:extLst>
          </p:cNvPr>
          <p:cNvSpPr txBox="1"/>
          <p:nvPr/>
        </p:nvSpPr>
        <p:spPr>
          <a:xfrm>
            <a:off x="4571812" y="37606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8113FFB2-5ABB-DB3C-FA6C-A0317A719A38}"/>
              </a:ext>
            </a:extLst>
          </p:cNvPr>
          <p:cNvSpPr/>
          <p:nvPr/>
        </p:nvSpPr>
        <p:spPr>
          <a:xfrm>
            <a:off x="5709624" y="2156633"/>
            <a:ext cx="959246" cy="246186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Middle shift</a:t>
            </a:r>
          </a:p>
          <a:p>
            <a:pPr algn="ctr"/>
            <a:r>
              <a:rPr lang="fr-FR" sz="1600" dirty="0" err="1"/>
              <a:t>register</a:t>
            </a:r>
            <a:endParaRPr lang="fr-FR" sz="1600" dirty="0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2CAEA19B-CC57-82B5-10E7-2FAA493F33DF}"/>
              </a:ext>
            </a:extLst>
          </p:cNvPr>
          <p:cNvCxnSpPr>
            <a:cxnSpLocks/>
          </p:cNvCxnSpPr>
          <p:nvPr/>
        </p:nvCxnSpPr>
        <p:spPr>
          <a:xfrm>
            <a:off x="4721707" y="2636716"/>
            <a:ext cx="9872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D17D50CA-04AB-111D-04EA-8ED03BE1D073}"/>
              </a:ext>
            </a:extLst>
          </p:cNvPr>
          <p:cNvCxnSpPr>
            <a:cxnSpLocks/>
          </p:cNvCxnSpPr>
          <p:nvPr/>
        </p:nvCxnSpPr>
        <p:spPr>
          <a:xfrm flipV="1">
            <a:off x="5102707" y="258039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AC7819FA-3C7E-25DB-BF3C-198F58429570}"/>
              </a:ext>
            </a:extLst>
          </p:cNvPr>
          <p:cNvSpPr txBox="1"/>
          <p:nvPr/>
        </p:nvSpPr>
        <p:spPr>
          <a:xfrm>
            <a:off x="5049470" y="25756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3D3C8089-0E24-134E-3E91-3FA135C5769B}"/>
              </a:ext>
            </a:extLst>
          </p:cNvPr>
          <p:cNvSpPr txBox="1"/>
          <p:nvPr/>
        </p:nvSpPr>
        <p:spPr>
          <a:xfrm>
            <a:off x="4568165" y="2845368"/>
            <a:ext cx="70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clk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CA60DDCB-B904-9ABE-5057-89B32AE01C92}"/>
              </a:ext>
            </a:extLst>
          </p:cNvPr>
          <p:cNvCxnSpPr>
            <a:cxnSpLocks/>
          </p:cNvCxnSpPr>
          <p:nvPr/>
        </p:nvCxnSpPr>
        <p:spPr>
          <a:xfrm>
            <a:off x="4729092" y="3214700"/>
            <a:ext cx="9872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C072FBDB-9E02-30C8-F448-3DEB87D82377}"/>
              </a:ext>
            </a:extLst>
          </p:cNvPr>
          <p:cNvCxnSpPr>
            <a:cxnSpLocks/>
          </p:cNvCxnSpPr>
          <p:nvPr/>
        </p:nvCxnSpPr>
        <p:spPr>
          <a:xfrm flipV="1">
            <a:off x="5110092" y="3158378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F1552DEB-E5CB-9167-7B85-05C589F16F02}"/>
              </a:ext>
            </a:extLst>
          </p:cNvPr>
          <p:cNvSpPr txBox="1"/>
          <p:nvPr/>
        </p:nvSpPr>
        <p:spPr>
          <a:xfrm>
            <a:off x="5041629" y="3140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7EAFC468-35E2-C76E-D504-FCC9931FC761}"/>
              </a:ext>
            </a:extLst>
          </p:cNvPr>
          <p:cNvSpPr txBox="1"/>
          <p:nvPr/>
        </p:nvSpPr>
        <p:spPr>
          <a:xfrm>
            <a:off x="4568165" y="2256056"/>
            <a:ext cx="78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reset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01B99947-72B0-CDB0-CA29-ED7E406CA3DB}"/>
              </a:ext>
            </a:extLst>
          </p:cNvPr>
          <p:cNvSpPr txBox="1"/>
          <p:nvPr/>
        </p:nvSpPr>
        <p:spPr>
          <a:xfrm>
            <a:off x="6511627" y="2218072"/>
            <a:ext cx="195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second_pixel_in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F8543366-4BED-6DF3-59F0-1720CA1FFB4D}"/>
              </a:ext>
            </a:extLst>
          </p:cNvPr>
          <p:cNvCxnSpPr>
            <a:cxnSpLocks/>
          </p:cNvCxnSpPr>
          <p:nvPr/>
        </p:nvCxnSpPr>
        <p:spPr>
          <a:xfrm>
            <a:off x="6668870" y="2593010"/>
            <a:ext cx="14719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9D7B36F5-E38B-9653-3882-2CCFDD7B6559}"/>
              </a:ext>
            </a:extLst>
          </p:cNvPr>
          <p:cNvCxnSpPr>
            <a:cxnSpLocks/>
          </p:cNvCxnSpPr>
          <p:nvPr/>
        </p:nvCxnSpPr>
        <p:spPr>
          <a:xfrm flipV="1">
            <a:off x="7016003" y="252700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4071C551-A8F8-832C-8A2F-C5770E63CA1B}"/>
              </a:ext>
            </a:extLst>
          </p:cNvPr>
          <p:cNvSpPr txBox="1"/>
          <p:nvPr/>
        </p:nvSpPr>
        <p:spPr>
          <a:xfrm>
            <a:off x="6960034" y="25092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C8588253-B788-3D6E-B475-53392F2FDDCC}"/>
              </a:ext>
            </a:extLst>
          </p:cNvPr>
          <p:cNvCxnSpPr>
            <a:cxnSpLocks/>
          </p:cNvCxnSpPr>
          <p:nvPr/>
        </p:nvCxnSpPr>
        <p:spPr>
          <a:xfrm>
            <a:off x="6647497" y="3284057"/>
            <a:ext cx="554450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9F994CCB-2C35-22B7-19B0-D7459C16BF9B}"/>
              </a:ext>
            </a:extLst>
          </p:cNvPr>
          <p:cNvCxnSpPr>
            <a:cxnSpLocks/>
          </p:cNvCxnSpPr>
          <p:nvPr/>
        </p:nvCxnSpPr>
        <p:spPr>
          <a:xfrm>
            <a:off x="6654882" y="3757687"/>
            <a:ext cx="55371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E0A3A5AF-F064-B2AA-186B-0CFEB554E8FD}"/>
              </a:ext>
            </a:extLst>
          </p:cNvPr>
          <p:cNvCxnSpPr>
            <a:cxnSpLocks/>
          </p:cNvCxnSpPr>
          <p:nvPr/>
        </p:nvCxnSpPr>
        <p:spPr>
          <a:xfrm>
            <a:off x="6640871" y="4229297"/>
            <a:ext cx="555112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31673A54-4292-4144-457B-0AE4991B9A5F}"/>
              </a:ext>
            </a:extLst>
          </p:cNvPr>
          <p:cNvSpPr/>
          <p:nvPr/>
        </p:nvSpPr>
        <p:spPr>
          <a:xfrm>
            <a:off x="8116389" y="485977"/>
            <a:ext cx="875932" cy="264926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Second pixel</a:t>
            </a:r>
          </a:p>
          <a:p>
            <a:pPr algn="ctr"/>
            <a:r>
              <a:rPr lang="fr-FR" sz="1600" dirty="0"/>
              <a:t>buffer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2CB09C7-5076-D572-3F6A-FFF6F1FABD67}"/>
              </a:ext>
            </a:extLst>
          </p:cNvPr>
          <p:cNvCxnSpPr>
            <a:cxnSpLocks/>
          </p:cNvCxnSpPr>
          <p:nvPr/>
        </p:nvCxnSpPr>
        <p:spPr>
          <a:xfrm>
            <a:off x="7110472" y="862745"/>
            <a:ext cx="9872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E5F3249F-0ECE-DA4D-DD95-2ACA52419F51}"/>
              </a:ext>
            </a:extLst>
          </p:cNvPr>
          <p:cNvCxnSpPr>
            <a:cxnSpLocks/>
          </p:cNvCxnSpPr>
          <p:nvPr/>
        </p:nvCxnSpPr>
        <p:spPr>
          <a:xfrm flipV="1">
            <a:off x="7491472" y="80642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ZoneTexte 88">
            <a:extLst>
              <a:ext uri="{FF2B5EF4-FFF2-40B4-BE49-F238E27FC236}">
                <a16:creationId xmlns:a16="http://schemas.microsoft.com/office/drawing/2014/main" id="{79BFF63C-3143-71C1-D11D-6519F36B36E9}"/>
              </a:ext>
            </a:extLst>
          </p:cNvPr>
          <p:cNvSpPr txBox="1"/>
          <p:nvPr/>
        </p:nvSpPr>
        <p:spPr>
          <a:xfrm>
            <a:off x="7438235" y="8016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EE068FA8-4AD5-E250-E771-16A81384B109}"/>
              </a:ext>
            </a:extLst>
          </p:cNvPr>
          <p:cNvSpPr txBox="1"/>
          <p:nvPr/>
        </p:nvSpPr>
        <p:spPr>
          <a:xfrm>
            <a:off x="6956930" y="1071397"/>
            <a:ext cx="70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clk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DB381306-DB16-78E2-C669-72A9DF5867BD}"/>
              </a:ext>
            </a:extLst>
          </p:cNvPr>
          <p:cNvCxnSpPr>
            <a:cxnSpLocks/>
          </p:cNvCxnSpPr>
          <p:nvPr/>
        </p:nvCxnSpPr>
        <p:spPr>
          <a:xfrm>
            <a:off x="7117857" y="1440729"/>
            <a:ext cx="9872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62724EAD-D16B-C267-DCFC-9CE980BE2A56}"/>
              </a:ext>
            </a:extLst>
          </p:cNvPr>
          <p:cNvCxnSpPr>
            <a:cxnSpLocks/>
          </p:cNvCxnSpPr>
          <p:nvPr/>
        </p:nvCxnSpPr>
        <p:spPr>
          <a:xfrm flipV="1">
            <a:off x="7498857" y="1384407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ZoneTexte 92">
            <a:extLst>
              <a:ext uri="{FF2B5EF4-FFF2-40B4-BE49-F238E27FC236}">
                <a16:creationId xmlns:a16="http://schemas.microsoft.com/office/drawing/2014/main" id="{9E35AB84-8F42-83F5-C6F3-06CFCA903F3A}"/>
              </a:ext>
            </a:extLst>
          </p:cNvPr>
          <p:cNvSpPr txBox="1"/>
          <p:nvPr/>
        </p:nvSpPr>
        <p:spPr>
          <a:xfrm>
            <a:off x="7430394" y="1366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4892BBB-8263-0EF2-254A-8EEF0CCD8E42}"/>
              </a:ext>
            </a:extLst>
          </p:cNvPr>
          <p:cNvSpPr txBox="1"/>
          <p:nvPr/>
        </p:nvSpPr>
        <p:spPr>
          <a:xfrm>
            <a:off x="6956930" y="482085"/>
            <a:ext cx="78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reset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3ADDAA4B-1F12-B304-F856-A19E510DB088}"/>
              </a:ext>
            </a:extLst>
          </p:cNvPr>
          <p:cNvSpPr txBox="1"/>
          <p:nvPr/>
        </p:nvSpPr>
        <p:spPr>
          <a:xfrm>
            <a:off x="5739280" y="1626864"/>
            <a:ext cx="227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image_width_address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9CDA754C-9890-74EB-F4FE-F890FA4D2DD5}"/>
              </a:ext>
            </a:extLst>
          </p:cNvPr>
          <p:cNvCxnSpPr>
            <a:cxnSpLocks/>
          </p:cNvCxnSpPr>
          <p:nvPr/>
        </p:nvCxnSpPr>
        <p:spPr>
          <a:xfrm>
            <a:off x="7125698" y="2010357"/>
            <a:ext cx="9872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85CC3B8D-DA45-A4F5-92C4-27BF6C1AC4C1}"/>
              </a:ext>
            </a:extLst>
          </p:cNvPr>
          <p:cNvCxnSpPr>
            <a:cxnSpLocks/>
          </p:cNvCxnSpPr>
          <p:nvPr/>
        </p:nvCxnSpPr>
        <p:spPr>
          <a:xfrm flipV="1">
            <a:off x="7506698" y="1954035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AA58E815-A5ED-314B-D2E6-971BCC2D288E}"/>
              </a:ext>
            </a:extLst>
          </p:cNvPr>
          <p:cNvSpPr txBox="1"/>
          <p:nvPr/>
        </p:nvSpPr>
        <p:spPr>
          <a:xfrm>
            <a:off x="7438235" y="19362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7FD044E1-6C55-901E-CFCC-242C7E45D4B1}"/>
              </a:ext>
            </a:extLst>
          </p:cNvPr>
          <p:cNvSpPr txBox="1"/>
          <p:nvPr/>
        </p:nvSpPr>
        <p:spPr>
          <a:xfrm>
            <a:off x="8855420" y="1388621"/>
            <a:ext cx="188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second_pixel_out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81A5ECC4-1D81-DD1B-9B4B-ECA77180978C}"/>
              </a:ext>
            </a:extLst>
          </p:cNvPr>
          <p:cNvCxnSpPr>
            <a:cxnSpLocks/>
          </p:cNvCxnSpPr>
          <p:nvPr/>
        </p:nvCxnSpPr>
        <p:spPr>
          <a:xfrm>
            <a:off x="8901278" y="1757953"/>
            <a:ext cx="14719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73298A06-38F6-F0DE-95AD-040C56E4E26D}"/>
              </a:ext>
            </a:extLst>
          </p:cNvPr>
          <p:cNvCxnSpPr>
            <a:cxnSpLocks/>
          </p:cNvCxnSpPr>
          <p:nvPr/>
        </p:nvCxnSpPr>
        <p:spPr>
          <a:xfrm flipV="1">
            <a:off x="9282278" y="170163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9A6536B5-0B58-689D-B8EC-F869CAF4A7AB}"/>
              </a:ext>
            </a:extLst>
          </p:cNvPr>
          <p:cNvSpPr txBox="1"/>
          <p:nvPr/>
        </p:nvSpPr>
        <p:spPr>
          <a:xfrm>
            <a:off x="9213815" y="16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458CC56B-BC49-DBB9-C762-3A4B5A78F72F}"/>
              </a:ext>
            </a:extLst>
          </p:cNvPr>
          <p:cNvCxnSpPr>
            <a:cxnSpLocks/>
          </p:cNvCxnSpPr>
          <p:nvPr/>
        </p:nvCxnSpPr>
        <p:spPr>
          <a:xfrm>
            <a:off x="9402510" y="540121"/>
            <a:ext cx="9872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055E16FA-C440-BB40-6A6C-D1256B8CE9E7}"/>
              </a:ext>
            </a:extLst>
          </p:cNvPr>
          <p:cNvCxnSpPr>
            <a:cxnSpLocks/>
          </p:cNvCxnSpPr>
          <p:nvPr/>
        </p:nvCxnSpPr>
        <p:spPr>
          <a:xfrm flipV="1">
            <a:off x="9783510" y="483799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ZoneTexte 105">
            <a:extLst>
              <a:ext uri="{FF2B5EF4-FFF2-40B4-BE49-F238E27FC236}">
                <a16:creationId xmlns:a16="http://schemas.microsoft.com/office/drawing/2014/main" id="{4FC94922-C9C9-6DE7-0416-8828623F6EB1}"/>
              </a:ext>
            </a:extLst>
          </p:cNvPr>
          <p:cNvSpPr txBox="1"/>
          <p:nvPr/>
        </p:nvSpPr>
        <p:spPr>
          <a:xfrm>
            <a:off x="9730273" y="479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88C2EB67-03C2-D80C-0C2B-7B327D6C431E}"/>
              </a:ext>
            </a:extLst>
          </p:cNvPr>
          <p:cNvSpPr txBox="1"/>
          <p:nvPr/>
        </p:nvSpPr>
        <p:spPr>
          <a:xfrm>
            <a:off x="9248968" y="748773"/>
            <a:ext cx="70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clk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AC65E99A-1B1A-B841-63C7-A232185C2F3C}"/>
              </a:ext>
            </a:extLst>
          </p:cNvPr>
          <p:cNvCxnSpPr>
            <a:cxnSpLocks/>
          </p:cNvCxnSpPr>
          <p:nvPr/>
        </p:nvCxnSpPr>
        <p:spPr>
          <a:xfrm>
            <a:off x="9409895" y="1118105"/>
            <a:ext cx="9872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6AA8A739-4A4E-7E2C-01E1-720567AAF355}"/>
              </a:ext>
            </a:extLst>
          </p:cNvPr>
          <p:cNvCxnSpPr>
            <a:cxnSpLocks/>
          </p:cNvCxnSpPr>
          <p:nvPr/>
        </p:nvCxnSpPr>
        <p:spPr>
          <a:xfrm flipV="1">
            <a:off x="9790895" y="106178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ZoneTexte 109">
            <a:extLst>
              <a:ext uri="{FF2B5EF4-FFF2-40B4-BE49-F238E27FC236}">
                <a16:creationId xmlns:a16="http://schemas.microsoft.com/office/drawing/2014/main" id="{B02E1FC2-05B4-2976-A6AE-C415759E223A}"/>
              </a:ext>
            </a:extLst>
          </p:cNvPr>
          <p:cNvSpPr txBox="1"/>
          <p:nvPr/>
        </p:nvSpPr>
        <p:spPr>
          <a:xfrm>
            <a:off x="9722432" y="1043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5912AA79-C13F-AD9B-9C1E-A5E40D2F9DAC}"/>
              </a:ext>
            </a:extLst>
          </p:cNvPr>
          <p:cNvSpPr txBox="1"/>
          <p:nvPr/>
        </p:nvSpPr>
        <p:spPr>
          <a:xfrm>
            <a:off x="9248968" y="159461"/>
            <a:ext cx="78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reset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8167A039-7186-41A9-E746-8CABB8C2BF1E}"/>
              </a:ext>
            </a:extLst>
          </p:cNvPr>
          <p:cNvSpPr txBox="1"/>
          <p:nvPr/>
        </p:nvSpPr>
        <p:spPr>
          <a:xfrm>
            <a:off x="11152176" y="128390"/>
            <a:ext cx="113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final_pixel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F5037075-63FB-0770-9996-B2751C05863A}"/>
              </a:ext>
            </a:extLst>
          </p:cNvPr>
          <p:cNvCxnSpPr>
            <a:cxnSpLocks/>
          </p:cNvCxnSpPr>
          <p:nvPr/>
        </p:nvCxnSpPr>
        <p:spPr>
          <a:xfrm>
            <a:off x="11250105" y="489483"/>
            <a:ext cx="9418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4A1EE962-04CB-9FD4-5374-099929487B80}"/>
              </a:ext>
            </a:extLst>
          </p:cNvPr>
          <p:cNvCxnSpPr>
            <a:cxnSpLocks/>
          </p:cNvCxnSpPr>
          <p:nvPr/>
        </p:nvCxnSpPr>
        <p:spPr>
          <a:xfrm flipV="1">
            <a:off x="11631105" y="43316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ZoneTexte 118">
            <a:extLst>
              <a:ext uri="{FF2B5EF4-FFF2-40B4-BE49-F238E27FC236}">
                <a16:creationId xmlns:a16="http://schemas.microsoft.com/office/drawing/2014/main" id="{4BA55766-B6F7-1409-5EF0-CE2C16D912AB}"/>
              </a:ext>
            </a:extLst>
          </p:cNvPr>
          <p:cNvSpPr txBox="1"/>
          <p:nvPr/>
        </p:nvSpPr>
        <p:spPr>
          <a:xfrm>
            <a:off x="11562642" y="415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234C8C00-01C4-E59B-E4B0-4D8A05BB935B}"/>
              </a:ext>
            </a:extLst>
          </p:cNvPr>
          <p:cNvSpPr txBox="1"/>
          <p:nvPr/>
        </p:nvSpPr>
        <p:spPr>
          <a:xfrm>
            <a:off x="11277184" y="800943"/>
            <a:ext cx="102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pixel_3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A6DCFA06-C0AF-4AE2-6156-2A7A3BB42C68}"/>
              </a:ext>
            </a:extLst>
          </p:cNvPr>
          <p:cNvCxnSpPr>
            <a:cxnSpLocks/>
          </p:cNvCxnSpPr>
          <p:nvPr/>
        </p:nvCxnSpPr>
        <p:spPr>
          <a:xfrm>
            <a:off x="11250105" y="1190146"/>
            <a:ext cx="9418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EEFE0E09-BF6B-E156-7271-7E5E0255D5C5}"/>
              </a:ext>
            </a:extLst>
          </p:cNvPr>
          <p:cNvCxnSpPr>
            <a:cxnSpLocks/>
          </p:cNvCxnSpPr>
          <p:nvPr/>
        </p:nvCxnSpPr>
        <p:spPr>
          <a:xfrm flipV="1">
            <a:off x="11631105" y="113382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ZoneTexte 122">
            <a:extLst>
              <a:ext uri="{FF2B5EF4-FFF2-40B4-BE49-F238E27FC236}">
                <a16:creationId xmlns:a16="http://schemas.microsoft.com/office/drawing/2014/main" id="{38A0C50F-6E29-A592-9E9C-0EFB6643EE4E}"/>
              </a:ext>
            </a:extLst>
          </p:cNvPr>
          <p:cNvSpPr txBox="1"/>
          <p:nvPr/>
        </p:nvSpPr>
        <p:spPr>
          <a:xfrm>
            <a:off x="11562642" y="1115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731DDC27-9CB5-2A10-7A64-BC9FE48B52DD}"/>
              </a:ext>
            </a:extLst>
          </p:cNvPr>
          <p:cNvSpPr txBox="1"/>
          <p:nvPr/>
        </p:nvSpPr>
        <p:spPr>
          <a:xfrm>
            <a:off x="11277184" y="1295292"/>
            <a:ext cx="102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pixel_2</a:t>
            </a:r>
          </a:p>
        </p:txBody>
      </p: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CFB4DDD-8665-EBAA-13BF-47EAA5459A12}"/>
              </a:ext>
            </a:extLst>
          </p:cNvPr>
          <p:cNvCxnSpPr>
            <a:cxnSpLocks/>
          </p:cNvCxnSpPr>
          <p:nvPr/>
        </p:nvCxnSpPr>
        <p:spPr>
          <a:xfrm>
            <a:off x="11257490" y="1663776"/>
            <a:ext cx="93451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B9C9715B-27B1-6170-FD2E-398563AECE1A}"/>
              </a:ext>
            </a:extLst>
          </p:cNvPr>
          <p:cNvCxnSpPr>
            <a:cxnSpLocks/>
          </p:cNvCxnSpPr>
          <p:nvPr/>
        </p:nvCxnSpPr>
        <p:spPr>
          <a:xfrm flipV="1">
            <a:off x="11638490" y="160745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ZoneTexte 126">
            <a:extLst>
              <a:ext uri="{FF2B5EF4-FFF2-40B4-BE49-F238E27FC236}">
                <a16:creationId xmlns:a16="http://schemas.microsoft.com/office/drawing/2014/main" id="{35EC63B8-C4D4-B4C6-EB33-4C9DBE208974}"/>
              </a:ext>
            </a:extLst>
          </p:cNvPr>
          <p:cNvSpPr txBox="1"/>
          <p:nvPr/>
        </p:nvSpPr>
        <p:spPr>
          <a:xfrm>
            <a:off x="11570027" y="15896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7FA90668-B4A3-0567-AAC9-5D9BE02180B1}"/>
              </a:ext>
            </a:extLst>
          </p:cNvPr>
          <p:cNvSpPr txBox="1"/>
          <p:nvPr/>
        </p:nvSpPr>
        <p:spPr>
          <a:xfrm>
            <a:off x="11313308" y="1759696"/>
            <a:ext cx="102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pixel_1</a:t>
            </a:r>
          </a:p>
        </p:txBody>
      </p: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9382DD6A-6517-91C8-F524-DB3F3B7CCECD}"/>
              </a:ext>
            </a:extLst>
          </p:cNvPr>
          <p:cNvCxnSpPr>
            <a:cxnSpLocks/>
          </p:cNvCxnSpPr>
          <p:nvPr/>
        </p:nvCxnSpPr>
        <p:spPr>
          <a:xfrm>
            <a:off x="11243479" y="2135386"/>
            <a:ext cx="94852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B1210211-6DE0-B3C5-C058-650C178325B2}"/>
              </a:ext>
            </a:extLst>
          </p:cNvPr>
          <p:cNvCxnSpPr>
            <a:cxnSpLocks/>
          </p:cNvCxnSpPr>
          <p:nvPr/>
        </p:nvCxnSpPr>
        <p:spPr>
          <a:xfrm flipV="1">
            <a:off x="11624479" y="207906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ZoneTexte 130">
            <a:extLst>
              <a:ext uri="{FF2B5EF4-FFF2-40B4-BE49-F238E27FC236}">
                <a16:creationId xmlns:a16="http://schemas.microsoft.com/office/drawing/2014/main" id="{5299A9B1-D1D9-D81D-74DE-018FC32E3409}"/>
              </a:ext>
            </a:extLst>
          </p:cNvPr>
          <p:cNvSpPr txBox="1"/>
          <p:nvPr/>
        </p:nvSpPr>
        <p:spPr>
          <a:xfrm>
            <a:off x="11556016" y="2061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2801A3E8-B1F1-C930-3C2E-0C8A6366F0A0}"/>
              </a:ext>
            </a:extLst>
          </p:cNvPr>
          <p:cNvSpPr txBox="1"/>
          <p:nvPr/>
        </p:nvSpPr>
        <p:spPr>
          <a:xfrm>
            <a:off x="1042573" y="1031676"/>
            <a:ext cx="4238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Les modules « pixel buffer » correspondent</a:t>
            </a:r>
          </a:p>
          <a:p>
            <a:r>
              <a:rPr lang="fr-FR" dirty="0">
                <a:solidFill>
                  <a:srgbClr val="0070C0"/>
                </a:solidFill>
              </a:rPr>
              <a:t>au traitement des lignes suivantes.</a:t>
            </a:r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DEC2CDB1-04C3-A249-EF9F-5F31DC35335A}"/>
              </a:ext>
            </a:extLst>
          </p:cNvPr>
          <p:cNvSpPr txBox="1"/>
          <p:nvPr/>
        </p:nvSpPr>
        <p:spPr>
          <a:xfrm>
            <a:off x="11300411" y="2888029"/>
            <a:ext cx="102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pixel_6</a:t>
            </a:r>
          </a:p>
        </p:txBody>
      </p: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090F66B2-660E-9545-2579-75C4DFA9E2B5}"/>
              </a:ext>
            </a:extLst>
          </p:cNvPr>
          <p:cNvCxnSpPr>
            <a:cxnSpLocks/>
          </p:cNvCxnSpPr>
          <p:nvPr/>
        </p:nvCxnSpPr>
        <p:spPr>
          <a:xfrm flipV="1">
            <a:off x="11726509" y="3227735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ZoneTexte 162">
            <a:extLst>
              <a:ext uri="{FF2B5EF4-FFF2-40B4-BE49-F238E27FC236}">
                <a16:creationId xmlns:a16="http://schemas.microsoft.com/office/drawing/2014/main" id="{6EFD3E77-8CA6-A498-0B87-D7E8E270A2CE}"/>
              </a:ext>
            </a:extLst>
          </p:cNvPr>
          <p:cNvSpPr txBox="1"/>
          <p:nvPr/>
        </p:nvSpPr>
        <p:spPr>
          <a:xfrm>
            <a:off x="11658046" y="3209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17C5A396-10EA-368A-2455-29652109D55B}"/>
              </a:ext>
            </a:extLst>
          </p:cNvPr>
          <p:cNvSpPr txBox="1"/>
          <p:nvPr/>
        </p:nvSpPr>
        <p:spPr>
          <a:xfrm>
            <a:off x="11307037" y="3388355"/>
            <a:ext cx="102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pixel_5</a:t>
            </a:r>
          </a:p>
        </p:txBody>
      </p: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3492D84D-668E-6DE9-56C9-279FD50A84CB}"/>
              </a:ext>
            </a:extLst>
          </p:cNvPr>
          <p:cNvCxnSpPr>
            <a:cxnSpLocks/>
          </p:cNvCxnSpPr>
          <p:nvPr/>
        </p:nvCxnSpPr>
        <p:spPr>
          <a:xfrm flipV="1">
            <a:off x="11733894" y="3701365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ZoneTexte 165">
            <a:extLst>
              <a:ext uri="{FF2B5EF4-FFF2-40B4-BE49-F238E27FC236}">
                <a16:creationId xmlns:a16="http://schemas.microsoft.com/office/drawing/2014/main" id="{605AADC0-E4C1-7EAF-1FBD-495755E8C1A2}"/>
              </a:ext>
            </a:extLst>
          </p:cNvPr>
          <p:cNvSpPr txBox="1"/>
          <p:nvPr/>
        </p:nvSpPr>
        <p:spPr>
          <a:xfrm>
            <a:off x="11665431" y="3683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365870F4-7C23-C35E-4E5B-9B32AA4D1327}"/>
              </a:ext>
            </a:extLst>
          </p:cNvPr>
          <p:cNvSpPr txBox="1"/>
          <p:nvPr/>
        </p:nvSpPr>
        <p:spPr>
          <a:xfrm>
            <a:off x="11293026" y="3859965"/>
            <a:ext cx="102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pixel_4</a:t>
            </a:r>
          </a:p>
        </p:txBody>
      </p: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3E73DEF0-9B48-39A1-515D-ABAD28925E43}"/>
              </a:ext>
            </a:extLst>
          </p:cNvPr>
          <p:cNvCxnSpPr>
            <a:cxnSpLocks/>
          </p:cNvCxnSpPr>
          <p:nvPr/>
        </p:nvCxnSpPr>
        <p:spPr>
          <a:xfrm flipV="1">
            <a:off x="11719883" y="4172975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ZoneTexte 168">
            <a:extLst>
              <a:ext uri="{FF2B5EF4-FFF2-40B4-BE49-F238E27FC236}">
                <a16:creationId xmlns:a16="http://schemas.microsoft.com/office/drawing/2014/main" id="{6071EDEE-1F82-0436-03DB-4815539BB756}"/>
              </a:ext>
            </a:extLst>
          </p:cNvPr>
          <p:cNvSpPr txBox="1"/>
          <p:nvPr/>
        </p:nvSpPr>
        <p:spPr>
          <a:xfrm>
            <a:off x="11651420" y="4155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B4AA195-4385-ADAB-2EFD-643738C64B57}"/>
              </a:ext>
            </a:extLst>
          </p:cNvPr>
          <p:cNvSpPr txBox="1"/>
          <p:nvPr/>
        </p:nvSpPr>
        <p:spPr>
          <a:xfrm>
            <a:off x="9416435" y="6340720"/>
            <a:ext cx="1867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Solution 1</a:t>
            </a:r>
          </a:p>
        </p:txBody>
      </p:sp>
    </p:spTree>
    <p:extLst>
      <p:ext uri="{BB962C8B-B14F-4D97-AF65-F5344CB8AC3E}">
        <p14:creationId xmlns:p14="http://schemas.microsoft.com/office/powerpoint/2010/main" val="395980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96398EBB-C5F4-4F67-CEE1-92F630A2F457}"/>
              </a:ext>
            </a:extLst>
          </p:cNvPr>
          <p:cNvSpPr/>
          <p:nvPr/>
        </p:nvSpPr>
        <p:spPr>
          <a:xfrm>
            <a:off x="1249082" y="3023831"/>
            <a:ext cx="921375" cy="67469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shift</a:t>
            </a:r>
          </a:p>
          <a:p>
            <a:pPr algn="ctr"/>
            <a:r>
              <a:rPr lang="fr-FR" sz="1600" dirty="0" err="1"/>
              <a:t>register</a:t>
            </a:r>
            <a:endParaRPr lang="fr-FR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C1EA7B-20B1-799F-443E-2E7D2EEB48E6}"/>
              </a:ext>
            </a:extLst>
          </p:cNvPr>
          <p:cNvSpPr/>
          <p:nvPr/>
        </p:nvSpPr>
        <p:spPr>
          <a:xfrm>
            <a:off x="5540167" y="553396"/>
            <a:ext cx="927663" cy="1148220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        Q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1E57513-C5FE-52DC-5895-F411BF3017F6}"/>
              </a:ext>
            </a:extLst>
          </p:cNvPr>
          <p:cNvCxnSpPr>
            <a:cxnSpLocks/>
          </p:cNvCxnSpPr>
          <p:nvPr/>
        </p:nvCxnSpPr>
        <p:spPr>
          <a:xfrm>
            <a:off x="5540167" y="11552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A239B78-FAD7-E5FD-327F-63305DA09CC1}"/>
              </a:ext>
            </a:extLst>
          </p:cNvPr>
          <p:cNvCxnSpPr>
            <a:cxnSpLocks/>
          </p:cNvCxnSpPr>
          <p:nvPr/>
        </p:nvCxnSpPr>
        <p:spPr>
          <a:xfrm>
            <a:off x="5540167" y="1177509"/>
            <a:ext cx="167268" cy="10036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BE98BBB3-19A1-1CC9-589B-C4BDA401727C}"/>
              </a:ext>
            </a:extLst>
          </p:cNvPr>
          <p:cNvCxnSpPr>
            <a:cxnSpLocks/>
          </p:cNvCxnSpPr>
          <p:nvPr/>
        </p:nvCxnSpPr>
        <p:spPr>
          <a:xfrm flipH="1">
            <a:off x="5540167" y="1285304"/>
            <a:ext cx="167268" cy="152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A232857-8095-F658-08C5-2F18D7684D8C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003999" y="1701616"/>
            <a:ext cx="0" cy="38094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36AB1EF4-5958-5299-EF00-6DB91D9A1978}"/>
              </a:ext>
            </a:extLst>
          </p:cNvPr>
          <p:cNvSpPr txBox="1"/>
          <p:nvPr/>
        </p:nvSpPr>
        <p:spPr>
          <a:xfrm>
            <a:off x="4378179" y="1689671"/>
            <a:ext cx="911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reset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D0E28FD7-4E8B-C152-ED25-B078A69EE6F3}"/>
              </a:ext>
            </a:extLst>
          </p:cNvPr>
          <p:cNvCxnSpPr>
            <a:cxnSpLocks/>
          </p:cNvCxnSpPr>
          <p:nvPr/>
        </p:nvCxnSpPr>
        <p:spPr>
          <a:xfrm>
            <a:off x="4604622" y="1285304"/>
            <a:ext cx="91138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F3C18144-C6BD-10DB-6680-40FB44957133}"/>
              </a:ext>
            </a:extLst>
          </p:cNvPr>
          <p:cNvSpPr txBox="1"/>
          <p:nvPr/>
        </p:nvSpPr>
        <p:spPr>
          <a:xfrm>
            <a:off x="4423183" y="942840"/>
            <a:ext cx="613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clk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651F31E4-A6F1-6C1C-1A02-87A1FE16177D}"/>
              </a:ext>
            </a:extLst>
          </p:cNvPr>
          <p:cNvCxnSpPr>
            <a:cxnSpLocks/>
          </p:cNvCxnSpPr>
          <p:nvPr/>
        </p:nvCxnSpPr>
        <p:spPr>
          <a:xfrm flipV="1">
            <a:off x="5001527" y="1207478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50D9855-B77A-7F54-4F11-7BF2332C720E}"/>
              </a:ext>
            </a:extLst>
          </p:cNvPr>
          <p:cNvCxnSpPr>
            <a:cxnSpLocks/>
          </p:cNvCxnSpPr>
          <p:nvPr/>
        </p:nvCxnSpPr>
        <p:spPr>
          <a:xfrm flipV="1">
            <a:off x="5921757" y="1812324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D707D22F-A054-2AAC-0695-1CF3D0516FE4}"/>
              </a:ext>
            </a:extLst>
          </p:cNvPr>
          <p:cNvSpPr txBox="1"/>
          <p:nvPr/>
        </p:nvSpPr>
        <p:spPr>
          <a:xfrm>
            <a:off x="5948883" y="1676732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2E9606F-3D4A-391C-71B3-B125C6E58CEB}"/>
              </a:ext>
            </a:extLst>
          </p:cNvPr>
          <p:cNvSpPr txBox="1"/>
          <p:nvPr/>
        </p:nvSpPr>
        <p:spPr>
          <a:xfrm>
            <a:off x="4880953" y="1275857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88DF7777-7992-301F-2537-FCDD90DCF6A6}"/>
              </a:ext>
            </a:extLst>
          </p:cNvPr>
          <p:cNvCxnSpPr>
            <a:cxnSpLocks/>
          </p:cNvCxnSpPr>
          <p:nvPr/>
        </p:nvCxnSpPr>
        <p:spPr>
          <a:xfrm flipH="1">
            <a:off x="4604622" y="2070618"/>
            <a:ext cx="1399376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0A766721-8236-B928-1A74-AA205B700C2D}"/>
              </a:ext>
            </a:extLst>
          </p:cNvPr>
          <p:cNvCxnSpPr>
            <a:cxnSpLocks/>
          </p:cNvCxnSpPr>
          <p:nvPr/>
        </p:nvCxnSpPr>
        <p:spPr>
          <a:xfrm flipH="1">
            <a:off x="3362135" y="826867"/>
            <a:ext cx="2178401" cy="703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B98C4B8-3232-C9B8-F602-4DE7A2A33863}"/>
              </a:ext>
            </a:extLst>
          </p:cNvPr>
          <p:cNvCxnSpPr>
            <a:cxnSpLocks/>
          </p:cNvCxnSpPr>
          <p:nvPr/>
        </p:nvCxnSpPr>
        <p:spPr>
          <a:xfrm>
            <a:off x="5346987" y="67135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3992906-39D6-9F19-200C-ED716DF97865}"/>
              </a:ext>
            </a:extLst>
          </p:cNvPr>
          <p:cNvCxnSpPr>
            <a:cxnSpLocks/>
          </p:cNvCxnSpPr>
          <p:nvPr/>
        </p:nvCxnSpPr>
        <p:spPr>
          <a:xfrm flipV="1">
            <a:off x="5001527" y="719131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042D2987-F21C-DD7C-5D4A-4355FB25F2E1}"/>
              </a:ext>
            </a:extLst>
          </p:cNvPr>
          <p:cNvSpPr txBox="1"/>
          <p:nvPr/>
        </p:nvSpPr>
        <p:spPr>
          <a:xfrm>
            <a:off x="4867363" y="806788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31C9131-09CF-846C-4578-B284280A83AF}"/>
              </a:ext>
            </a:extLst>
          </p:cNvPr>
          <p:cNvSpPr txBox="1"/>
          <p:nvPr/>
        </p:nvSpPr>
        <p:spPr>
          <a:xfrm>
            <a:off x="4415924" y="403547"/>
            <a:ext cx="1100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r_next_0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0C875DCC-0610-34BB-03A1-58B30765CA63}"/>
              </a:ext>
            </a:extLst>
          </p:cNvPr>
          <p:cNvCxnSpPr>
            <a:cxnSpLocks/>
          </p:cNvCxnSpPr>
          <p:nvPr/>
        </p:nvCxnSpPr>
        <p:spPr>
          <a:xfrm flipH="1">
            <a:off x="6467830" y="826867"/>
            <a:ext cx="122583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DD9C30B9-A9B4-EA8E-1CD5-64DF260E5D79}"/>
              </a:ext>
            </a:extLst>
          </p:cNvPr>
          <p:cNvCxnSpPr>
            <a:cxnSpLocks/>
          </p:cNvCxnSpPr>
          <p:nvPr/>
        </p:nvCxnSpPr>
        <p:spPr>
          <a:xfrm>
            <a:off x="7202747" y="67135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B1C844F7-5E41-F576-A99A-C60EAA6FBFBB}"/>
              </a:ext>
            </a:extLst>
          </p:cNvPr>
          <p:cNvCxnSpPr>
            <a:cxnSpLocks/>
          </p:cNvCxnSpPr>
          <p:nvPr/>
        </p:nvCxnSpPr>
        <p:spPr>
          <a:xfrm flipV="1">
            <a:off x="6857287" y="719131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ECF79AD5-F258-2D15-FD8E-67910B0B3B26}"/>
              </a:ext>
            </a:extLst>
          </p:cNvPr>
          <p:cNvSpPr txBox="1"/>
          <p:nvPr/>
        </p:nvSpPr>
        <p:spPr>
          <a:xfrm>
            <a:off x="6440879" y="409382"/>
            <a:ext cx="1252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r_reg_0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0EE1577-7B3A-E218-60BF-09FB7036E1B1}"/>
              </a:ext>
            </a:extLst>
          </p:cNvPr>
          <p:cNvSpPr txBox="1"/>
          <p:nvPr/>
        </p:nvSpPr>
        <p:spPr>
          <a:xfrm>
            <a:off x="6751378" y="780170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AF5E25D4-2CAE-3704-A7AD-05D90A9226A9}"/>
              </a:ext>
            </a:extLst>
          </p:cNvPr>
          <p:cNvSpPr txBox="1"/>
          <p:nvPr/>
        </p:nvSpPr>
        <p:spPr>
          <a:xfrm>
            <a:off x="5010622" y="2955694"/>
            <a:ext cx="1252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F7C5915A-0E73-641E-DA31-F36CA0062D5B}"/>
              </a:ext>
            </a:extLst>
          </p:cNvPr>
          <p:cNvSpPr txBox="1"/>
          <p:nvPr/>
        </p:nvSpPr>
        <p:spPr>
          <a:xfrm>
            <a:off x="7302184" y="2790431"/>
            <a:ext cx="46957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0070C0"/>
                </a:solidFill>
              </a:rPr>
              <a:t>pixel_1 &lt;= r_reg_3(2) &amp; r_reg_2(2) &amp; r_reg_1(2) &amp; r_reg_0(2);</a:t>
            </a:r>
          </a:p>
          <a:p>
            <a:r>
              <a:rPr lang="pt-BR" sz="1400" dirty="0">
                <a:solidFill>
                  <a:srgbClr val="0070C0"/>
                </a:solidFill>
              </a:rPr>
              <a:t>pixel_2 &lt;= r_reg_3(1) &amp; r_reg_2(1) &amp; r_reg_1(1) &amp; r_reg_0(1);</a:t>
            </a:r>
          </a:p>
          <a:p>
            <a:r>
              <a:rPr lang="pt-BR" sz="1400" dirty="0">
                <a:solidFill>
                  <a:srgbClr val="0070C0"/>
                </a:solidFill>
              </a:rPr>
              <a:t>pixel_3 &lt;= r_reg_3(0) &amp; r_reg_2(0) &amp; r_reg_1(0) &amp; r_reg_0(0);</a:t>
            </a:r>
          </a:p>
          <a:p>
            <a:r>
              <a:rPr lang="pt-BR" sz="1400" dirty="0">
                <a:solidFill>
                  <a:srgbClr val="0070C0"/>
                </a:solidFill>
              </a:rPr>
              <a:t>q &lt;= pixel_3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393744EF-C7F9-DF40-D035-48E87E3A66D9}"/>
              </a:ext>
            </a:extLst>
          </p:cNvPr>
          <p:cNvSpPr txBox="1"/>
          <p:nvPr/>
        </p:nvSpPr>
        <p:spPr>
          <a:xfrm>
            <a:off x="7859356" y="65081"/>
            <a:ext cx="44020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r_reg_x</a:t>
            </a:r>
            <a:r>
              <a:rPr lang="fr-FR" dirty="0">
                <a:solidFill>
                  <a:srgbClr val="0070C0"/>
                </a:solidFill>
              </a:rPr>
              <a:t> et </a:t>
            </a:r>
            <a:r>
              <a:rPr lang="fr-FR" dirty="0" err="1">
                <a:solidFill>
                  <a:srgbClr val="0070C0"/>
                </a:solidFill>
              </a:rPr>
              <a:t>r_next_x</a:t>
            </a:r>
            <a:r>
              <a:rPr lang="fr-FR" dirty="0">
                <a:solidFill>
                  <a:srgbClr val="0070C0"/>
                </a:solidFill>
              </a:rPr>
              <a:t> =&gt; adresse de 0 à 3</a:t>
            </a:r>
          </a:p>
          <a:p>
            <a:r>
              <a:rPr lang="fr-FR" dirty="0">
                <a:solidFill>
                  <a:srgbClr val="0070C0"/>
                </a:solidFill>
              </a:rPr>
              <a:t>Correspond au codage sur 4 bits</a:t>
            </a:r>
          </a:p>
          <a:p>
            <a:endParaRPr lang="fr-FR" dirty="0">
              <a:solidFill>
                <a:srgbClr val="0070C0"/>
              </a:solidFill>
            </a:endParaRPr>
          </a:p>
          <a:p>
            <a:r>
              <a:rPr lang="fr-FR" dirty="0">
                <a:solidFill>
                  <a:srgbClr val="0070C0"/>
                </a:solidFill>
              </a:rPr>
              <a:t>On entre une nouvelle valeur dans le registre</a:t>
            </a:r>
          </a:p>
          <a:p>
            <a:r>
              <a:rPr lang="fr-FR" dirty="0">
                <a:solidFill>
                  <a:srgbClr val="0070C0"/>
                </a:solidFill>
              </a:rPr>
              <a:t>et on sort la plus ancienne. (FIFO à 3 valeurs)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9088CDE8-D01F-5D5A-A372-D532709C7ED3}"/>
              </a:ext>
            </a:extLst>
          </p:cNvPr>
          <p:cNvCxnSpPr>
            <a:cxnSpLocks/>
          </p:cNvCxnSpPr>
          <p:nvPr/>
        </p:nvCxnSpPr>
        <p:spPr>
          <a:xfrm flipV="1">
            <a:off x="7693667" y="281882"/>
            <a:ext cx="0" cy="54498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80DFAD4D-7BB4-8855-AE20-883F2C1245FB}"/>
              </a:ext>
            </a:extLst>
          </p:cNvPr>
          <p:cNvCxnSpPr>
            <a:cxnSpLocks/>
          </p:cNvCxnSpPr>
          <p:nvPr/>
        </p:nvCxnSpPr>
        <p:spPr>
          <a:xfrm flipH="1">
            <a:off x="2282846" y="266547"/>
            <a:ext cx="5416694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DD9E1C27-B703-FE1E-FAEF-1DCB7890ACAE}"/>
              </a:ext>
            </a:extLst>
          </p:cNvPr>
          <p:cNvCxnSpPr>
            <a:cxnSpLocks/>
          </p:cNvCxnSpPr>
          <p:nvPr/>
        </p:nvCxnSpPr>
        <p:spPr>
          <a:xfrm flipV="1">
            <a:off x="2282846" y="282599"/>
            <a:ext cx="0" cy="54426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23FAAB95-0A99-B9AB-5E01-29E0E61F0266}"/>
              </a:ext>
            </a:extLst>
          </p:cNvPr>
          <p:cNvCxnSpPr>
            <a:cxnSpLocks/>
            <a:stCxn id="108" idx="2"/>
          </p:cNvCxnSpPr>
          <p:nvPr/>
        </p:nvCxnSpPr>
        <p:spPr>
          <a:xfrm flipH="1" flipV="1">
            <a:off x="2282846" y="833897"/>
            <a:ext cx="433022" cy="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lipse 107">
            <a:extLst>
              <a:ext uri="{FF2B5EF4-FFF2-40B4-BE49-F238E27FC236}">
                <a16:creationId xmlns:a16="http://schemas.microsoft.com/office/drawing/2014/main" id="{166509F9-F52E-79BD-599C-12617E9E26DF}"/>
              </a:ext>
            </a:extLst>
          </p:cNvPr>
          <p:cNvSpPr/>
          <p:nvPr/>
        </p:nvSpPr>
        <p:spPr>
          <a:xfrm>
            <a:off x="2715868" y="510764"/>
            <a:ext cx="646267" cy="64626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&gt;&gt;1</a:t>
            </a:r>
          </a:p>
        </p:txBody>
      </p: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2BB8FE29-1D6E-441B-CD52-7AAB9B091CFF}"/>
              </a:ext>
            </a:extLst>
          </p:cNvPr>
          <p:cNvCxnSpPr>
            <a:cxnSpLocks/>
          </p:cNvCxnSpPr>
          <p:nvPr/>
        </p:nvCxnSpPr>
        <p:spPr>
          <a:xfrm flipH="1">
            <a:off x="205313" y="1645189"/>
            <a:ext cx="283368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B3A7CB17-2BF0-CF0A-9CEC-67DE3CB8DD30}"/>
              </a:ext>
            </a:extLst>
          </p:cNvPr>
          <p:cNvCxnSpPr>
            <a:cxnSpLocks/>
          </p:cNvCxnSpPr>
          <p:nvPr/>
        </p:nvCxnSpPr>
        <p:spPr>
          <a:xfrm flipV="1">
            <a:off x="3039001" y="1173077"/>
            <a:ext cx="0" cy="47211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ZoneTexte 120">
            <a:extLst>
              <a:ext uri="{FF2B5EF4-FFF2-40B4-BE49-F238E27FC236}">
                <a16:creationId xmlns:a16="http://schemas.microsoft.com/office/drawing/2014/main" id="{F6AE9380-4F1E-E3C1-DAC4-F7A7577C5BEA}"/>
              </a:ext>
            </a:extLst>
          </p:cNvPr>
          <p:cNvSpPr txBox="1"/>
          <p:nvPr/>
        </p:nvSpPr>
        <p:spPr>
          <a:xfrm>
            <a:off x="1489530" y="1592285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A5B9CA32-E9EF-2214-CDF6-112EEE4991DA}"/>
              </a:ext>
            </a:extLst>
          </p:cNvPr>
          <p:cNvCxnSpPr>
            <a:cxnSpLocks/>
          </p:cNvCxnSpPr>
          <p:nvPr/>
        </p:nvCxnSpPr>
        <p:spPr>
          <a:xfrm flipV="1">
            <a:off x="1581049" y="1550595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ZoneTexte 123">
            <a:extLst>
              <a:ext uri="{FF2B5EF4-FFF2-40B4-BE49-F238E27FC236}">
                <a16:creationId xmlns:a16="http://schemas.microsoft.com/office/drawing/2014/main" id="{9E0C1EF8-A637-81FB-C12F-58405AD87DE7}"/>
              </a:ext>
            </a:extLst>
          </p:cNvPr>
          <p:cNvSpPr txBox="1"/>
          <p:nvPr/>
        </p:nvSpPr>
        <p:spPr>
          <a:xfrm>
            <a:off x="1382706" y="1232428"/>
            <a:ext cx="5856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d(0)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4AC0BE89-8193-930F-7240-3B2B1CADD046}"/>
              </a:ext>
            </a:extLst>
          </p:cNvPr>
          <p:cNvSpPr/>
          <p:nvPr/>
        </p:nvSpPr>
        <p:spPr>
          <a:xfrm>
            <a:off x="5544817" y="5199016"/>
            <a:ext cx="927663" cy="1148220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        Q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cxnSp>
        <p:nvCxnSpPr>
          <p:cNvPr id="241" name="Connecteur droit 240">
            <a:extLst>
              <a:ext uri="{FF2B5EF4-FFF2-40B4-BE49-F238E27FC236}">
                <a16:creationId xmlns:a16="http://schemas.microsoft.com/office/drawing/2014/main" id="{272445C7-DDC0-7C89-653C-E9CDC28939ED}"/>
              </a:ext>
            </a:extLst>
          </p:cNvPr>
          <p:cNvCxnSpPr>
            <a:cxnSpLocks/>
          </p:cNvCxnSpPr>
          <p:nvPr/>
        </p:nvCxnSpPr>
        <p:spPr>
          <a:xfrm>
            <a:off x="5544817" y="580082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eur droit 241">
            <a:extLst>
              <a:ext uri="{FF2B5EF4-FFF2-40B4-BE49-F238E27FC236}">
                <a16:creationId xmlns:a16="http://schemas.microsoft.com/office/drawing/2014/main" id="{A3E9BD4D-CC6D-E5DF-2BDE-F4D503FF865E}"/>
              </a:ext>
            </a:extLst>
          </p:cNvPr>
          <p:cNvCxnSpPr>
            <a:cxnSpLocks/>
          </p:cNvCxnSpPr>
          <p:nvPr/>
        </p:nvCxnSpPr>
        <p:spPr>
          <a:xfrm>
            <a:off x="5544817" y="5823129"/>
            <a:ext cx="167268" cy="10036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242">
            <a:extLst>
              <a:ext uri="{FF2B5EF4-FFF2-40B4-BE49-F238E27FC236}">
                <a16:creationId xmlns:a16="http://schemas.microsoft.com/office/drawing/2014/main" id="{1C20B6B8-4DF9-DEC0-3DAA-C422A2EA1167}"/>
              </a:ext>
            </a:extLst>
          </p:cNvPr>
          <p:cNvCxnSpPr>
            <a:cxnSpLocks/>
          </p:cNvCxnSpPr>
          <p:nvPr/>
        </p:nvCxnSpPr>
        <p:spPr>
          <a:xfrm flipH="1">
            <a:off x="5544817" y="5930924"/>
            <a:ext cx="167268" cy="152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eur droit 243">
            <a:extLst>
              <a:ext uri="{FF2B5EF4-FFF2-40B4-BE49-F238E27FC236}">
                <a16:creationId xmlns:a16="http://schemas.microsoft.com/office/drawing/2014/main" id="{35123920-EAD5-2D42-FEFE-E93F2AFB7601}"/>
              </a:ext>
            </a:extLst>
          </p:cNvPr>
          <p:cNvCxnSpPr>
            <a:cxnSpLocks/>
            <a:endCxn id="240" idx="2"/>
          </p:cNvCxnSpPr>
          <p:nvPr/>
        </p:nvCxnSpPr>
        <p:spPr>
          <a:xfrm flipV="1">
            <a:off x="6008649" y="6347236"/>
            <a:ext cx="0" cy="38094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ZoneTexte 244">
            <a:extLst>
              <a:ext uri="{FF2B5EF4-FFF2-40B4-BE49-F238E27FC236}">
                <a16:creationId xmlns:a16="http://schemas.microsoft.com/office/drawing/2014/main" id="{5DC71391-8DD1-17F0-BD13-C3E32F171D31}"/>
              </a:ext>
            </a:extLst>
          </p:cNvPr>
          <p:cNvSpPr txBox="1"/>
          <p:nvPr/>
        </p:nvSpPr>
        <p:spPr>
          <a:xfrm>
            <a:off x="4382829" y="6335291"/>
            <a:ext cx="911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reset</a:t>
            </a:r>
          </a:p>
        </p:txBody>
      </p:sp>
      <p:cxnSp>
        <p:nvCxnSpPr>
          <p:cNvPr id="246" name="Connecteur droit 245">
            <a:extLst>
              <a:ext uri="{FF2B5EF4-FFF2-40B4-BE49-F238E27FC236}">
                <a16:creationId xmlns:a16="http://schemas.microsoft.com/office/drawing/2014/main" id="{491FE763-9BB3-D3C9-D898-EB519D48BE5B}"/>
              </a:ext>
            </a:extLst>
          </p:cNvPr>
          <p:cNvCxnSpPr>
            <a:cxnSpLocks/>
          </p:cNvCxnSpPr>
          <p:nvPr/>
        </p:nvCxnSpPr>
        <p:spPr>
          <a:xfrm>
            <a:off x="4609272" y="5930924"/>
            <a:ext cx="91138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ZoneTexte 246">
            <a:extLst>
              <a:ext uri="{FF2B5EF4-FFF2-40B4-BE49-F238E27FC236}">
                <a16:creationId xmlns:a16="http://schemas.microsoft.com/office/drawing/2014/main" id="{42017E63-884E-BF89-FEF0-85E3E0D47EA6}"/>
              </a:ext>
            </a:extLst>
          </p:cNvPr>
          <p:cNvSpPr txBox="1"/>
          <p:nvPr/>
        </p:nvSpPr>
        <p:spPr>
          <a:xfrm>
            <a:off x="4427833" y="5588460"/>
            <a:ext cx="613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clk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48" name="Connecteur droit 247">
            <a:extLst>
              <a:ext uri="{FF2B5EF4-FFF2-40B4-BE49-F238E27FC236}">
                <a16:creationId xmlns:a16="http://schemas.microsoft.com/office/drawing/2014/main" id="{FD7293F5-1FBF-67CA-0C3F-F0F15BDCAF65}"/>
              </a:ext>
            </a:extLst>
          </p:cNvPr>
          <p:cNvCxnSpPr>
            <a:cxnSpLocks/>
          </p:cNvCxnSpPr>
          <p:nvPr/>
        </p:nvCxnSpPr>
        <p:spPr>
          <a:xfrm flipV="1">
            <a:off x="5006177" y="5853098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248">
            <a:extLst>
              <a:ext uri="{FF2B5EF4-FFF2-40B4-BE49-F238E27FC236}">
                <a16:creationId xmlns:a16="http://schemas.microsoft.com/office/drawing/2014/main" id="{2685D6EB-6EE4-0E65-01B9-F1A7C3F3FCD2}"/>
              </a:ext>
            </a:extLst>
          </p:cNvPr>
          <p:cNvCxnSpPr>
            <a:cxnSpLocks/>
          </p:cNvCxnSpPr>
          <p:nvPr/>
        </p:nvCxnSpPr>
        <p:spPr>
          <a:xfrm flipV="1">
            <a:off x="5926407" y="6457944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ZoneTexte 249">
            <a:extLst>
              <a:ext uri="{FF2B5EF4-FFF2-40B4-BE49-F238E27FC236}">
                <a16:creationId xmlns:a16="http://schemas.microsoft.com/office/drawing/2014/main" id="{238E3049-360A-8C84-587E-A0CF1E16D484}"/>
              </a:ext>
            </a:extLst>
          </p:cNvPr>
          <p:cNvSpPr txBox="1"/>
          <p:nvPr/>
        </p:nvSpPr>
        <p:spPr>
          <a:xfrm>
            <a:off x="5953533" y="6322352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251" name="ZoneTexte 250">
            <a:extLst>
              <a:ext uri="{FF2B5EF4-FFF2-40B4-BE49-F238E27FC236}">
                <a16:creationId xmlns:a16="http://schemas.microsoft.com/office/drawing/2014/main" id="{AAD6B638-AF8B-D92B-356F-FEDCD86F04CC}"/>
              </a:ext>
            </a:extLst>
          </p:cNvPr>
          <p:cNvSpPr txBox="1"/>
          <p:nvPr/>
        </p:nvSpPr>
        <p:spPr>
          <a:xfrm>
            <a:off x="4885603" y="5921477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252" name="Connecteur droit 251">
            <a:extLst>
              <a:ext uri="{FF2B5EF4-FFF2-40B4-BE49-F238E27FC236}">
                <a16:creationId xmlns:a16="http://schemas.microsoft.com/office/drawing/2014/main" id="{ECD03204-44FD-A2DF-8534-36BE28B1748A}"/>
              </a:ext>
            </a:extLst>
          </p:cNvPr>
          <p:cNvCxnSpPr>
            <a:cxnSpLocks/>
          </p:cNvCxnSpPr>
          <p:nvPr/>
        </p:nvCxnSpPr>
        <p:spPr>
          <a:xfrm flipH="1">
            <a:off x="4609272" y="6716238"/>
            <a:ext cx="1399376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>
            <a:extLst>
              <a:ext uri="{FF2B5EF4-FFF2-40B4-BE49-F238E27FC236}">
                <a16:creationId xmlns:a16="http://schemas.microsoft.com/office/drawing/2014/main" id="{76B8D4AC-6D26-DFE6-3A2C-10854881D3A2}"/>
              </a:ext>
            </a:extLst>
          </p:cNvPr>
          <p:cNvCxnSpPr>
            <a:cxnSpLocks/>
          </p:cNvCxnSpPr>
          <p:nvPr/>
        </p:nvCxnSpPr>
        <p:spPr>
          <a:xfrm flipH="1">
            <a:off x="3366785" y="5472487"/>
            <a:ext cx="2178401" cy="703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necteur droit 253">
            <a:extLst>
              <a:ext uri="{FF2B5EF4-FFF2-40B4-BE49-F238E27FC236}">
                <a16:creationId xmlns:a16="http://schemas.microsoft.com/office/drawing/2014/main" id="{3D836258-F34B-DFFF-CF21-FB0E86911622}"/>
              </a:ext>
            </a:extLst>
          </p:cNvPr>
          <p:cNvCxnSpPr>
            <a:cxnSpLocks/>
          </p:cNvCxnSpPr>
          <p:nvPr/>
        </p:nvCxnSpPr>
        <p:spPr>
          <a:xfrm>
            <a:off x="5351637" y="531697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eur droit 254">
            <a:extLst>
              <a:ext uri="{FF2B5EF4-FFF2-40B4-BE49-F238E27FC236}">
                <a16:creationId xmlns:a16="http://schemas.microsoft.com/office/drawing/2014/main" id="{438507B1-9189-1E42-B9FC-5F7403A27514}"/>
              </a:ext>
            </a:extLst>
          </p:cNvPr>
          <p:cNvCxnSpPr>
            <a:cxnSpLocks/>
          </p:cNvCxnSpPr>
          <p:nvPr/>
        </p:nvCxnSpPr>
        <p:spPr>
          <a:xfrm flipV="1">
            <a:off x="5006177" y="5364751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ZoneTexte 255">
            <a:extLst>
              <a:ext uri="{FF2B5EF4-FFF2-40B4-BE49-F238E27FC236}">
                <a16:creationId xmlns:a16="http://schemas.microsoft.com/office/drawing/2014/main" id="{FA4AF49F-77C7-48FF-A802-CD72E5D3DA91}"/>
              </a:ext>
            </a:extLst>
          </p:cNvPr>
          <p:cNvSpPr txBox="1"/>
          <p:nvPr/>
        </p:nvSpPr>
        <p:spPr>
          <a:xfrm>
            <a:off x="4872013" y="5452408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257" name="ZoneTexte 256">
            <a:extLst>
              <a:ext uri="{FF2B5EF4-FFF2-40B4-BE49-F238E27FC236}">
                <a16:creationId xmlns:a16="http://schemas.microsoft.com/office/drawing/2014/main" id="{192CFAA1-737A-F5C6-E9DA-09D7ED44BC3A}"/>
              </a:ext>
            </a:extLst>
          </p:cNvPr>
          <p:cNvSpPr txBox="1"/>
          <p:nvPr/>
        </p:nvSpPr>
        <p:spPr>
          <a:xfrm>
            <a:off x="4420574" y="5049167"/>
            <a:ext cx="1100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r_next_3</a:t>
            </a:r>
          </a:p>
        </p:txBody>
      </p:sp>
      <p:cxnSp>
        <p:nvCxnSpPr>
          <p:cNvPr id="258" name="Connecteur droit 257">
            <a:extLst>
              <a:ext uri="{FF2B5EF4-FFF2-40B4-BE49-F238E27FC236}">
                <a16:creationId xmlns:a16="http://schemas.microsoft.com/office/drawing/2014/main" id="{7921E837-1EBF-BAD9-6EEA-F319CE148431}"/>
              </a:ext>
            </a:extLst>
          </p:cNvPr>
          <p:cNvCxnSpPr>
            <a:cxnSpLocks/>
          </p:cNvCxnSpPr>
          <p:nvPr/>
        </p:nvCxnSpPr>
        <p:spPr>
          <a:xfrm flipH="1">
            <a:off x="6472480" y="5472487"/>
            <a:ext cx="122583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eur droit 258">
            <a:extLst>
              <a:ext uri="{FF2B5EF4-FFF2-40B4-BE49-F238E27FC236}">
                <a16:creationId xmlns:a16="http://schemas.microsoft.com/office/drawing/2014/main" id="{21112B04-2D46-CA9C-3D7D-DAB14119C52E}"/>
              </a:ext>
            </a:extLst>
          </p:cNvPr>
          <p:cNvCxnSpPr>
            <a:cxnSpLocks/>
          </p:cNvCxnSpPr>
          <p:nvPr/>
        </p:nvCxnSpPr>
        <p:spPr>
          <a:xfrm>
            <a:off x="7207397" y="531697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onnecteur droit 259">
            <a:extLst>
              <a:ext uri="{FF2B5EF4-FFF2-40B4-BE49-F238E27FC236}">
                <a16:creationId xmlns:a16="http://schemas.microsoft.com/office/drawing/2014/main" id="{03DE6C5C-9B4D-E3A2-6017-C7E00AC38DAF}"/>
              </a:ext>
            </a:extLst>
          </p:cNvPr>
          <p:cNvCxnSpPr>
            <a:cxnSpLocks/>
          </p:cNvCxnSpPr>
          <p:nvPr/>
        </p:nvCxnSpPr>
        <p:spPr>
          <a:xfrm flipV="1">
            <a:off x="6861937" y="5364751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ZoneTexte 260">
            <a:extLst>
              <a:ext uri="{FF2B5EF4-FFF2-40B4-BE49-F238E27FC236}">
                <a16:creationId xmlns:a16="http://schemas.microsoft.com/office/drawing/2014/main" id="{4C038E7B-3F68-EBAF-1CA7-3B5440D4D324}"/>
              </a:ext>
            </a:extLst>
          </p:cNvPr>
          <p:cNvSpPr txBox="1"/>
          <p:nvPr/>
        </p:nvSpPr>
        <p:spPr>
          <a:xfrm>
            <a:off x="6445529" y="5055002"/>
            <a:ext cx="1252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r_reg_3</a:t>
            </a:r>
          </a:p>
        </p:txBody>
      </p:sp>
      <p:sp>
        <p:nvSpPr>
          <p:cNvPr id="262" name="ZoneTexte 261">
            <a:extLst>
              <a:ext uri="{FF2B5EF4-FFF2-40B4-BE49-F238E27FC236}">
                <a16:creationId xmlns:a16="http://schemas.microsoft.com/office/drawing/2014/main" id="{5F809532-8988-7F09-53AD-66F784CC5C2E}"/>
              </a:ext>
            </a:extLst>
          </p:cNvPr>
          <p:cNvSpPr txBox="1"/>
          <p:nvPr/>
        </p:nvSpPr>
        <p:spPr>
          <a:xfrm>
            <a:off x="6756028" y="5425790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cxnSp>
        <p:nvCxnSpPr>
          <p:cNvPr id="263" name="Connecteur droit 262">
            <a:extLst>
              <a:ext uri="{FF2B5EF4-FFF2-40B4-BE49-F238E27FC236}">
                <a16:creationId xmlns:a16="http://schemas.microsoft.com/office/drawing/2014/main" id="{11E76A23-EACC-709F-A3FA-7DF2CAF23E90}"/>
              </a:ext>
            </a:extLst>
          </p:cNvPr>
          <p:cNvCxnSpPr>
            <a:cxnSpLocks/>
          </p:cNvCxnSpPr>
          <p:nvPr/>
        </p:nvCxnSpPr>
        <p:spPr>
          <a:xfrm flipV="1">
            <a:off x="7698317" y="4927502"/>
            <a:ext cx="0" cy="54498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eur droit 263">
            <a:extLst>
              <a:ext uri="{FF2B5EF4-FFF2-40B4-BE49-F238E27FC236}">
                <a16:creationId xmlns:a16="http://schemas.microsoft.com/office/drawing/2014/main" id="{32B3E2A1-4F59-6BD9-EF8D-80427B36EF1B}"/>
              </a:ext>
            </a:extLst>
          </p:cNvPr>
          <p:cNvCxnSpPr>
            <a:cxnSpLocks/>
          </p:cNvCxnSpPr>
          <p:nvPr/>
        </p:nvCxnSpPr>
        <p:spPr>
          <a:xfrm flipH="1">
            <a:off x="2287496" y="4912167"/>
            <a:ext cx="5416694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>
            <a:extLst>
              <a:ext uri="{FF2B5EF4-FFF2-40B4-BE49-F238E27FC236}">
                <a16:creationId xmlns:a16="http://schemas.microsoft.com/office/drawing/2014/main" id="{8D00D43F-03BD-3F1F-7D9E-C1286143BDEB}"/>
              </a:ext>
            </a:extLst>
          </p:cNvPr>
          <p:cNvCxnSpPr>
            <a:cxnSpLocks/>
          </p:cNvCxnSpPr>
          <p:nvPr/>
        </p:nvCxnSpPr>
        <p:spPr>
          <a:xfrm flipV="1">
            <a:off x="2287496" y="4928219"/>
            <a:ext cx="0" cy="54426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>
            <a:extLst>
              <a:ext uri="{FF2B5EF4-FFF2-40B4-BE49-F238E27FC236}">
                <a16:creationId xmlns:a16="http://schemas.microsoft.com/office/drawing/2014/main" id="{EAB96490-9ADC-DDDF-C6A3-29B96880E65B}"/>
              </a:ext>
            </a:extLst>
          </p:cNvPr>
          <p:cNvCxnSpPr>
            <a:cxnSpLocks/>
            <a:stCxn id="267" idx="2"/>
          </p:cNvCxnSpPr>
          <p:nvPr/>
        </p:nvCxnSpPr>
        <p:spPr>
          <a:xfrm flipH="1" flipV="1">
            <a:off x="2287496" y="5479517"/>
            <a:ext cx="433022" cy="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Ellipse 266">
            <a:extLst>
              <a:ext uri="{FF2B5EF4-FFF2-40B4-BE49-F238E27FC236}">
                <a16:creationId xmlns:a16="http://schemas.microsoft.com/office/drawing/2014/main" id="{41A155B9-AF35-E7EB-7B88-8DCA57F19BF8}"/>
              </a:ext>
            </a:extLst>
          </p:cNvPr>
          <p:cNvSpPr/>
          <p:nvPr/>
        </p:nvSpPr>
        <p:spPr>
          <a:xfrm>
            <a:off x="2720518" y="5156384"/>
            <a:ext cx="646267" cy="64626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&gt;&gt;1</a:t>
            </a:r>
          </a:p>
        </p:txBody>
      </p:sp>
      <p:cxnSp>
        <p:nvCxnSpPr>
          <p:cNvPr id="268" name="Connecteur droit 267">
            <a:extLst>
              <a:ext uri="{FF2B5EF4-FFF2-40B4-BE49-F238E27FC236}">
                <a16:creationId xmlns:a16="http://schemas.microsoft.com/office/drawing/2014/main" id="{A867A248-A1F9-603F-736F-F583364A8378}"/>
              </a:ext>
            </a:extLst>
          </p:cNvPr>
          <p:cNvCxnSpPr>
            <a:cxnSpLocks/>
          </p:cNvCxnSpPr>
          <p:nvPr/>
        </p:nvCxnSpPr>
        <p:spPr>
          <a:xfrm flipH="1">
            <a:off x="209963" y="6290809"/>
            <a:ext cx="283368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cteur droit 268">
            <a:extLst>
              <a:ext uri="{FF2B5EF4-FFF2-40B4-BE49-F238E27FC236}">
                <a16:creationId xmlns:a16="http://schemas.microsoft.com/office/drawing/2014/main" id="{C9960000-A844-C1F7-E8D6-B41CEB8BDE89}"/>
              </a:ext>
            </a:extLst>
          </p:cNvPr>
          <p:cNvCxnSpPr>
            <a:cxnSpLocks/>
          </p:cNvCxnSpPr>
          <p:nvPr/>
        </p:nvCxnSpPr>
        <p:spPr>
          <a:xfrm flipV="1">
            <a:off x="3043651" y="5818697"/>
            <a:ext cx="0" cy="47211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ZoneTexte 269">
            <a:extLst>
              <a:ext uri="{FF2B5EF4-FFF2-40B4-BE49-F238E27FC236}">
                <a16:creationId xmlns:a16="http://schemas.microsoft.com/office/drawing/2014/main" id="{E2A7121C-B1E4-D7DA-94F4-37CECE018132}"/>
              </a:ext>
            </a:extLst>
          </p:cNvPr>
          <p:cNvSpPr txBox="1"/>
          <p:nvPr/>
        </p:nvSpPr>
        <p:spPr>
          <a:xfrm>
            <a:off x="1494180" y="6237905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271" name="Connecteur droit 270">
            <a:extLst>
              <a:ext uri="{FF2B5EF4-FFF2-40B4-BE49-F238E27FC236}">
                <a16:creationId xmlns:a16="http://schemas.microsoft.com/office/drawing/2014/main" id="{C979695B-E715-761B-80CE-E801ED27BFEA}"/>
              </a:ext>
            </a:extLst>
          </p:cNvPr>
          <p:cNvCxnSpPr>
            <a:cxnSpLocks/>
          </p:cNvCxnSpPr>
          <p:nvPr/>
        </p:nvCxnSpPr>
        <p:spPr>
          <a:xfrm flipV="1">
            <a:off x="1585699" y="6196215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ZoneTexte 271">
            <a:extLst>
              <a:ext uri="{FF2B5EF4-FFF2-40B4-BE49-F238E27FC236}">
                <a16:creationId xmlns:a16="http://schemas.microsoft.com/office/drawing/2014/main" id="{E2CB1340-0794-B626-268F-410AA0CBFED9}"/>
              </a:ext>
            </a:extLst>
          </p:cNvPr>
          <p:cNvSpPr txBox="1"/>
          <p:nvPr/>
        </p:nvSpPr>
        <p:spPr>
          <a:xfrm>
            <a:off x="1387356" y="5878048"/>
            <a:ext cx="5856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d(3)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37959A9-5A39-0625-26E2-04D1CA6B3649}"/>
              </a:ext>
            </a:extLst>
          </p:cNvPr>
          <p:cNvSpPr txBox="1"/>
          <p:nvPr/>
        </p:nvSpPr>
        <p:spPr>
          <a:xfrm>
            <a:off x="9380619" y="6119848"/>
            <a:ext cx="2601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Solution 1 et 2</a:t>
            </a:r>
          </a:p>
        </p:txBody>
      </p:sp>
    </p:spTree>
    <p:extLst>
      <p:ext uri="{BB962C8B-B14F-4D97-AF65-F5344CB8AC3E}">
        <p14:creationId xmlns:p14="http://schemas.microsoft.com/office/powerpoint/2010/main" val="1141363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C1EA7B-20B1-799F-443E-2E7D2EEB48E6}"/>
              </a:ext>
            </a:extLst>
          </p:cNvPr>
          <p:cNvSpPr/>
          <p:nvPr/>
        </p:nvSpPr>
        <p:spPr>
          <a:xfrm>
            <a:off x="5540167" y="553396"/>
            <a:ext cx="927663" cy="1148220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        Q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1E57513-C5FE-52DC-5895-F411BF3017F6}"/>
              </a:ext>
            </a:extLst>
          </p:cNvPr>
          <p:cNvCxnSpPr>
            <a:cxnSpLocks/>
          </p:cNvCxnSpPr>
          <p:nvPr/>
        </p:nvCxnSpPr>
        <p:spPr>
          <a:xfrm>
            <a:off x="5540167" y="11552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A239B78-FAD7-E5FD-327F-63305DA09CC1}"/>
              </a:ext>
            </a:extLst>
          </p:cNvPr>
          <p:cNvCxnSpPr>
            <a:cxnSpLocks/>
          </p:cNvCxnSpPr>
          <p:nvPr/>
        </p:nvCxnSpPr>
        <p:spPr>
          <a:xfrm>
            <a:off x="5540167" y="1177509"/>
            <a:ext cx="167268" cy="10036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BE98BBB3-19A1-1CC9-589B-C4BDA401727C}"/>
              </a:ext>
            </a:extLst>
          </p:cNvPr>
          <p:cNvCxnSpPr>
            <a:cxnSpLocks/>
          </p:cNvCxnSpPr>
          <p:nvPr/>
        </p:nvCxnSpPr>
        <p:spPr>
          <a:xfrm flipH="1">
            <a:off x="5540167" y="1285304"/>
            <a:ext cx="167268" cy="152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A232857-8095-F658-08C5-2F18D7684D8C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003999" y="1701616"/>
            <a:ext cx="0" cy="38094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36AB1EF4-5958-5299-EF00-6DB91D9A1978}"/>
              </a:ext>
            </a:extLst>
          </p:cNvPr>
          <p:cNvSpPr txBox="1"/>
          <p:nvPr/>
        </p:nvSpPr>
        <p:spPr>
          <a:xfrm>
            <a:off x="4378179" y="1689671"/>
            <a:ext cx="911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reset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D0E28FD7-4E8B-C152-ED25-B078A69EE6F3}"/>
              </a:ext>
            </a:extLst>
          </p:cNvPr>
          <p:cNvCxnSpPr>
            <a:cxnSpLocks/>
          </p:cNvCxnSpPr>
          <p:nvPr/>
        </p:nvCxnSpPr>
        <p:spPr>
          <a:xfrm>
            <a:off x="4604622" y="1285304"/>
            <a:ext cx="91138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F3C18144-C6BD-10DB-6680-40FB44957133}"/>
              </a:ext>
            </a:extLst>
          </p:cNvPr>
          <p:cNvSpPr txBox="1"/>
          <p:nvPr/>
        </p:nvSpPr>
        <p:spPr>
          <a:xfrm>
            <a:off x="4423183" y="942840"/>
            <a:ext cx="613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clk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651F31E4-A6F1-6C1C-1A02-87A1FE16177D}"/>
              </a:ext>
            </a:extLst>
          </p:cNvPr>
          <p:cNvCxnSpPr>
            <a:cxnSpLocks/>
          </p:cNvCxnSpPr>
          <p:nvPr/>
        </p:nvCxnSpPr>
        <p:spPr>
          <a:xfrm flipV="1">
            <a:off x="5001527" y="1207478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50D9855-B77A-7F54-4F11-7BF2332C720E}"/>
              </a:ext>
            </a:extLst>
          </p:cNvPr>
          <p:cNvCxnSpPr>
            <a:cxnSpLocks/>
          </p:cNvCxnSpPr>
          <p:nvPr/>
        </p:nvCxnSpPr>
        <p:spPr>
          <a:xfrm flipV="1">
            <a:off x="5921757" y="1812324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D707D22F-A054-2AAC-0695-1CF3D0516FE4}"/>
              </a:ext>
            </a:extLst>
          </p:cNvPr>
          <p:cNvSpPr txBox="1"/>
          <p:nvPr/>
        </p:nvSpPr>
        <p:spPr>
          <a:xfrm>
            <a:off x="5948883" y="1676732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2E9606F-3D4A-391C-71B3-B125C6E58CEB}"/>
              </a:ext>
            </a:extLst>
          </p:cNvPr>
          <p:cNvSpPr txBox="1"/>
          <p:nvPr/>
        </p:nvSpPr>
        <p:spPr>
          <a:xfrm>
            <a:off x="4880953" y="1275857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88DF7777-7992-301F-2537-FCDD90DCF6A6}"/>
              </a:ext>
            </a:extLst>
          </p:cNvPr>
          <p:cNvCxnSpPr>
            <a:cxnSpLocks/>
          </p:cNvCxnSpPr>
          <p:nvPr/>
        </p:nvCxnSpPr>
        <p:spPr>
          <a:xfrm flipH="1">
            <a:off x="4604622" y="2070618"/>
            <a:ext cx="1399376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0A766721-8236-B928-1A74-AA205B700C2D}"/>
              </a:ext>
            </a:extLst>
          </p:cNvPr>
          <p:cNvCxnSpPr>
            <a:cxnSpLocks/>
          </p:cNvCxnSpPr>
          <p:nvPr/>
        </p:nvCxnSpPr>
        <p:spPr>
          <a:xfrm flipH="1">
            <a:off x="3362135" y="826867"/>
            <a:ext cx="2178401" cy="703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B98C4B8-3232-C9B8-F602-4DE7A2A33863}"/>
              </a:ext>
            </a:extLst>
          </p:cNvPr>
          <p:cNvCxnSpPr>
            <a:cxnSpLocks/>
          </p:cNvCxnSpPr>
          <p:nvPr/>
        </p:nvCxnSpPr>
        <p:spPr>
          <a:xfrm>
            <a:off x="5346987" y="67135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3992906-39D6-9F19-200C-ED716DF97865}"/>
              </a:ext>
            </a:extLst>
          </p:cNvPr>
          <p:cNvCxnSpPr>
            <a:cxnSpLocks/>
          </p:cNvCxnSpPr>
          <p:nvPr/>
        </p:nvCxnSpPr>
        <p:spPr>
          <a:xfrm flipV="1">
            <a:off x="5001527" y="719131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042D2987-F21C-DD7C-5D4A-4355FB25F2E1}"/>
              </a:ext>
            </a:extLst>
          </p:cNvPr>
          <p:cNvSpPr txBox="1"/>
          <p:nvPr/>
        </p:nvSpPr>
        <p:spPr>
          <a:xfrm>
            <a:off x="4710863" y="806788"/>
            <a:ext cx="596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797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31C9131-09CF-846C-4578-B284280A83AF}"/>
              </a:ext>
            </a:extLst>
          </p:cNvPr>
          <p:cNvSpPr txBox="1"/>
          <p:nvPr/>
        </p:nvSpPr>
        <p:spPr>
          <a:xfrm>
            <a:off x="4415924" y="403547"/>
            <a:ext cx="1100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r_next_0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0C875DCC-0610-34BB-03A1-58B30765CA63}"/>
              </a:ext>
            </a:extLst>
          </p:cNvPr>
          <p:cNvCxnSpPr>
            <a:cxnSpLocks/>
          </p:cNvCxnSpPr>
          <p:nvPr/>
        </p:nvCxnSpPr>
        <p:spPr>
          <a:xfrm flipH="1">
            <a:off x="6467830" y="826867"/>
            <a:ext cx="122583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DD9C30B9-A9B4-EA8E-1CD5-64DF260E5D79}"/>
              </a:ext>
            </a:extLst>
          </p:cNvPr>
          <p:cNvCxnSpPr>
            <a:cxnSpLocks/>
          </p:cNvCxnSpPr>
          <p:nvPr/>
        </p:nvCxnSpPr>
        <p:spPr>
          <a:xfrm>
            <a:off x="7202747" y="67135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B1C844F7-5E41-F576-A99A-C60EAA6FBFBB}"/>
              </a:ext>
            </a:extLst>
          </p:cNvPr>
          <p:cNvCxnSpPr>
            <a:cxnSpLocks/>
          </p:cNvCxnSpPr>
          <p:nvPr/>
        </p:nvCxnSpPr>
        <p:spPr>
          <a:xfrm flipV="1">
            <a:off x="6857287" y="719131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ECF79AD5-F258-2D15-FD8E-67910B0B3B26}"/>
              </a:ext>
            </a:extLst>
          </p:cNvPr>
          <p:cNvSpPr txBox="1"/>
          <p:nvPr/>
        </p:nvSpPr>
        <p:spPr>
          <a:xfrm>
            <a:off x="6440879" y="409382"/>
            <a:ext cx="1252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r_reg_0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0EE1577-7B3A-E218-60BF-09FB7036E1B1}"/>
              </a:ext>
            </a:extLst>
          </p:cNvPr>
          <p:cNvSpPr txBox="1"/>
          <p:nvPr/>
        </p:nvSpPr>
        <p:spPr>
          <a:xfrm>
            <a:off x="6664125" y="807837"/>
            <a:ext cx="550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797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AF5E25D4-2CAE-3704-A7AD-05D90A9226A9}"/>
              </a:ext>
            </a:extLst>
          </p:cNvPr>
          <p:cNvSpPr txBox="1"/>
          <p:nvPr/>
        </p:nvSpPr>
        <p:spPr>
          <a:xfrm>
            <a:off x="5010622" y="2955694"/>
            <a:ext cx="1252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F7C5915A-0E73-641E-DA31-F36CA0062D5B}"/>
              </a:ext>
            </a:extLst>
          </p:cNvPr>
          <p:cNvSpPr txBox="1"/>
          <p:nvPr/>
        </p:nvSpPr>
        <p:spPr>
          <a:xfrm>
            <a:off x="6857287" y="2441214"/>
            <a:ext cx="209005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0070C0"/>
                </a:solidFill>
              </a:rPr>
              <a:t>q_buffer(0) &lt;= r_reg_0(0);</a:t>
            </a:r>
          </a:p>
          <a:p>
            <a:r>
              <a:rPr lang="pt-BR" sz="1400" dirty="0">
                <a:solidFill>
                  <a:srgbClr val="0070C0"/>
                </a:solidFill>
              </a:rPr>
              <a:t>q_buffer(1) &lt;= r_reg_1(0);</a:t>
            </a:r>
          </a:p>
          <a:p>
            <a:r>
              <a:rPr lang="pt-BR" sz="1400" dirty="0">
                <a:solidFill>
                  <a:srgbClr val="0070C0"/>
                </a:solidFill>
              </a:rPr>
              <a:t>q_buffer(2) &lt;= r_reg_2(0);</a:t>
            </a:r>
          </a:p>
          <a:p>
            <a:r>
              <a:rPr lang="pt-BR" sz="1400" dirty="0">
                <a:solidFill>
                  <a:srgbClr val="0070C0"/>
                </a:solidFill>
              </a:rPr>
              <a:t>q_buffer(3) &lt;= r_reg_3(0);</a:t>
            </a:r>
          </a:p>
          <a:p>
            <a:r>
              <a:rPr lang="pt-BR" sz="1400" dirty="0">
                <a:solidFill>
                  <a:srgbClr val="0070C0"/>
                </a:solidFill>
              </a:rPr>
              <a:t>q_buffer(4) &lt;= r_reg_4(0);</a:t>
            </a:r>
          </a:p>
          <a:p>
            <a:r>
              <a:rPr lang="pt-BR" sz="1400" dirty="0">
                <a:solidFill>
                  <a:srgbClr val="0070C0"/>
                </a:solidFill>
              </a:rPr>
              <a:t>q_buffer(5) &lt;= r_reg_5(0);</a:t>
            </a:r>
          </a:p>
          <a:p>
            <a:r>
              <a:rPr lang="pt-BR" sz="1400" dirty="0">
                <a:solidFill>
                  <a:srgbClr val="0070C0"/>
                </a:solidFill>
              </a:rPr>
              <a:t>q_buffer(6) &lt;= r_reg_6(0);</a:t>
            </a:r>
          </a:p>
          <a:p>
            <a:r>
              <a:rPr lang="pt-BR" sz="1400" dirty="0">
                <a:solidFill>
                  <a:srgbClr val="0070C0"/>
                </a:solidFill>
              </a:rPr>
              <a:t>q_buffer(7) &lt;= r_reg_7(0);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393744EF-C7F9-DF40-D035-48E87E3A66D9}"/>
              </a:ext>
            </a:extLst>
          </p:cNvPr>
          <p:cNvSpPr txBox="1"/>
          <p:nvPr/>
        </p:nvSpPr>
        <p:spPr>
          <a:xfrm>
            <a:off x="7622882" y="562705"/>
            <a:ext cx="46191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r_reg_x</a:t>
            </a:r>
            <a:r>
              <a:rPr lang="fr-FR" dirty="0">
                <a:solidFill>
                  <a:srgbClr val="0070C0"/>
                </a:solidFill>
              </a:rPr>
              <a:t> et </a:t>
            </a:r>
            <a:r>
              <a:rPr lang="fr-FR" dirty="0" err="1">
                <a:solidFill>
                  <a:srgbClr val="0070C0"/>
                </a:solidFill>
              </a:rPr>
              <a:t>r_next_x</a:t>
            </a:r>
            <a:r>
              <a:rPr lang="fr-FR" dirty="0">
                <a:solidFill>
                  <a:srgbClr val="0070C0"/>
                </a:solidFill>
              </a:rPr>
              <a:t> =&gt; adresse de 0 à 799</a:t>
            </a:r>
          </a:p>
          <a:p>
            <a:r>
              <a:rPr lang="fr-FR" dirty="0">
                <a:solidFill>
                  <a:srgbClr val="0070C0"/>
                </a:solidFill>
              </a:rPr>
              <a:t>Correspond à la largeur d’une image</a:t>
            </a:r>
          </a:p>
          <a:p>
            <a:endParaRPr lang="fr-FR" dirty="0">
              <a:solidFill>
                <a:srgbClr val="0070C0"/>
              </a:solidFill>
            </a:endParaRPr>
          </a:p>
          <a:p>
            <a:r>
              <a:rPr lang="fr-FR" dirty="0">
                <a:solidFill>
                  <a:srgbClr val="0070C0"/>
                </a:solidFill>
              </a:rPr>
              <a:t>On entre une nouvelle valeur dans le registre</a:t>
            </a:r>
          </a:p>
          <a:p>
            <a:r>
              <a:rPr lang="fr-FR" dirty="0">
                <a:solidFill>
                  <a:srgbClr val="0070C0"/>
                </a:solidFill>
              </a:rPr>
              <a:t>et on sort la plus ancienne. (FIFO à 797 valeurs)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9088CDE8-D01F-5D5A-A372-D532709C7ED3}"/>
              </a:ext>
            </a:extLst>
          </p:cNvPr>
          <p:cNvCxnSpPr>
            <a:cxnSpLocks/>
          </p:cNvCxnSpPr>
          <p:nvPr/>
        </p:nvCxnSpPr>
        <p:spPr>
          <a:xfrm flipV="1">
            <a:off x="7693667" y="281882"/>
            <a:ext cx="0" cy="54498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80DFAD4D-7BB4-8855-AE20-883F2C1245FB}"/>
              </a:ext>
            </a:extLst>
          </p:cNvPr>
          <p:cNvCxnSpPr>
            <a:cxnSpLocks/>
          </p:cNvCxnSpPr>
          <p:nvPr/>
        </p:nvCxnSpPr>
        <p:spPr>
          <a:xfrm flipH="1">
            <a:off x="2282846" y="266547"/>
            <a:ext cx="5416694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DD9E1C27-B703-FE1E-FAEF-1DCB7890ACAE}"/>
              </a:ext>
            </a:extLst>
          </p:cNvPr>
          <p:cNvCxnSpPr>
            <a:cxnSpLocks/>
          </p:cNvCxnSpPr>
          <p:nvPr/>
        </p:nvCxnSpPr>
        <p:spPr>
          <a:xfrm flipV="1">
            <a:off x="2282846" y="282599"/>
            <a:ext cx="0" cy="54426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23FAAB95-0A99-B9AB-5E01-29E0E61F0266}"/>
              </a:ext>
            </a:extLst>
          </p:cNvPr>
          <p:cNvCxnSpPr>
            <a:cxnSpLocks/>
            <a:stCxn id="108" idx="2"/>
          </p:cNvCxnSpPr>
          <p:nvPr/>
        </p:nvCxnSpPr>
        <p:spPr>
          <a:xfrm flipH="1" flipV="1">
            <a:off x="2282846" y="833897"/>
            <a:ext cx="433022" cy="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lipse 107">
            <a:extLst>
              <a:ext uri="{FF2B5EF4-FFF2-40B4-BE49-F238E27FC236}">
                <a16:creationId xmlns:a16="http://schemas.microsoft.com/office/drawing/2014/main" id="{166509F9-F52E-79BD-599C-12617E9E26DF}"/>
              </a:ext>
            </a:extLst>
          </p:cNvPr>
          <p:cNvSpPr/>
          <p:nvPr/>
        </p:nvSpPr>
        <p:spPr>
          <a:xfrm>
            <a:off x="2715868" y="510764"/>
            <a:ext cx="646267" cy="64626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&gt;&gt;1</a:t>
            </a:r>
          </a:p>
        </p:txBody>
      </p: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2BB8FE29-1D6E-441B-CD52-7AAB9B091CFF}"/>
              </a:ext>
            </a:extLst>
          </p:cNvPr>
          <p:cNvCxnSpPr>
            <a:cxnSpLocks/>
          </p:cNvCxnSpPr>
          <p:nvPr/>
        </p:nvCxnSpPr>
        <p:spPr>
          <a:xfrm flipH="1">
            <a:off x="205313" y="1645189"/>
            <a:ext cx="283368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B3A7CB17-2BF0-CF0A-9CEC-67DE3CB8DD30}"/>
              </a:ext>
            </a:extLst>
          </p:cNvPr>
          <p:cNvCxnSpPr>
            <a:cxnSpLocks/>
          </p:cNvCxnSpPr>
          <p:nvPr/>
        </p:nvCxnSpPr>
        <p:spPr>
          <a:xfrm flipV="1">
            <a:off x="3039001" y="1173077"/>
            <a:ext cx="0" cy="47211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ZoneTexte 120">
            <a:extLst>
              <a:ext uri="{FF2B5EF4-FFF2-40B4-BE49-F238E27FC236}">
                <a16:creationId xmlns:a16="http://schemas.microsoft.com/office/drawing/2014/main" id="{F6AE9380-4F1E-E3C1-DAC4-F7A7577C5BEA}"/>
              </a:ext>
            </a:extLst>
          </p:cNvPr>
          <p:cNvSpPr txBox="1"/>
          <p:nvPr/>
        </p:nvSpPr>
        <p:spPr>
          <a:xfrm>
            <a:off x="1489530" y="1592285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A5B9CA32-E9EF-2214-CDF6-112EEE4991DA}"/>
              </a:ext>
            </a:extLst>
          </p:cNvPr>
          <p:cNvCxnSpPr>
            <a:cxnSpLocks/>
          </p:cNvCxnSpPr>
          <p:nvPr/>
        </p:nvCxnSpPr>
        <p:spPr>
          <a:xfrm flipV="1">
            <a:off x="1581049" y="1550595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ZoneTexte 123">
            <a:extLst>
              <a:ext uri="{FF2B5EF4-FFF2-40B4-BE49-F238E27FC236}">
                <a16:creationId xmlns:a16="http://schemas.microsoft.com/office/drawing/2014/main" id="{9E0C1EF8-A637-81FB-C12F-58405AD87DE7}"/>
              </a:ext>
            </a:extLst>
          </p:cNvPr>
          <p:cNvSpPr txBox="1"/>
          <p:nvPr/>
        </p:nvSpPr>
        <p:spPr>
          <a:xfrm>
            <a:off x="410820" y="1232428"/>
            <a:ext cx="1557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d_buffer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(0)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4AC0BE89-8193-930F-7240-3B2B1CADD046}"/>
              </a:ext>
            </a:extLst>
          </p:cNvPr>
          <p:cNvSpPr/>
          <p:nvPr/>
        </p:nvSpPr>
        <p:spPr>
          <a:xfrm>
            <a:off x="5544817" y="5199016"/>
            <a:ext cx="927663" cy="1148220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        Q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cxnSp>
        <p:nvCxnSpPr>
          <p:cNvPr id="241" name="Connecteur droit 240">
            <a:extLst>
              <a:ext uri="{FF2B5EF4-FFF2-40B4-BE49-F238E27FC236}">
                <a16:creationId xmlns:a16="http://schemas.microsoft.com/office/drawing/2014/main" id="{272445C7-DDC0-7C89-653C-E9CDC28939ED}"/>
              </a:ext>
            </a:extLst>
          </p:cNvPr>
          <p:cNvCxnSpPr>
            <a:cxnSpLocks/>
          </p:cNvCxnSpPr>
          <p:nvPr/>
        </p:nvCxnSpPr>
        <p:spPr>
          <a:xfrm>
            <a:off x="5544817" y="580082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eur droit 241">
            <a:extLst>
              <a:ext uri="{FF2B5EF4-FFF2-40B4-BE49-F238E27FC236}">
                <a16:creationId xmlns:a16="http://schemas.microsoft.com/office/drawing/2014/main" id="{A3E9BD4D-CC6D-E5DF-2BDE-F4D503FF865E}"/>
              </a:ext>
            </a:extLst>
          </p:cNvPr>
          <p:cNvCxnSpPr>
            <a:cxnSpLocks/>
          </p:cNvCxnSpPr>
          <p:nvPr/>
        </p:nvCxnSpPr>
        <p:spPr>
          <a:xfrm>
            <a:off x="5544817" y="5823129"/>
            <a:ext cx="167268" cy="10036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242">
            <a:extLst>
              <a:ext uri="{FF2B5EF4-FFF2-40B4-BE49-F238E27FC236}">
                <a16:creationId xmlns:a16="http://schemas.microsoft.com/office/drawing/2014/main" id="{1C20B6B8-4DF9-DEC0-3DAA-C422A2EA1167}"/>
              </a:ext>
            </a:extLst>
          </p:cNvPr>
          <p:cNvCxnSpPr>
            <a:cxnSpLocks/>
          </p:cNvCxnSpPr>
          <p:nvPr/>
        </p:nvCxnSpPr>
        <p:spPr>
          <a:xfrm flipH="1">
            <a:off x="5544817" y="5930924"/>
            <a:ext cx="167268" cy="152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eur droit 243">
            <a:extLst>
              <a:ext uri="{FF2B5EF4-FFF2-40B4-BE49-F238E27FC236}">
                <a16:creationId xmlns:a16="http://schemas.microsoft.com/office/drawing/2014/main" id="{35123920-EAD5-2D42-FEFE-E93F2AFB7601}"/>
              </a:ext>
            </a:extLst>
          </p:cNvPr>
          <p:cNvCxnSpPr>
            <a:cxnSpLocks/>
            <a:endCxn id="240" idx="2"/>
          </p:cNvCxnSpPr>
          <p:nvPr/>
        </p:nvCxnSpPr>
        <p:spPr>
          <a:xfrm flipV="1">
            <a:off x="6008649" y="6347236"/>
            <a:ext cx="0" cy="38094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ZoneTexte 244">
            <a:extLst>
              <a:ext uri="{FF2B5EF4-FFF2-40B4-BE49-F238E27FC236}">
                <a16:creationId xmlns:a16="http://schemas.microsoft.com/office/drawing/2014/main" id="{5DC71391-8DD1-17F0-BD13-C3E32F171D31}"/>
              </a:ext>
            </a:extLst>
          </p:cNvPr>
          <p:cNvSpPr txBox="1"/>
          <p:nvPr/>
        </p:nvSpPr>
        <p:spPr>
          <a:xfrm>
            <a:off x="4382829" y="6335291"/>
            <a:ext cx="911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reset</a:t>
            </a:r>
          </a:p>
        </p:txBody>
      </p:sp>
      <p:cxnSp>
        <p:nvCxnSpPr>
          <p:cNvPr id="246" name="Connecteur droit 245">
            <a:extLst>
              <a:ext uri="{FF2B5EF4-FFF2-40B4-BE49-F238E27FC236}">
                <a16:creationId xmlns:a16="http://schemas.microsoft.com/office/drawing/2014/main" id="{491FE763-9BB3-D3C9-D898-EB519D48BE5B}"/>
              </a:ext>
            </a:extLst>
          </p:cNvPr>
          <p:cNvCxnSpPr>
            <a:cxnSpLocks/>
          </p:cNvCxnSpPr>
          <p:nvPr/>
        </p:nvCxnSpPr>
        <p:spPr>
          <a:xfrm>
            <a:off x="4609272" y="5930924"/>
            <a:ext cx="91138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ZoneTexte 246">
            <a:extLst>
              <a:ext uri="{FF2B5EF4-FFF2-40B4-BE49-F238E27FC236}">
                <a16:creationId xmlns:a16="http://schemas.microsoft.com/office/drawing/2014/main" id="{42017E63-884E-BF89-FEF0-85E3E0D47EA6}"/>
              </a:ext>
            </a:extLst>
          </p:cNvPr>
          <p:cNvSpPr txBox="1"/>
          <p:nvPr/>
        </p:nvSpPr>
        <p:spPr>
          <a:xfrm>
            <a:off x="4427833" y="5588460"/>
            <a:ext cx="613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clk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48" name="Connecteur droit 247">
            <a:extLst>
              <a:ext uri="{FF2B5EF4-FFF2-40B4-BE49-F238E27FC236}">
                <a16:creationId xmlns:a16="http://schemas.microsoft.com/office/drawing/2014/main" id="{FD7293F5-1FBF-67CA-0C3F-F0F15BDCAF65}"/>
              </a:ext>
            </a:extLst>
          </p:cNvPr>
          <p:cNvCxnSpPr>
            <a:cxnSpLocks/>
          </p:cNvCxnSpPr>
          <p:nvPr/>
        </p:nvCxnSpPr>
        <p:spPr>
          <a:xfrm flipV="1">
            <a:off x="5006177" y="5853098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248">
            <a:extLst>
              <a:ext uri="{FF2B5EF4-FFF2-40B4-BE49-F238E27FC236}">
                <a16:creationId xmlns:a16="http://schemas.microsoft.com/office/drawing/2014/main" id="{2685D6EB-6EE4-0E65-01B9-F1A7C3F3FCD2}"/>
              </a:ext>
            </a:extLst>
          </p:cNvPr>
          <p:cNvCxnSpPr>
            <a:cxnSpLocks/>
          </p:cNvCxnSpPr>
          <p:nvPr/>
        </p:nvCxnSpPr>
        <p:spPr>
          <a:xfrm flipV="1">
            <a:off x="5926407" y="6457944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ZoneTexte 249">
            <a:extLst>
              <a:ext uri="{FF2B5EF4-FFF2-40B4-BE49-F238E27FC236}">
                <a16:creationId xmlns:a16="http://schemas.microsoft.com/office/drawing/2014/main" id="{238E3049-360A-8C84-587E-A0CF1E16D484}"/>
              </a:ext>
            </a:extLst>
          </p:cNvPr>
          <p:cNvSpPr txBox="1"/>
          <p:nvPr/>
        </p:nvSpPr>
        <p:spPr>
          <a:xfrm>
            <a:off x="5953533" y="6322352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251" name="ZoneTexte 250">
            <a:extLst>
              <a:ext uri="{FF2B5EF4-FFF2-40B4-BE49-F238E27FC236}">
                <a16:creationId xmlns:a16="http://schemas.microsoft.com/office/drawing/2014/main" id="{AAD6B638-AF8B-D92B-356F-FEDCD86F04CC}"/>
              </a:ext>
            </a:extLst>
          </p:cNvPr>
          <p:cNvSpPr txBox="1"/>
          <p:nvPr/>
        </p:nvSpPr>
        <p:spPr>
          <a:xfrm>
            <a:off x="4885603" y="5921477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252" name="Connecteur droit 251">
            <a:extLst>
              <a:ext uri="{FF2B5EF4-FFF2-40B4-BE49-F238E27FC236}">
                <a16:creationId xmlns:a16="http://schemas.microsoft.com/office/drawing/2014/main" id="{ECD03204-44FD-A2DF-8534-36BE28B1748A}"/>
              </a:ext>
            </a:extLst>
          </p:cNvPr>
          <p:cNvCxnSpPr>
            <a:cxnSpLocks/>
          </p:cNvCxnSpPr>
          <p:nvPr/>
        </p:nvCxnSpPr>
        <p:spPr>
          <a:xfrm flipH="1">
            <a:off x="4609272" y="6716238"/>
            <a:ext cx="1399376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>
            <a:extLst>
              <a:ext uri="{FF2B5EF4-FFF2-40B4-BE49-F238E27FC236}">
                <a16:creationId xmlns:a16="http://schemas.microsoft.com/office/drawing/2014/main" id="{76B8D4AC-6D26-DFE6-3A2C-10854881D3A2}"/>
              </a:ext>
            </a:extLst>
          </p:cNvPr>
          <p:cNvCxnSpPr>
            <a:cxnSpLocks/>
          </p:cNvCxnSpPr>
          <p:nvPr/>
        </p:nvCxnSpPr>
        <p:spPr>
          <a:xfrm flipH="1">
            <a:off x="3366785" y="5472487"/>
            <a:ext cx="2178401" cy="703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necteur droit 253">
            <a:extLst>
              <a:ext uri="{FF2B5EF4-FFF2-40B4-BE49-F238E27FC236}">
                <a16:creationId xmlns:a16="http://schemas.microsoft.com/office/drawing/2014/main" id="{3D836258-F34B-DFFF-CF21-FB0E86911622}"/>
              </a:ext>
            </a:extLst>
          </p:cNvPr>
          <p:cNvCxnSpPr>
            <a:cxnSpLocks/>
          </p:cNvCxnSpPr>
          <p:nvPr/>
        </p:nvCxnSpPr>
        <p:spPr>
          <a:xfrm>
            <a:off x="5351637" y="531697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eur droit 254">
            <a:extLst>
              <a:ext uri="{FF2B5EF4-FFF2-40B4-BE49-F238E27FC236}">
                <a16:creationId xmlns:a16="http://schemas.microsoft.com/office/drawing/2014/main" id="{438507B1-9189-1E42-B9FC-5F7403A27514}"/>
              </a:ext>
            </a:extLst>
          </p:cNvPr>
          <p:cNvCxnSpPr>
            <a:cxnSpLocks/>
          </p:cNvCxnSpPr>
          <p:nvPr/>
        </p:nvCxnSpPr>
        <p:spPr>
          <a:xfrm flipV="1">
            <a:off x="5006177" y="5364751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ZoneTexte 255">
            <a:extLst>
              <a:ext uri="{FF2B5EF4-FFF2-40B4-BE49-F238E27FC236}">
                <a16:creationId xmlns:a16="http://schemas.microsoft.com/office/drawing/2014/main" id="{FA4AF49F-77C7-48FF-A802-CD72E5D3DA91}"/>
              </a:ext>
            </a:extLst>
          </p:cNvPr>
          <p:cNvSpPr txBox="1"/>
          <p:nvPr/>
        </p:nvSpPr>
        <p:spPr>
          <a:xfrm>
            <a:off x="4852436" y="5452336"/>
            <a:ext cx="543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797</a:t>
            </a:r>
          </a:p>
        </p:txBody>
      </p:sp>
      <p:sp>
        <p:nvSpPr>
          <p:cNvPr id="257" name="ZoneTexte 256">
            <a:extLst>
              <a:ext uri="{FF2B5EF4-FFF2-40B4-BE49-F238E27FC236}">
                <a16:creationId xmlns:a16="http://schemas.microsoft.com/office/drawing/2014/main" id="{192CFAA1-737A-F5C6-E9DA-09D7ED44BC3A}"/>
              </a:ext>
            </a:extLst>
          </p:cNvPr>
          <p:cNvSpPr txBox="1"/>
          <p:nvPr/>
        </p:nvSpPr>
        <p:spPr>
          <a:xfrm>
            <a:off x="4420574" y="5049167"/>
            <a:ext cx="1100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r_next_3</a:t>
            </a:r>
          </a:p>
        </p:txBody>
      </p:sp>
      <p:cxnSp>
        <p:nvCxnSpPr>
          <p:cNvPr id="258" name="Connecteur droit 257">
            <a:extLst>
              <a:ext uri="{FF2B5EF4-FFF2-40B4-BE49-F238E27FC236}">
                <a16:creationId xmlns:a16="http://schemas.microsoft.com/office/drawing/2014/main" id="{7921E837-1EBF-BAD9-6EEA-F319CE148431}"/>
              </a:ext>
            </a:extLst>
          </p:cNvPr>
          <p:cNvCxnSpPr>
            <a:cxnSpLocks/>
          </p:cNvCxnSpPr>
          <p:nvPr/>
        </p:nvCxnSpPr>
        <p:spPr>
          <a:xfrm flipH="1">
            <a:off x="6472480" y="5472487"/>
            <a:ext cx="122583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eur droit 258">
            <a:extLst>
              <a:ext uri="{FF2B5EF4-FFF2-40B4-BE49-F238E27FC236}">
                <a16:creationId xmlns:a16="http://schemas.microsoft.com/office/drawing/2014/main" id="{21112B04-2D46-CA9C-3D7D-DAB14119C52E}"/>
              </a:ext>
            </a:extLst>
          </p:cNvPr>
          <p:cNvCxnSpPr>
            <a:cxnSpLocks/>
          </p:cNvCxnSpPr>
          <p:nvPr/>
        </p:nvCxnSpPr>
        <p:spPr>
          <a:xfrm>
            <a:off x="7207397" y="531697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onnecteur droit 259">
            <a:extLst>
              <a:ext uri="{FF2B5EF4-FFF2-40B4-BE49-F238E27FC236}">
                <a16:creationId xmlns:a16="http://schemas.microsoft.com/office/drawing/2014/main" id="{03DE6C5C-9B4D-E3A2-6017-C7E00AC38DAF}"/>
              </a:ext>
            </a:extLst>
          </p:cNvPr>
          <p:cNvCxnSpPr>
            <a:cxnSpLocks/>
          </p:cNvCxnSpPr>
          <p:nvPr/>
        </p:nvCxnSpPr>
        <p:spPr>
          <a:xfrm flipV="1">
            <a:off x="6861937" y="5364751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ZoneTexte 260">
            <a:extLst>
              <a:ext uri="{FF2B5EF4-FFF2-40B4-BE49-F238E27FC236}">
                <a16:creationId xmlns:a16="http://schemas.microsoft.com/office/drawing/2014/main" id="{4C038E7B-3F68-EBAF-1CA7-3B5440D4D324}"/>
              </a:ext>
            </a:extLst>
          </p:cNvPr>
          <p:cNvSpPr txBox="1"/>
          <p:nvPr/>
        </p:nvSpPr>
        <p:spPr>
          <a:xfrm>
            <a:off x="6445529" y="5055002"/>
            <a:ext cx="1252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r_reg_3</a:t>
            </a:r>
          </a:p>
        </p:txBody>
      </p:sp>
      <p:sp>
        <p:nvSpPr>
          <p:cNvPr id="262" name="ZoneTexte 261">
            <a:extLst>
              <a:ext uri="{FF2B5EF4-FFF2-40B4-BE49-F238E27FC236}">
                <a16:creationId xmlns:a16="http://schemas.microsoft.com/office/drawing/2014/main" id="{5F809532-8988-7F09-53AD-66F784CC5C2E}"/>
              </a:ext>
            </a:extLst>
          </p:cNvPr>
          <p:cNvSpPr txBox="1"/>
          <p:nvPr/>
        </p:nvSpPr>
        <p:spPr>
          <a:xfrm>
            <a:off x="6681151" y="5447564"/>
            <a:ext cx="546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797</a:t>
            </a:r>
          </a:p>
        </p:txBody>
      </p:sp>
      <p:cxnSp>
        <p:nvCxnSpPr>
          <p:cNvPr id="263" name="Connecteur droit 262">
            <a:extLst>
              <a:ext uri="{FF2B5EF4-FFF2-40B4-BE49-F238E27FC236}">
                <a16:creationId xmlns:a16="http://schemas.microsoft.com/office/drawing/2014/main" id="{11E76A23-EACC-709F-A3FA-7DF2CAF23E90}"/>
              </a:ext>
            </a:extLst>
          </p:cNvPr>
          <p:cNvCxnSpPr>
            <a:cxnSpLocks/>
          </p:cNvCxnSpPr>
          <p:nvPr/>
        </p:nvCxnSpPr>
        <p:spPr>
          <a:xfrm flipV="1">
            <a:off x="7698317" y="4927502"/>
            <a:ext cx="0" cy="54498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eur droit 263">
            <a:extLst>
              <a:ext uri="{FF2B5EF4-FFF2-40B4-BE49-F238E27FC236}">
                <a16:creationId xmlns:a16="http://schemas.microsoft.com/office/drawing/2014/main" id="{32B3E2A1-4F59-6BD9-EF8D-80427B36EF1B}"/>
              </a:ext>
            </a:extLst>
          </p:cNvPr>
          <p:cNvCxnSpPr>
            <a:cxnSpLocks/>
          </p:cNvCxnSpPr>
          <p:nvPr/>
        </p:nvCxnSpPr>
        <p:spPr>
          <a:xfrm flipH="1">
            <a:off x="2287496" y="4912167"/>
            <a:ext cx="5416694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>
            <a:extLst>
              <a:ext uri="{FF2B5EF4-FFF2-40B4-BE49-F238E27FC236}">
                <a16:creationId xmlns:a16="http://schemas.microsoft.com/office/drawing/2014/main" id="{8D00D43F-03BD-3F1F-7D9E-C1286143BDEB}"/>
              </a:ext>
            </a:extLst>
          </p:cNvPr>
          <p:cNvCxnSpPr>
            <a:cxnSpLocks/>
          </p:cNvCxnSpPr>
          <p:nvPr/>
        </p:nvCxnSpPr>
        <p:spPr>
          <a:xfrm flipV="1">
            <a:off x="2287496" y="4928219"/>
            <a:ext cx="0" cy="54426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>
            <a:extLst>
              <a:ext uri="{FF2B5EF4-FFF2-40B4-BE49-F238E27FC236}">
                <a16:creationId xmlns:a16="http://schemas.microsoft.com/office/drawing/2014/main" id="{EAB96490-9ADC-DDDF-C6A3-29B96880E65B}"/>
              </a:ext>
            </a:extLst>
          </p:cNvPr>
          <p:cNvCxnSpPr>
            <a:cxnSpLocks/>
            <a:stCxn id="267" idx="2"/>
          </p:cNvCxnSpPr>
          <p:nvPr/>
        </p:nvCxnSpPr>
        <p:spPr>
          <a:xfrm flipH="1" flipV="1">
            <a:off x="2287496" y="5479517"/>
            <a:ext cx="433022" cy="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Ellipse 266">
            <a:extLst>
              <a:ext uri="{FF2B5EF4-FFF2-40B4-BE49-F238E27FC236}">
                <a16:creationId xmlns:a16="http://schemas.microsoft.com/office/drawing/2014/main" id="{41A155B9-AF35-E7EB-7B88-8DCA57F19BF8}"/>
              </a:ext>
            </a:extLst>
          </p:cNvPr>
          <p:cNvSpPr/>
          <p:nvPr/>
        </p:nvSpPr>
        <p:spPr>
          <a:xfrm>
            <a:off x="2720518" y="5156384"/>
            <a:ext cx="646267" cy="64626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&gt;&gt;1</a:t>
            </a:r>
          </a:p>
        </p:txBody>
      </p:sp>
      <p:cxnSp>
        <p:nvCxnSpPr>
          <p:cNvPr id="268" name="Connecteur droit 267">
            <a:extLst>
              <a:ext uri="{FF2B5EF4-FFF2-40B4-BE49-F238E27FC236}">
                <a16:creationId xmlns:a16="http://schemas.microsoft.com/office/drawing/2014/main" id="{A867A248-A1F9-603F-736F-F583364A8378}"/>
              </a:ext>
            </a:extLst>
          </p:cNvPr>
          <p:cNvCxnSpPr>
            <a:cxnSpLocks/>
          </p:cNvCxnSpPr>
          <p:nvPr/>
        </p:nvCxnSpPr>
        <p:spPr>
          <a:xfrm flipH="1">
            <a:off x="209963" y="6290809"/>
            <a:ext cx="283368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cteur droit 268">
            <a:extLst>
              <a:ext uri="{FF2B5EF4-FFF2-40B4-BE49-F238E27FC236}">
                <a16:creationId xmlns:a16="http://schemas.microsoft.com/office/drawing/2014/main" id="{C9960000-A844-C1F7-E8D6-B41CEB8BDE89}"/>
              </a:ext>
            </a:extLst>
          </p:cNvPr>
          <p:cNvCxnSpPr>
            <a:cxnSpLocks/>
          </p:cNvCxnSpPr>
          <p:nvPr/>
        </p:nvCxnSpPr>
        <p:spPr>
          <a:xfrm flipV="1">
            <a:off x="3043651" y="5818697"/>
            <a:ext cx="0" cy="47211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ZoneTexte 269">
            <a:extLst>
              <a:ext uri="{FF2B5EF4-FFF2-40B4-BE49-F238E27FC236}">
                <a16:creationId xmlns:a16="http://schemas.microsoft.com/office/drawing/2014/main" id="{E2A7121C-B1E4-D7DA-94F4-37CECE018132}"/>
              </a:ext>
            </a:extLst>
          </p:cNvPr>
          <p:cNvSpPr txBox="1"/>
          <p:nvPr/>
        </p:nvSpPr>
        <p:spPr>
          <a:xfrm>
            <a:off x="1494180" y="6237905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271" name="Connecteur droit 270">
            <a:extLst>
              <a:ext uri="{FF2B5EF4-FFF2-40B4-BE49-F238E27FC236}">
                <a16:creationId xmlns:a16="http://schemas.microsoft.com/office/drawing/2014/main" id="{C979695B-E715-761B-80CE-E801ED27BFEA}"/>
              </a:ext>
            </a:extLst>
          </p:cNvPr>
          <p:cNvCxnSpPr>
            <a:cxnSpLocks/>
          </p:cNvCxnSpPr>
          <p:nvPr/>
        </p:nvCxnSpPr>
        <p:spPr>
          <a:xfrm flipV="1">
            <a:off x="1585699" y="6196215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ZoneTexte 271">
            <a:extLst>
              <a:ext uri="{FF2B5EF4-FFF2-40B4-BE49-F238E27FC236}">
                <a16:creationId xmlns:a16="http://schemas.microsoft.com/office/drawing/2014/main" id="{E2CB1340-0794-B626-268F-410AA0CBFED9}"/>
              </a:ext>
            </a:extLst>
          </p:cNvPr>
          <p:cNvSpPr txBox="1"/>
          <p:nvPr/>
        </p:nvSpPr>
        <p:spPr>
          <a:xfrm>
            <a:off x="622852" y="5878048"/>
            <a:ext cx="1350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d_buffer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(3)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7667B9CD-E4EF-F82D-F09C-4143C64EB94F}"/>
              </a:ext>
            </a:extLst>
          </p:cNvPr>
          <p:cNvSpPr/>
          <p:nvPr/>
        </p:nvSpPr>
        <p:spPr>
          <a:xfrm>
            <a:off x="869133" y="2632275"/>
            <a:ext cx="861806" cy="89048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pixel</a:t>
            </a:r>
          </a:p>
          <a:p>
            <a:pPr algn="ctr"/>
            <a:r>
              <a:rPr lang="fr-FR" sz="1600" dirty="0"/>
              <a:t>buffer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1037FB5-6662-6B54-4A53-3F57C5C1856D}"/>
              </a:ext>
            </a:extLst>
          </p:cNvPr>
          <p:cNvSpPr txBox="1"/>
          <p:nvPr/>
        </p:nvSpPr>
        <p:spPr>
          <a:xfrm>
            <a:off x="9393823" y="5296072"/>
            <a:ext cx="1867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Solution 1</a:t>
            </a:r>
          </a:p>
        </p:txBody>
      </p:sp>
    </p:spTree>
    <p:extLst>
      <p:ext uri="{BB962C8B-B14F-4D97-AF65-F5344CB8AC3E}">
        <p14:creationId xmlns:p14="http://schemas.microsoft.com/office/powerpoint/2010/main" val="3072499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795E53B2-DD57-602D-44BF-7214D144F406}"/>
              </a:ext>
            </a:extLst>
          </p:cNvPr>
          <p:cNvSpPr/>
          <p:nvPr/>
        </p:nvSpPr>
        <p:spPr>
          <a:xfrm>
            <a:off x="10375809" y="159461"/>
            <a:ext cx="900504" cy="227110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Top shift</a:t>
            </a:r>
          </a:p>
          <a:p>
            <a:pPr algn="ctr"/>
            <a:r>
              <a:rPr lang="fr-FR" sz="1600" dirty="0" err="1"/>
              <a:t>register</a:t>
            </a:r>
            <a:endParaRPr lang="fr-FR" sz="1600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CD171D53-395B-2214-0CC5-F2BA40B2BC52}"/>
              </a:ext>
            </a:extLst>
          </p:cNvPr>
          <p:cNvSpPr/>
          <p:nvPr/>
        </p:nvSpPr>
        <p:spPr>
          <a:xfrm>
            <a:off x="1706888" y="263141"/>
            <a:ext cx="1669350" cy="58290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buffer_module</a:t>
            </a:r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D3B1AF0-E082-C0CD-6F75-7ADDBBF46BF1}"/>
              </a:ext>
            </a:extLst>
          </p:cNvPr>
          <p:cNvSpPr/>
          <p:nvPr/>
        </p:nvSpPr>
        <p:spPr>
          <a:xfrm>
            <a:off x="3446593" y="2509245"/>
            <a:ext cx="861806" cy="264926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First pixel</a:t>
            </a:r>
          </a:p>
          <a:p>
            <a:pPr algn="ctr"/>
            <a:r>
              <a:rPr lang="fr-FR" sz="1600" dirty="0"/>
              <a:t>buffer</a:t>
            </a:r>
          </a:p>
          <a:p>
            <a:pPr algn="ctr"/>
            <a:r>
              <a:rPr lang="fr-FR" sz="1600" dirty="0"/>
              <a:t>(FIFO)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FA2029B-9371-A2B3-6BE0-8B08C8892629}"/>
              </a:ext>
            </a:extLst>
          </p:cNvPr>
          <p:cNvSpPr/>
          <p:nvPr/>
        </p:nvSpPr>
        <p:spPr>
          <a:xfrm>
            <a:off x="1073502" y="4208732"/>
            <a:ext cx="921375" cy="22980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Bottomshift</a:t>
            </a:r>
            <a:endParaRPr lang="fr-FR" sz="1600" dirty="0"/>
          </a:p>
          <a:p>
            <a:pPr algn="ctr"/>
            <a:r>
              <a:rPr lang="fr-FR" sz="1600" dirty="0" err="1"/>
              <a:t>register</a:t>
            </a:r>
            <a:endParaRPr lang="fr-FR" sz="1600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B24CD3A2-3E05-A5EC-3CCD-948B7D3D1E10}"/>
              </a:ext>
            </a:extLst>
          </p:cNvPr>
          <p:cNvCxnSpPr>
            <a:cxnSpLocks/>
          </p:cNvCxnSpPr>
          <p:nvPr/>
        </p:nvCxnSpPr>
        <p:spPr>
          <a:xfrm>
            <a:off x="71068" y="4759198"/>
            <a:ext cx="9872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FF4052C-56C8-424B-5AA5-7A657DBFF0E8}"/>
              </a:ext>
            </a:extLst>
          </p:cNvPr>
          <p:cNvCxnSpPr>
            <a:cxnSpLocks/>
          </p:cNvCxnSpPr>
          <p:nvPr/>
        </p:nvCxnSpPr>
        <p:spPr>
          <a:xfrm flipV="1">
            <a:off x="452068" y="4702876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F15A56F9-A531-B386-E9C4-284005862F63}"/>
              </a:ext>
            </a:extLst>
          </p:cNvPr>
          <p:cNvSpPr txBox="1"/>
          <p:nvPr/>
        </p:nvSpPr>
        <p:spPr>
          <a:xfrm>
            <a:off x="398831" y="46980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FA33F88-E25A-8292-03A5-800CE05206A5}"/>
              </a:ext>
            </a:extLst>
          </p:cNvPr>
          <p:cNvSpPr txBox="1"/>
          <p:nvPr/>
        </p:nvSpPr>
        <p:spPr>
          <a:xfrm>
            <a:off x="-82474" y="4967850"/>
            <a:ext cx="70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clk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0376DA7-2C51-9A9F-6773-14CDE781BF3D}"/>
              </a:ext>
            </a:extLst>
          </p:cNvPr>
          <p:cNvCxnSpPr>
            <a:cxnSpLocks/>
          </p:cNvCxnSpPr>
          <p:nvPr/>
        </p:nvCxnSpPr>
        <p:spPr>
          <a:xfrm>
            <a:off x="78453" y="5337182"/>
            <a:ext cx="9872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E4F19C0-C6E5-FBC4-9169-E95F17A381BD}"/>
              </a:ext>
            </a:extLst>
          </p:cNvPr>
          <p:cNvCxnSpPr>
            <a:cxnSpLocks/>
          </p:cNvCxnSpPr>
          <p:nvPr/>
        </p:nvCxnSpPr>
        <p:spPr>
          <a:xfrm flipV="1">
            <a:off x="459453" y="5280860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D3F256F-0764-1145-80E3-D31236278C46}"/>
              </a:ext>
            </a:extLst>
          </p:cNvPr>
          <p:cNvSpPr txBox="1"/>
          <p:nvPr/>
        </p:nvSpPr>
        <p:spPr>
          <a:xfrm>
            <a:off x="390990" y="52630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7B6F564-0AAD-F4C8-6BC0-85B8FDADB0E8}"/>
              </a:ext>
            </a:extLst>
          </p:cNvPr>
          <p:cNvSpPr txBox="1"/>
          <p:nvPr/>
        </p:nvSpPr>
        <p:spPr>
          <a:xfrm>
            <a:off x="-82474" y="4378538"/>
            <a:ext cx="78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reset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D9C8C7F-A539-2D11-2606-0F14F1FF91C3}"/>
              </a:ext>
            </a:extLst>
          </p:cNvPr>
          <p:cNvSpPr txBox="1"/>
          <p:nvPr/>
        </p:nvSpPr>
        <p:spPr>
          <a:xfrm>
            <a:off x="-82475" y="5655367"/>
            <a:ext cx="98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data_in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0ABB2CFC-E637-5FAE-D275-B60C90E90BBD}"/>
              </a:ext>
            </a:extLst>
          </p:cNvPr>
          <p:cNvCxnSpPr>
            <a:cxnSpLocks/>
          </p:cNvCxnSpPr>
          <p:nvPr/>
        </p:nvCxnSpPr>
        <p:spPr>
          <a:xfrm>
            <a:off x="78453" y="6024699"/>
            <a:ext cx="9872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DCC831B-FD2F-C93F-6AA4-223917997100}"/>
              </a:ext>
            </a:extLst>
          </p:cNvPr>
          <p:cNvCxnSpPr>
            <a:cxnSpLocks/>
          </p:cNvCxnSpPr>
          <p:nvPr/>
        </p:nvCxnSpPr>
        <p:spPr>
          <a:xfrm flipV="1">
            <a:off x="459453" y="5968377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C8B3437F-1CE9-A3B6-7D02-42D66886A5D4}"/>
              </a:ext>
            </a:extLst>
          </p:cNvPr>
          <p:cNvSpPr txBox="1"/>
          <p:nvPr/>
        </p:nvSpPr>
        <p:spPr>
          <a:xfrm>
            <a:off x="390990" y="5950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83C0810-98EB-9942-2E62-B1974D090723}"/>
              </a:ext>
            </a:extLst>
          </p:cNvPr>
          <p:cNvSpPr txBox="1"/>
          <p:nvPr/>
        </p:nvSpPr>
        <p:spPr>
          <a:xfrm>
            <a:off x="1949397" y="4249168"/>
            <a:ext cx="166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first_pixel_in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901CC7C0-ADBE-32C2-B938-DC2E17464412}"/>
              </a:ext>
            </a:extLst>
          </p:cNvPr>
          <p:cNvCxnSpPr>
            <a:cxnSpLocks/>
          </p:cNvCxnSpPr>
          <p:nvPr/>
        </p:nvCxnSpPr>
        <p:spPr>
          <a:xfrm>
            <a:off x="1995254" y="4618500"/>
            <a:ext cx="14719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97B88D9E-6427-1280-3B3D-5534679FC0DD}"/>
              </a:ext>
            </a:extLst>
          </p:cNvPr>
          <p:cNvCxnSpPr>
            <a:cxnSpLocks/>
          </p:cNvCxnSpPr>
          <p:nvPr/>
        </p:nvCxnSpPr>
        <p:spPr>
          <a:xfrm flipV="1">
            <a:off x="2376254" y="4562178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652C71BC-1A85-044A-E588-AB11BAE9D894}"/>
              </a:ext>
            </a:extLst>
          </p:cNvPr>
          <p:cNvSpPr txBox="1"/>
          <p:nvPr/>
        </p:nvSpPr>
        <p:spPr>
          <a:xfrm>
            <a:off x="2307791" y="45443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7BB2EF8-29C6-73FD-F056-B95F8EDA4ED4}"/>
              </a:ext>
            </a:extLst>
          </p:cNvPr>
          <p:cNvSpPr txBox="1"/>
          <p:nvPr/>
        </p:nvSpPr>
        <p:spPr>
          <a:xfrm>
            <a:off x="11335783" y="4955363"/>
            <a:ext cx="102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pixel_9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7D4DE7F8-469D-4611-0776-57C6C522361F}"/>
              </a:ext>
            </a:extLst>
          </p:cNvPr>
          <p:cNvCxnSpPr>
            <a:cxnSpLocks/>
          </p:cNvCxnSpPr>
          <p:nvPr/>
        </p:nvCxnSpPr>
        <p:spPr>
          <a:xfrm>
            <a:off x="1995254" y="5319163"/>
            <a:ext cx="1019674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DD19123-EB03-D713-0F2D-D873C6593BB7}"/>
              </a:ext>
            </a:extLst>
          </p:cNvPr>
          <p:cNvCxnSpPr>
            <a:cxnSpLocks/>
          </p:cNvCxnSpPr>
          <p:nvPr/>
        </p:nvCxnSpPr>
        <p:spPr>
          <a:xfrm flipV="1">
            <a:off x="11762640" y="526837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9CE4DB4F-6FF2-C2F8-0AAB-17E364879FF1}"/>
              </a:ext>
            </a:extLst>
          </p:cNvPr>
          <p:cNvSpPr txBox="1"/>
          <p:nvPr/>
        </p:nvSpPr>
        <p:spPr>
          <a:xfrm>
            <a:off x="11694177" y="52505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92DA98D-FD32-6B9B-4F76-53DC2CF497EF}"/>
              </a:ext>
            </a:extLst>
          </p:cNvPr>
          <p:cNvSpPr txBox="1"/>
          <p:nvPr/>
        </p:nvSpPr>
        <p:spPr>
          <a:xfrm>
            <a:off x="11343168" y="5428993"/>
            <a:ext cx="102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pixel_8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1C7D4F33-64CC-431D-DB2C-162F23F3BA85}"/>
              </a:ext>
            </a:extLst>
          </p:cNvPr>
          <p:cNvCxnSpPr>
            <a:cxnSpLocks/>
          </p:cNvCxnSpPr>
          <p:nvPr/>
        </p:nvCxnSpPr>
        <p:spPr>
          <a:xfrm>
            <a:off x="2002639" y="5792793"/>
            <a:ext cx="1018936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F0600873-B043-6049-A91E-5C1C1CE8DC8A}"/>
              </a:ext>
            </a:extLst>
          </p:cNvPr>
          <p:cNvCxnSpPr>
            <a:cxnSpLocks/>
          </p:cNvCxnSpPr>
          <p:nvPr/>
        </p:nvCxnSpPr>
        <p:spPr>
          <a:xfrm flipV="1">
            <a:off x="11770025" y="574200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13DB6A25-A426-11BC-3ED6-53F27D4336BC}"/>
              </a:ext>
            </a:extLst>
          </p:cNvPr>
          <p:cNvSpPr txBox="1"/>
          <p:nvPr/>
        </p:nvSpPr>
        <p:spPr>
          <a:xfrm>
            <a:off x="11701562" y="5724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4A56603-2FDF-FE7C-150E-542C435B1783}"/>
              </a:ext>
            </a:extLst>
          </p:cNvPr>
          <p:cNvSpPr txBox="1"/>
          <p:nvPr/>
        </p:nvSpPr>
        <p:spPr>
          <a:xfrm>
            <a:off x="11329157" y="5900603"/>
            <a:ext cx="102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pixel_7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F27179CA-B9CA-0701-BA47-6D62D9236E66}"/>
              </a:ext>
            </a:extLst>
          </p:cNvPr>
          <p:cNvCxnSpPr>
            <a:cxnSpLocks/>
          </p:cNvCxnSpPr>
          <p:nvPr/>
        </p:nvCxnSpPr>
        <p:spPr>
          <a:xfrm>
            <a:off x="1988628" y="6264403"/>
            <a:ext cx="102033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467AE472-3838-A056-010D-2D80BE54C06F}"/>
              </a:ext>
            </a:extLst>
          </p:cNvPr>
          <p:cNvCxnSpPr>
            <a:cxnSpLocks/>
          </p:cNvCxnSpPr>
          <p:nvPr/>
        </p:nvCxnSpPr>
        <p:spPr>
          <a:xfrm flipV="1">
            <a:off x="11756014" y="621361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E98D2334-1098-2B0B-D8BE-7275838D6EA6}"/>
              </a:ext>
            </a:extLst>
          </p:cNvPr>
          <p:cNvSpPr txBox="1"/>
          <p:nvPr/>
        </p:nvSpPr>
        <p:spPr>
          <a:xfrm>
            <a:off x="11687551" y="6195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7E8B5878-87F0-8A3F-8A47-2C771E58BB7D}"/>
              </a:ext>
            </a:extLst>
          </p:cNvPr>
          <p:cNvCxnSpPr>
            <a:cxnSpLocks/>
          </p:cNvCxnSpPr>
          <p:nvPr/>
        </p:nvCxnSpPr>
        <p:spPr>
          <a:xfrm>
            <a:off x="2461333" y="2859605"/>
            <a:ext cx="9872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5F45D66-5D4D-C38C-43D4-7EAB553BE660}"/>
              </a:ext>
            </a:extLst>
          </p:cNvPr>
          <p:cNvCxnSpPr>
            <a:cxnSpLocks/>
          </p:cNvCxnSpPr>
          <p:nvPr/>
        </p:nvCxnSpPr>
        <p:spPr>
          <a:xfrm flipV="1">
            <a:off x="2842333" y="280328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5AD42CE1-82BF-1A9C-843D-03C75BDFE706}"/>
              </a:ext>
            </a:extLst>
          </p:cNvPr>
          <p:cNvSpPr txBox="1"/>
          <p:nvPr/>
        </p:nvSpPr>
        <p:spPr>
          <a:xfrm>
            <a:off x="2789096" y="2798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A10D9C92-4390-5867-4518-74711672D59C}"/>
              </a:ext>
            </a:extLst>
          </p:cNvPr>
          <p:cNvSpPr txBox="1"/>
          <p:nvPr/>
        </p:nvSpPr>
        <p:spPr>
          <a:xfrm>
            <a:off x="2307791" y="3068257"/>
            <a:ext cx="70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clk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6F91A6EE-8799-73CA-7DB5-EE5E63052FA3}"/>
              </a:ext>
            </a:extLst>
          </p:cNvPr>
          <p:cNvCxnSpPr>
            <a:cxnSpLocks/>
          </p:cNvCxnSpPr>
          <p:nvPr/>
        </p:nvCxnSpPr>
        <p:spPr>
          <a:xfrm>
            <a:off x="2468718" y="3437589"/>
            <a:ext cx="9872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E4ED53EE-75E8-A604-C25F-CBFFB2A44F08}"/>
              </a:ext>
            </a:extLst>
          </p:cNvPr>
          <p:cNvCxnSpPr>
            <a:cxnSpLocks/>
          </p:cNvCxnSpPr>
          <p:nvPr/>
        </p:nvCxnSpPr>
        <p:spPr>
          <a:xfrm flipV="1">
            <a:off x="2849718" y="3381267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3449CB55-FDAE-CDD2-2F58-C9B2B1D76AA8}"/>
              </a:ext>
            </a:extLst>
          </p:cNvPr>
          <p:cNvSpPr txBox="1"/>
          <p:nvPr/>
        </p:nvSpPr>
        <p:spPr>
          <a:xfrm>
            <a:off x="2781255" y="33634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6D361B43-6815-27DC-D024-746D464418A4}"/>
              </a:ext>
            </a:extLst>
          </p:cNvPr>
          <p:cNvSpPr txBox="1"/>
          <p:nvPr/>
        </p:nvSpPr>
        <p:spPr>
          <a:xfrm>
            <a:off x="2307791" y="2478945"/>
            <a:ext cx="78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reset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DB9B8357-9B54-CD86-0C40-71342F91009C}"/>
              </a:ext>
            </a:extLst>
          </p:cNvPr>
          <p:cNvCxnSpPr>
            <a:cxnSpLocks/>
          </p:cNvCxnSpPr>
          <p:nvPr/>
        </p:nvCxnSpPr>
        <p:spPr>
          <a:xfrm>
            <a:off x="1706888" y="4007217"/>
            <a:ext cx="175695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056711B0-EA39-C816-B873-98312F2041BC}"/>
              </a:ext>
            </a:extLst>
          </p:cNvPr>
          <p:cNvCxnSpPr>
            <a:cxnSpLocks/>
          </p:cNvCxnSpPr>
          <p:nvPr/>
        </p:nvCxnSpPr>
        <p:spPr>
          <a:xfrm flipV="1">
            <a:off x="2857559" y="3950895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DB55BEEE-E00F-84CC-B09F-DD7936A81E2C}"/>
              </a:ext>
            </a:extLst>
          </p:cNvPr>
          <p:cNvSpPr txBox="1"/>
          <p:nvPr/>
        </p:nvSpPr>
        <p:spPr>
          <a:xfrm>
            <a:off x="2789096" y="3933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8BF911B7-C9AF-90C9-DB8A-F4D4B7E4DFC3}"/>
              </a:ext>
            </a:extLst>
          </p:cNvPr>
          <p:cNvSpPr txBox="1"/>
          <p:nvPr/>
        </p:nvSpPr>
        <p:spPr>
          <a:xfrm>
            <a:off x="4213418" y="3465466"/>
            <a:ext cx="166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first_pixel_out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8E7E3C9-D9BF-42D5-0387-2E754EE1D1A4}"/>
              </a:ext>
            </a:extLst>
          </p:cNvPr>
          <p:cNvCxnSpPr>
            <a:cxnSpLocks/>
          </p:cNvCxnSpPr>
          <p:nvPr/>
        </p:nvCxnSpPr>
        <p:spPr>
          <a:xfrm>
            <a:off x="4259275" y="3834798"/>
            <a:ext cx="14719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90A6CA0B-26CF-4A82-A9F2-E54C7F17C4D2}"/>
              </a:ext>
            </a:extLst>
          </p:cNvPr>
          <p:cNvCxnSpPr>
            <a:cxnSpLocks/>
          </p:cNvCxnSpPr>
          <p:nvPr/>
        </p:nvCxnSpPr>
        <p:spPr>
          <a:xfrm flipV="1">
            <a:off x="4640275" y="3778476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B75D505D-4C55-E703-9182-F4184462E79E}"/>
              </a:ext>
            </a:extLst>
          </p:cNvPr>
          <p:cNvSpPr txBox="1"/>
          <p:nvPr/>
        </p:nvSpPr>
        <p:spPr>
          <a:xfrm>
            <a:off x="4571812" y="37606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8113FFB2-5ABB-DB3C-FA6C-A0317A719A38}"/>
              </a:ext>
            </a:extLst>
          </p:cNvPr>
          <p:cNvSpPr/>
          <p:nvPr/>
        </p:nvSpPr>
        <p:spPr>
          <a:xfrm>
            <a:off x="5709624" y="2156633"/>
            <a:ext cx="959246" cy="246186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Middle shift</a:t>
            </a:r>
          </a:p>
          <a:p>
            <a:pPr algn="ctr"/>
            <a:r>
              <a:rPr lang="fr-FR" sz="1600" dirty="0" err="1"/>
              <a:t>register</a:t>
            </a:r>
            <a:endParaRPr lang="fr-FR" sz="1600" dirty="0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2CAEA19B-CC57-82B5-10E7-2FAA493F33DF}"/>
              </a:ext>
            </a:extLst>
          </p:cNvPr>
          <p:cNvCxnSpPr>
            <a:cxnSpLocks/>
          </p:cNvCxnSpPr>
          <p:nvPr/>
        </p:nvCxnSpPr>
        <p:spPr>
          <a:xfrm>
            <a:off x="4721707" y="2636716"/>
            <a:ext cx="9872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D17D50CA-04AB-111D-04EA-8ED03BE1D073}"/>
              </a:ext>
            </a:extLst>
          </p:cNvPr>
          <p:cNvCxnSpPr>
            <a:cxnSpLocks/>
          </p:cNvCxnSpPr>
          <p:nvPr/>
        </p:nvCxnSpPr>
        <p:spPr>
          <a:xfrm flipV="1">
            <a:off x="5102707" y="258039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AC7819FA-3C7E-25DB-BF3C-198F58429570}"/>
              </a:ext>
            </a:extLst>
          </p:cNvPr>
          <p:cNvSpPr txBox="1"/>
          <p:nvPr/>
        </p:nvSpPr>
        <p:spPr>
          <a:xfrm>
            <a:off x="5049470" y="25756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3D3C8089-0E24-134E-3E91-3FA135C5769B}"/>
              </a:ext>
            </a:extLst>
          </p:cNvPr>
          <p:cNvSpPr txBox="1"/>
          <p:nvPr/>
        </p:nvSpPr>
        <p:spPr>
          <a:xfrm>
            <a:off x="4568165" y="2845368"/>
            <a:ext cx="70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clk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CA60DDCB-B904-9ABE-5057-89B32AE01C92}"/>
              </a:ext>
            </a:extLst>
          </p:cNvPr>
          <p:cNvCxnSpPr>
            <a:cxnSpLocks/>
          </p:cNvCxnSpPr>
          <p:nvPr/>
        </p:nvCxnSpPr>
        <p:spPr>
          <a:xfrm>
            <a:off x="4729092" y="3214700"/>
            <a:ext cx="9872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C072FBDB-9E02-30C8-F448-3DEB87D82377}"/>
              </a:ext>
            </a:extLst>
          </p:cNvPr>
          <p:cNvCxnSpPr>
            <a:cxnSpLocks/>
          </p:cNvCxnSpPr>
          <p:nvPr/>
        </p:nvCxnSpPr>
        <p:spPr>
          <a:xfrm flipV="1">
            <a:off x="5110092" y="3158378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F1552DEB-E5CB-9167-7B85-05C589F16F02}"/>
              </a:ext>
            </a:extLst>
          </p:cNvPr>
          <p:cNvSpPr txBox="1"/>
          <p:nvPr/>
        </p:nvSpPr>
        <p:spPr>
          <a:xfrm>
            <a:off x="5041629" y="3140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7EAFC468-35E2-C76E-D504-FCC9931FC761}"/>
              </a:ext>
            </a:extLst>
          </p:cNvPr>
          <p:cNvSpPr txBox="1"/>
          <p:nvPr/>
        </p:nvSpPr>
        <p:spPr>
          <a:xfrm>
            <a:off x="4568165" y="2256056"/>
            <a:ext cx="78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reset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01B99947-72B0-CDB0-CA29-ED7E406CA3DB}"/>
              </a:ext>
            </a:extLst>
          </p:cNvPr>
          <p:cNvSpPr txBox="1"/>
          <p:nvPr/>
        </p:nvSpPr>
        <p:spPr>
          <a:xfrm>
            <a:off x="6511627" y="2218072"/>
            <a:ext cx="195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second_pixel_in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F8543366-4BED-6DF3-59F0-1720CA1FFB4D}"/>
              </a:ext>
            </a:extLst>
          </p:cNvPr>
          <p:cNvCxnSpPr>
            <a:cxnSpLocks/>
          </p:cNvCxnSpPr>
          <p:nvPr/>
        </p:nvCxnSpPr>
        <p:spPr>
          <a:xfrm>
            <a:off x="6668870" y="2593010"/>
            <a:ext cx="14719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9D7B36F5-E38B-9653-3882-2CCFDD7B6559}"/>
              </a:ext>
            </a:extLst>
          </p:cNvPr>
          <p:cNvCxnSpPr>
            <a:cxnSpLocks/>
          </p:cNvCxnSpPr>
          <p:nvPr/>
        </p:nvCxnSpPr>
        <p:spPr>
          <a:xfrm flipV="1">
            <a:off x="7016003" y="252700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4071C551-A8F8-832C-8A2F-C5770E63CA1B}"/>
              </a:ext>
            </a:extLst>
          </p:cNvPr>
          <p:cNvSpPr txBox="1"/>
          <p:nvPr/>
        </p:nvSpPr>
        <p:spPr>
          <a:xfrm>
            <a:off x="6960034" y="25092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C8588253-B788-3D6E-B475-53392F2FDDCC}"/>
              </a:ext>
            </a:extLst>
          </p:cNvPr>
          <p:cNvCxnSpPr>
            <a:cxnSpLocks/>
          </p:cNvCxnSpPr>
          <p:nvPr/>
        </p:nvCxnSpPr>
        <p:spPr>
          <a:xfrm>
            <a:off x="6647497" y="3284057"/>
            <a:ext cx="554450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9F994CCB-2C35-22B7-19B0-D7459C16BF9B}"/>
              </a:ext>
            </a:extLst>
          </p:cNvPr>
          <p:cNvCxnSpPr>
            <a:cxnSpLocks/>
          </p:cNvCxnSpPr>
          <p:nvPr/>
        </p:nvCxnSpPr>
        <p:spPr>
          <a:xfrm>
            <a:off x="6654882" y="3757687"/>
            <a:ext cx="55371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E0A3A5AF-F064-B2AA-186B-0CFEB554E8FD}"/>
              </a:ext>
            </a:extLst>
          </p:cNvPr>
          <p:cNvCxnSpPr>
            <a:cxnSpLocks/>
          </p:cNvCxnSpPr>
          <p:nvPr/>
        </p:nvCxnSpPr>
        <p:spPr>
          <a:xfrm>
            <a:off x="6640871" y="4229297"/>
            <a:ext cx="555112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31673A54-4292-4144-457B-0AE4991B9A5F}"/>
              </a:ext>
            </a:extLst>
          </p:cNvPr>
          <p:cNvSpPr/>
          <p:nvPr/>
        </p:nvSpPr>
        <p:spPr>
          <a:xfrm>
            <a:off x="8116389" y="485977"/>
            <a:ext cx="875932" cy="264926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Second pixel buffer</a:t>
            </a:r>
          </a:p>
          <a:p>
            <a:pPr algn="ctr"/>
            <a:r>
              <a:rPr lang="fr-FR" sz="1600" dirty="0"/>
              <a:t>(FIFO)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2CB09C7-5076-D572-3F6A-FFF6F1FABD67}"/>
              </a:ext>
            </a:extLst>
          </p:cNvPr>
          <p:cNvCxnSpPr>
            <a:cxnSpLocks/>
          </p:cNvCxnSpPr>
          <p:nvPr/>
        </p:nvCxnSpPr>
        <p:spPr>
          <a:xfrm>
            <a:off x="7110472" y="862745"/>
            <a:ext cx="9872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E5F3249F-0ECE-DA4D-DD95-2ACA52419F51}"/>
              </a:ext>
            </a:extLst>
          </p:cNvPr>
          <p:cNvCxnSpPr>
            <a:cxnSpLocks/>
          </p:cNvCxnSpPr>
          <p:nvPr/>
        </p:nvCxnSpPr>
        <p:spPr>
          <a:xfrm flipV="1">
            <a:off x="7491472" y="80642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ZoneTexte 88">
            <a:extLst>
              <a:ext uri="{FF2B5EF4-FFF2-40B4-BE49-F238E27FC236}">
                <a16:creationId xmlns:a16="http://schemas.microsoft.com/office/drawing/2014/main" id="{79BFF63C-3143-71C1-D11D-6519F36B36E9}"/>
              </a:ext>
            </a:extLst>
          </p:cNvPr>
          <p:cNvSpPr txBox="1"/>
          <p:nvPr/>
        </p:nvSpPr>
        <p:spPr>
          <a:xfrm>
            <a:off x="7438235" y="8016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EE068FA8-4AD5-E250-E771-16A81384B109}"/>
              </a:ext>
            </a:extLst>
          </p:cNvPr>
          <p:cNvSpPr txBox="1"/>
          <p:nvPr/>
        </p:nvSpPr>
        <p:spPr>
          <a:xfrm>
            <a:off x="6956930" y="1071397"/>
            <a:ext cx="70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clk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DB381306-DB16-78E2-C669-72A9DF5867BD}"/>
              </a:ext>
            </a:extLst>
          </p:cNvPr>
          <p:cNvCxnSpPr>
            <a:cxnSpLocks/>
          </p:cNvCxnSpPr>
          <p:nvPr/>
        </p:nvCxnSpPr>
        <p:spPr>
          <a:xfrm>
            <a:off x="7117857" y="1440729"/>
            <a:ext cx="9872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62724EAD-D16B-C267-DCFC-9CE980BE2A56}"/>
              </a:ext>
            </a:extLst>
          </p:cNvPr>
          <p:cNvCxnSpPr>
            <a:cxnSpLocks/>
          </p:cNvCxnSpPr>
          <p:nvPr/>
        </p:nvCxnSpPr>
        <p:spPr>
          <a:xfrm flipV="1">
            <a:off x="7498857" y="1384407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ZoneTexte 92">
            <a:extLst>
              <a:ext uri="{FF2B5EF4-FFF2-40B4-BE49-F238E27FC236}">
                <a16:creationId xmlns:a16="http://schemas.microsoft.com/office/drawing/2014/main" id="{9E35AB84-8F42-83F5-C6F3-06CFCA903F3A}"/>
              </a:ext>
            </a:extLst>
          </p:cNvPr>
          <p:cNvSpPr txBox="1"/>
          <p:nvPr/>
        </p:nvSpPr>
        <p:spPr>
          <a:xfrm>
            <a:off x="7430394" y="1366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4892BBB-8263-0EF2-254A-8EEF0CCD8E42}"/>
              </a:ext>
            </a:extLst>
          </p:cNvPr>
          <p:cNvSpPr txBox="1"/>
          <p:nvPr/>
        </p:nvSpPr>
        <p:spPr>
          <a:xfrm>
            <a:off x="6956930" y="482085"/>
            <a:ext cx="78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reset</a:t>
            </a:r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9CDA754C-9890-74EB-F4FE-F890FA4D2DD5}"/>
              </a:ext>
            </a:extLst>
          </p:cNvPr>
          <p:cNvCxnSpPr>
            <a:cxnSpLocks/>
          </p:cNvCxnSpPr>
          <p:nvPr/>
        </p:nvCxnSpPr>
        <p:spPr>
          <a:xfrm>
            <a:off x="1706888" y="2010357"/>
            <a:ext cx="640609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85CC3B8D-DA45-A4F5-92C4-27BF6C1AC4C1}"/>
              </a:ext>
            </a:extLst>
          </p:cNvPr>
          <p:cNvCxnSpPr>
            <a:cxnSpLocks/>
          </p:cNvCxnSpPr>
          <p:nvPr/>
        </p:nvCxnSpPr>
        <p:spPr>
          <a:xfrm flipV="1">
            <a:off x="7506698" y="1954035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AA58E815-A5ED-314B-D2E6-971BCC2D288E}"/>
              </a:ext>
            </a:extLst>
          </p:cNvPr>
          <p:cNvSpPr txBox="1"/>
          <p:nvPr/>
        </p:nvSpPr>
        <p:spPr>
          <a:xfrm>
            <a:off x="7438235" y="19362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7FD044E1-6C55-901E-CFCC-242C7E45D4B1}"/>
              </a:ext>
            </a:extLst>
          </p:cNvPr>
          <p:cNvSpPr txBox="1"/>
          <p:nvPr/>
        </p:nvSpPr>
        <p:spPr>
          <a:xfrm>
            <a:off x="8855420" y="1388621"/>
            <a:ext cx="188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second_pixel_out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81A5ECC4-1D81-DD1B-9B4B-ECA77180978C}"/>
              </a:ext>
            </a:extLst>
          </p:cNvPr>
          <p:cNvCxnSpPr>
            <a:cxnSpLocks/>
          </p:cNvCxnSpPr>
          <p:nvPr/>
        </p:nvCxnSpPr>
        <p:spPr>
          <a:xfrm>
            <a:off x="8901278" y="1757953"/>
            <a:ext cx="14719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73298A06-38F6-F0DE-95AD-040C56E4E26D}"/>
              </a:ext>
            </a:extLst>
          </p:cNvPr>
          <p:cNvCxnSpPr>
            <a:cxnSpLocks/>
          </p:cNvCxnSpPr>
          <p:nvPr/>
        </p:nvCxnSpPr>
        <p:spPr>
          <a:xfrm flipV="1">
            <a:off x="9282278" y="170163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9A6536B5-0B58-689D-B8EC-F869CAF4A7AB}"/>
              </a:ext>
            </a:extLst>
          </p:cNvPr>
          <p:cNvSpPr txBox="1"/>
          <p:nvPr/>
        </p:nvSpPr>
        <p:spPr>
          <a:xfrm>
            <a:off x="9213815" y="16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458CC56B-BC49-DBB9-C762-3A4B5A78F72F}"/>
              </a:ext>
            </a:extLst>
          </p:cNvPr>
          <p:cNvCxnSpPr>
            <a:cxnSpLocks/>
          </p:cNvCxnSpPr>
          <p:nvPr/>
        </p:nvCxnSpPr>
        <p:spPr>
          <a:xfrm>
            <a:off x="9402510" y="540121"/>
            <a:ext cx="9872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055E16FA-C440-BB40-6A6C-D1256B8CE9E7}"/>
              </a:ext>
            </a:extLst>
          </p:cNvPr>
          <p:cNvCxnSpPr>
            <a:cxnSpLocks/>
          </p:cNvCxnSpPr>
          <p:nvPr/>
        </p:nvCxnSpPr>
        <p:spPr>
          <a:xfrm flipV="1">
            <a:off x="9783510" y="483799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ZoneTexte 105">
            <a:extLst>
              <a:ext uri="{FF2B5EF4-FFF2-40B4-BE49-F238E27FC236}">
                <a16:creationId xmlns:a16="http://schemas.microsoft.com/office/drawing/2014/main" id="{4FC94922-C9C9-6DE7-0416-8828623F6EB1}"/>
              </a:ext>
            </a:extLst>
          </p:cNvPr>
          <p:cNvSpPr txBox="1"/>
          <p:nvPr/>
        </p:nvSpPr>
        <p:spPr>
          <a:xfrm>
            <a:off x="9730273" y="479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88C2EB67-03C2-D80C-0C2B-7B327D6C431E}"/>
              </a:ext>
            </a:extLst>
          </p:cNvPr>
          <p:cNvSpPr txBox="1"/>
          <p:nvPr/>
        </p:nvSpPr>
        <p:spPr>
          <a:xfrm>
            <a:off x="9248968" y="748773"/>
            <a:ext cx="70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clk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AC65E99A-1B1A-B841-63C7-A232185C2F3C}"/>
              </a:ext>
            </a:extLst>
          </p:cNvPr>
          <p:cNvCxnSpPr>
            <a:cxnSpLocks/>
          </p:cNvCxnSpPr>
          <p:nvPr/>
        </p:nvCxnSpPr>
        <p:spPr>
          <a:xfrm>
            <a:off x="9409895" y="1118105"/>
            <a:ext cx="9872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6AA8A739-4A4E-7E2C-01E1-720567AAF355}"/>
              </a:ext>
            </a:extLst>
          </p:cNvPr>
          <p:cNvCxnSpPr>
            <a:cxnSpLocks/>
          </p:cNvCxnSpPr>
          <p:nvPr/>
        </p:nvCxnSpPr>
        <p:spPr>
          <a:xfrm flipV="1">
            <a:off x="9790895" y="106178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ZoneTexte 109">
            <a:extLst>
              <a:ext uri="{FF2B5EF4-FFF2-40B4-BE49-F238E27FC236}">
                <a16:creationId xmlns:a16="http://schemas.microsoft.com/office/drawing/2014/main" id="{B02E1FC2-05B4-2976-A6AE-C415759E223A}"/>
              </a:ext>
            </a:extLst>
          </p:cNvPr>
          <p:cNvSpPr txBox="1"/>
          <p:nvPr/>
        </p:nvSpPr>
        <p:spPr>
          <a:xfrm>
            <a:off x="9722432" y="1043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5912AA79-C13F-AD9B-9C1E-A5E40D2F9DAC}"/>
              </a:ext>
            </a:extLst>
          </p:cNvPr>
          <p:cNvSpPr txBox="1"/>
          <p:nvPr/>
        </p:nvSpPr>
        <p:spPr>
          <a:xfrm>
            <a:off x="9248968" y="159461"/>
            <a:ext cx="78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reset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8167A039-7186-41A9-E746-8CABB8C2BF1E}"/>
              </a:ext>
            </a:extLst>
          </p:cNvPr>
          <p:cNvSpPr txBox="1"/>
          <p:nvPr/>
        </p:nvSpPr>
        <p:spPr>
          <a:xfrm>
            <a:off x="11152176" y="128390"/>
            <a:ext cx="113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final_pixel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F5037075-63FB-0770-9996-B2751C05863A}"/>
              </a:ext>
            </a:extLst>
          </p:cNvPr>
          <p:cNvCxnSpPr>
            <a:cxnSpLocks/>
          </p:cNvCxnSpPr>
          <p:nvPr/>
        </p:nvCxnSpPr>
        <p:spPr>
          <a:xfrm>
            <a:off x="11250105" y="489483"/>
            <a:ext cx="9418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4A1EE962-04CB-9FD4-5374-099929487B80}"/>
              </a:ext>
            </a:extLst>
          </p:cNvPr>
          <p:cNvCxnSpPr>
            <a:cxnSpLocks/>
          </p:cNvCxnSpPr>
          <p:nvPr/>
        </p:nvCxnSpPr>
        <p:spPr>
          <a:xfrm flipV="1">
            <a:off x="11631105" y="43316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ZoneTexte 118">
            <a:extLst>
              <a:ext uri="{FF2B5EF4-FFF2-40B4-BE49-F238E27FC236}">
                <a16:creationId xmlns:a16="http://schemas.microsoft.com/office/drawing/2014/main" id="{4BA55766-B6F7-1409-5EF0-CE2C16D912AB}"/>
              </a:ext>
            </a:extLst>
          </p:cNvPr>
          <p:cNvSpPr txBox="1"/>
          <p:nvPr/>
        </p:nvSpPr>
        <p:spPr>
          <a:xfrm>
            <a:off x="11562642" y="415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234C8C00-01C4-E59B-E4B0-4D8A05BB935B}"/>
              </a:ext>
            </a:extLst>
          </p:cNvPr>
          <p:cNvSpPr txBox="1"/>
          <p:nvPr/>
        </p:nvSpPr>
        <p:spPr>
          <a:xfrm>
            <a:off x="11277184" y="800943"/>
            <a:ext cx="102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pixel_3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A6DCFA06-C0AF-4AE2-6156-2A7A3BB42C68}"/>
              </a:ext>
            </a:extLst>
          </p:cNvPr>
          <p:cNvCxnSpPr>
            <a:cxnSpLocks/>
          </p:cNvCxnSpPr>
          <p:nvPr/>
        </p:nvCxnSpPr>
        <p:spPr>
          <a:xfrm>
            <a:off x="11250105" y="1190146"/>
            <a:ext cx="9418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EEFE0E09-BF6B-E156-7271-7E5E0255D5C5}"/>
              </a:ext>
            </a:extLst>
          </p:cNvPr>
          <p:cNvCxnSpPr>
            <a:cxnSpLocks/>
          </p:cNvCxnSpPr>
          <p:nvPr/>
        </p:nvCxnSpPr>
        <p:spPr>
          <a:xfrm flipV="1">
            <a:off x="11631105" y="113382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ZoneTexte 122">
            <a:extLst>
              <a:ext uri="{FF2B5EF4-FFF2-40B4-BE49-F238E27FC236}">
                <a16:creationId xmlns:a16="http://schemas.microsoft.com/office/drawing/2014/main" id="{38A0C50F-6E29-A592-9E9C-0EFB6643EE4E}"/>
              </a:ext>
            </a:extLst>
          </p:cNvPr>
          <p:cNvSpPr txBox="1"/>
          <p:nvPr/>
        </p:nvSpPr>
        <p:spPr>
          <a:xfrm>
            <a:off x="11562642" y="1115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731DDC27-9CB5-2A10-7A64-BC9FE48B52DD}"/>
              </a:ext>
            </a:extLst>
          </p:cNvPr>
          <p:cNvSpPr txBox="1"/>
          <p:nvPr/>
        </p:nvSpPr>
        <p:spPr>
          <a:xfrm>
            <a:off x="11277184" y="1295292"/>
            <a:ext cx="102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pixel_2</a:t>
            </a:r>
          </a:p>
        </p:txBody>
      </p: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CFB4DDD-8665-EBAA-13BF-47EAA5459A12}"/>
              </a:ext>
            </a:extLst>
          </p:cNvPr>
          <p:cNvCxnSpPr>
            <a:cxnSpLocks/>
          </p:cNvCxnSpPr>
          <p:nvPr/>
        </p:nvCxnSpPr>
        <p:spPr>
          <a:xfrm>
            <a:off x="11257490" y="1663776"/>
            <a:ext cx="93451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B9C9715B-27B1-6170-FD2E-398563AECE1A}"/>
              </a:ext>
            </a:extLst>
          </p:cNvPr>
          <p:cNvCxnSpPr>
            <a:cxnSpLocks/>
          </p:cNvCxnSpPr>
          <p:nvPr/>
        </p:nvCxnSpPr>
        <p:spPr>
          <a:xfrm flipV="1">
            <a:off x="11638490" y="160745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ZoneTexte 126">
            <a:extLst>
              <a:ext uri="{FF2B5EF4-FFF2-40B4-BE49-F238E27FC236}">
                <a16:creationId xmlns:a16="http://schemas.microsoft.com/office/drawing/2014/main" id="{35EC63B8-C4D4-B4C6-EB33-4C9DBE208974}"/>
              </a:ext>
            </a:extLst>
          </p:cNvPr>
          <p:cNvSpPr txBox="1"/>
          <p:nvPr/>
        </p:nvSpPr>
        <p:spPr>
          <a:xfrm>
            <a:off x="11570027" y="15896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7FA90668-B4A3-0567-AAC9-5D9BE02180B1}"/>
              </a:ext>
            </a:extLst>
          </p:cNvPr>
          <p:cNvSpPr txBox="1"/>
          <p:nvPr/>
        </p:nvSpPr>
        <p:spPr>
          <a:xfrm>
            <a:off x="11313308" y="1759696"/>
            <a:ext cx="102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pixel_1</a:t>
            </a:r>
          </a:p>
        </p:txBody>
      </p: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9382DD6A-6517-91C8-F524-DB3F3B7CCECD}"/>
              </a:ext>
            </a:extLst>
          </p:cNvPr>
          <p:cNvCxnSpPr>
            <a:cxnSpLocks/>
          </p:cNvCxnSpPr>
          <p:nvPr/>
        </p:nvCxnSpPr>
        <p:spPr>
          <a:xfrm>
            <a:off x="11243479" y="2135386"/>
            <a:ext cx="94852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B1210211-6DE0-B3C5-C058-650C178325B2}"/>
              </a:ext>
            </a:extLst>
          </p:cNvPr>
          <p:cNvCxnSpPr>
            <a:cxnSpLocks/>
          </p:cNvCxnSpPr>
          <p:nvPr/>
        </p:nvCxnSpPr>
        <p:spPr>
          <a:xfrm flipV="1">
            <a:off x="11624479" y="207906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ZoneTexte 130">
            <a:extLst>
              <a:ext uri="{FF2B5EF4-FFF2-40B4-BE49-F238E27FC236}">
                <a16:creationId xmlns:a16="http://schemas.microsoft.com/office/drawing/2014/main" id="{5299A9B1-D1D9-D81D-74DE-018FC32E3409}"/>
              </a:ext>
            </a:extLst>
          </p:cNvPr>
          <p:cNvSpPr txBox="1"/>
          <p:nvPr/>
        </p:nvSpPr>
        <p:spPr>
          <a:xfrm>
            <a:off x="11556016" y="2061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2801A3E8-B1F1-C930-3C2E-0C8A6366F0A0}"/>
              </a:ext>
            </a:extLst>
          </p:cNvPr>
          <p:cNvSpPr txBox="1"/>
          <p:nvPr/>
        </p:nvSpPr>
        <p:spPr>
          <a:xfrm>
            <a:off x="1042573" y="1031676"/>
            <a:ext cx="4238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Les modules « pixel buffer » correspondent</a:t>
            </a:r>
          </a:p>
          <a:p>
            <a:r>
              <a:rPr lang="fr-FR" dirty="0">
                <a:solidFill>
                  <a:srgbClr val="0070C0"/>
                </a:solidFill>
              </a:rPr>
              <a:t>au traitement des lignes suivantes.</a:t>
            </a:r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DEC2CDB1-04C3-A249-EF9F-5F31DC35335A}"/>
              </a:ext>
            </a:extLst>
          </p:cNvPr>
          <p:cNvSpPr txBox="1"/>
          <p:nvPr/>
        </p:nvSpPr>
        <p:spPr>
          <a:xfrm>
            <a:off x="11300411" y="2888029"/>
            <a:ext cx="102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pixel_6</a:t>
            </a:r>
          </a:p>
        </p:txBody>
      </p: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090F66B2-660E-9545-2579-75C4DFA9E2B5}"/>
              </a:ext>
            </a:extLst>
          </p:cNvPr>
          <p:cNvCxnSpPr>
            <a:cxnSpLocks/>
          </p:cNvCxnSpPr>
          <p:nvPr/>
        </p:nvCxnSpPr>
        <p:spPr>
          <a:xfrm flipV="1">
            <a:off x="11726509" y="3227735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ZoneTexte 162">
            <a:extLst>
              <a:ext uri="{FF2B5EF4-FFF2-40B4-BE49-F238E27FC236}">
                <a16:creationId xmlns:a16="http://schemas.microsoft.com/office/drawing/2014/main" id="{6EFD3E77-8CA6-A498-0B87-D7E8E270A2CE}"/>
              </a:ext>
            </a:extLst>
          </p:cNvPr>
          <p:cNvSpPr txBox="1"/>
          <p:nvPr/>
        </p:nvSpPr>
        <p:spPr>
          <a:xfrm>
            <a:off x="11658046" y="3209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17C5A396-10EA-368A-2455-29652109D55B}"/>
              </a:ext>
            </a:extLst>
          </p:cNvPr>
          <p:cNvSpPr txBox="1"/>
          <p:nvPr/>
        </p:nvSpPr>
        <p:spPr>
          <a:xfrm>
            <a:off x="11307037" y="3388355"/>
            <a:ext cx="102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pixel_5</a:t>
            </a:r>
          </a:p>
        </p:txBody>
      </p: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3492D84D-668E-6DE9-56C9-279FD50A84CB}"/>
              </a:ext>
            </a:extLst>
          </p:cNvPr>
          <p:cNvCxnSpPr>
            <a:cxnSpLocks/>
          </p:cNvCxnSpPr>
          <p:nvPr/>
        </p:nvCxnSpPr>
        <p:spPr>
          <a:xfrm flipV="1">
            <a:off x="11733894" y="3701365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ZoneTexte 165">
            <a:extLst>
              <a:ext uri="{FF2B5EF4-FFF2-40B4-BE49-F238E27FC236}">
                <a16:creationId xmlns:a16="http://schemas.microsoft.com/office/drawing/2014/main" id="{605AADC0-E4C1-7EAF-1FBD-495755E8C1A2}"/>
              </a:ext>
            </a:extLst>
          </p:cNvPr>
          <p:cNvSpPr txBox="1"/>
          <p:nvPr/>
        </p:nvSpPr>
        <p:spPr>
          <a:xfrm>
            <a:off x="11665431" y="3683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365870F4-7C23-C35E-4E5B-9B32AA4D1327}"/>
              </a:ext>
            </a:extLst>
          </p:cNvPr>
          <p:cNvSpPr txBox="1"/>
          <p:nvPr/>
        </p:nvSpPr>
        <p:spPr>
          <a:xfrm>
            <a:off x="11293026" y="3859965"/>
            <a:ext cx="102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pixel_4</a:t>
            </a:r>
          </a:p>
        </p:txBody>
      </p: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3E73DEF0-9B48-39A1-515D-ABAD28925E43}"/>
              </a:ext>
            </a:extLst>
          </p:cNvPr>
          <p:cNvCxnSpPr>
            <a:cxnSpLocks/>
          </p:cNvCxnSpPr>
          <p:nvPr/>
        </p:nvCxnSpPr>
        <p:spPr>
          <a:xfrm flipV="1">
            <a:off x="11719883" y="4172975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ZoneTexte 168">
            <a:extLst>
              <a:ext uri="{FF2B5EF4-FFF2-40B4-BE49-F238E27FC236}">
                <a16:creationId xmlns:a16="http://schemas.microsoft.com/office/drawing/2014/main" id="{6071EDEE-1F82-0436-03DB-4815539BB756}"/>
              </a:ext>
            </a:extLst>
          </p:cNvPr>
          <p:cNvSpPr txBox="1"/>
          <p:nvPr/>
        </p:nvSpPr>
        <p:spPr>
          <a:xfrm>
            <a:off x="11651420" y="4155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27B5408-FCEC-CD2B-3154-E54ED34433E1}"/>
              </a:ext>
            </a:extLst>
          </p:cNvPr>
          <p:cNvCxnSpPr>
            <a:cxnSpLocks/>
          </p:cNvCxnSpPr>
          <p:nvPr/>
        </p:nvCxnSpPr>
        <p:spPr>
          <a:xfrm>
            <a:off x="1716111" y="2011055"/>
            <a:ext cx="0" cy="19961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8D3ABD13-806A-1176-8F57-6E0369AD41E9}"/>
              </a:ext>
            </a:extLst>
          </p:cNvPr>
          <p:cNvCxnSpPr>
            <a:cxnSpLocks/>
          </p:cNvCxnSpPr>
          <p:nvPr/>
        </p:nvCxnSpPr>
        <p:spPr>
          <a:xfrm>
            <a:off x="219740" y="3035340"/>
            <a:ext cx="148981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CBB8A63D-8E33-2833-780B-02FF5E96F521}"/>
              </a:ext>
            </a:extLst>
          </p:cNvPr>
          <p:cNvCxnSpPr>
            <a:cxnSpLocks/>
          </p:cNvCxnSpPr>
          <p:nvPr/>
        </p:nvCxnSpPr>
        <p:spPr>
          <a:xfrm flipV="1">
            <a:off x="470710" y="2997958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306F67C6-FB42-1F02-900C-3C41D3F99EC4}"/>
              </a:ext>
            </a:extLst>
          </p:cNvPr>
          <p:cNvSpPr txBox="1"/>
          <p:nvPr/>
        </p:nvSpPr>
        <p:spPr>
          <a:xfrm>
            <a:off x="417473" y="29931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3B9AD16-0843-0B63-9D5D-60D37BE51602}"/>
              </a:ext>
            </a:extLst>
          </p:cNvPr>
          <p:cNvSpPr txBox="1"/>
          <p:nvPr/>
        </p:nvSpPr>
        <p:spPr>
          <a:xfrm>
            <a:off x="58371" y="2653869"/>
            <a:ext cx="7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42F2802-58D0-1FCD-7321-84AA02303A59}"/>
              </a:ext>
            </a:extLst>
          </p:cNvPr>
          <p:cNvSpPr txBox="1"/>
          <p:nvPr/>
        </p:nvSpPr>
        <p:spPr>
          <a:xfrm>
            <a:off x="9602945" y="6353756"/>
            <a:ext cx="1867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Solution 2</a:t>
            </a:r>
          </a:p>
        </p:txBody>
      </p:sp>
    </p:spTree>
    <p:extLst>
      <p:ext uri="{BB962C8B-B14F-4D97-AF65-F5344CB8AC3E}">
        <p14:creationId xmlns:p14="http://schemas.microsoft.com/office/powerpoint/2010/main" val="2328742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D83F7E5A-A9F4-CDA3-69A3-5994DD596778}"/>
              </a:ext>
            </a:extLst>
          </p:cNvPr>
          <p:cNvSpPr/>
          <p:nvPr/>
        </p:nvSpPr>
        <p:spPr>
          <a:xfrm>
            <a:off x="1465601" y="710825"/>
            <a:ext cx="9156730" cy="564825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2BB8FE29-1D6E-441B-CD52-7AAB9B091CFF}"/>
              </a:ext>
            </a:extLst>
          </p:cNvPr>
          <p:cNvCxnSpPr>
            <a:cxnSpLocks/>
          </p:cNvCxnSpPr>
          <p:nvPr/>
        </p:nvCxnSpPr>
        <p:spPr>
          <a:xfrm flipH="1">
            <a:off x="661661" y="2153259"/>
            <a:ext cx="598633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ZoneTexte 120">
            <a:extLst>
              <a:ext uri="{FF2B5EF4-FFF2-40B4-BE49-F238E27FC236}">
                <a16:creationId xmlns:a16="http://schemas.microsoft.com/office/drawing/2014/main" id="{F6AE9380-4F1E-E3C1-DAC4-F7A7577C5BEA}"/>
              </a:ext>
            </a:extLst>
          </p:cNvPr>
          <p:cNvSpPr txBox="1"/>
          <p:nvPr/>
        </p:nvSpPr>
        <p:spPr>
          <a:xfrm>
            <a:off x="980176" y="2100355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A5B9CA32-E9EF-2214-CDF6-112EEE4991DA}"/>
              </a:ext>
            </a:extLst>
          </p:cNvPr>
          <p:cNvCxnSpPr>
            <a:cxnSpLocks/>
          </p:cNvCxnSpPr>
          <p:nvPr/>
        </p:nvCxnSpPr>
        <p:spPr>
          <a:xfrm flipV="1">
            <a:off x="1071695" y="2058665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ZoneTexte 123">
            <a:extLst>
              <a:ext uri="{FF2B5EF4-FFF2-40B4-BE49-F238E27FC236}">
                <a16:creationId xmlns:a16="http://schemas.microsoft.com/office/drawing/2014/main" id="{9E0C1EF8-A637-81FB-C12F-58405AD87DE7}"/>
              </a:ext>
            </a:extLst>
          </p:cNvPr>
          <p:cNvSpPr txBox="1"/>
          <p:nvPr/>
        </p:nvSpPr>
        <p:spPr>
          <a:xfrm>
            <a:off x="310707" y="1747345"/>
            <a:ext cx="985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d_buffer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7667B9CD-E4EF-F82D-F09C-4143C64EB94F}"/>
              </a:ext>
            </a:extLst>
          </p:cNvPr>
          <p:cNvSpPr/>
          <p:nvPr/>
        </p:nvSpPr>
        <p:spPr>
          <a:xfrm>
            <a:off x="2533628" y="912811"/>
            <a:ext cx="861806" cy="89048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pixel</a:t>
            </a:r>
          </a:p>
          <a:p>
            <a:pPr algn="ctr"/>
            <a:r>
              <a:rPr lang="fr-FR" sz="1600" dirty="0"/>
              <a:t>buffer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1037FB5-6662-6B54-4A53-3F57C5C1856D}"/>
              </a:ext>
            </a:extLst>
          </p:cNvPr>
          <p:cNvSpPr txBox="1"/>
          <p:nvPr/>
        </p:nvSpPr>
        <p:spPr>
          <a:xfrm>
            <a:off x="10157883" y="6156442"/>
            <a:ext cx="1867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Solution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BC853C-59B8-2A4F-50CA-57281E28BC2B}"/>
              </a:ext>
            </a:extLst>
          </p:cNvPr>
          <p:cNvSpPr/>
          <p:nvPr/>
        </p:nvSpPr>
        <p:spPr>
          <a:xfrm>
            <a:off x="6647999" y="1252269"/>
            <a:ext cx="1867819" cy="43754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rgbClr val="0070C0"/>
                </a:solidFill>
              </a:rPr>
              <a:t>FIFO</a:t>
            </a:r>
          </a:p>
          <a:p>
            <a:pPr algn="ctr"/>
            <a:r>
              <a:rPr lang="fr-FR" dirty="0">
                <a:solidFill>
                  <a:srgbClr val="0070C0"/>
                </a:solidFill>
              </a:rPr>
              <a:t>(</a:t>
            </a:r>
            <a:r>
              <a:rPr lang="fr-FR" dirty="0" err="1">
                <a:solidFill>
                  <a:srgbClr val="0070C0"/>
                </a:solidFill>
              </a:rPr>
              <a:t>width</a:t>
            </a:r>
            <a:r>
              <a:rPr lang="fr-FR" dirty="0">
                <a:solidFill>
                  <a:srgbClr val="0070C0"/>
                </a:solidFill>
              </a:rPr>
              <a:t> = 1024)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0DE429F8-91BB-ED15-B1D3-C6BBF0B2EE5E}"/>
              </a:ext>
            </a:extLst>
          </p:cNvPr>
          <p:cNvCxnSpPr>
            <a:cxnSpLocks/>
          </p:cNvCxnSpPr>
          <p:nvPr/>
        </p:nvCxnSpPr>
        <p:spPr>
          <a:xfrm>
            <a:off x="6660130" y="459411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43D3B39-EA5A-F597-7223-765FD17DEE5D}"/>
              </a:ext>
            </a:extLst>
          </p:cNvPr>
          <p:cNvCxnSpPr>
            <a:cxnSpLocks/>
          </p:cNvCxnSpPr>
          <p:nvPr/>
        </p:nvCxnSpPr>
        <p:spPr>
          <a:xfrm>
            <a:off x="6653042" y="4616412"/>
            <a:ext cx="167268" cy="10036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CA14ABC1-3BC1-6B38-B354-740AF6E97AA7}"/>
              </a:ext>
            </a:extLst>
          </p:cNvPr>
          <p:cNvCxnSpPr>
            <a:cxnSpLocks/>
          </p:cNvCxnSpPr>
          <p:nvPr/>
        </p:nvCxnSpPr>
        <p:spPr>
          <a:xfrm flipH="1">
            <a:off x="6653042" y="4724207"/>
            <a:ext cx="167268" cy="152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5806F8D8-70E0-128F-9E8C-A1D5DE73676B}"/>
              </a:ext>
            </a:extLst>
          </p:cNvPr>
          <p:cNvSpPr txBox="1"/>
          <p:nvPr/>
        </p:nvSpPr>
        <p:spPr>
          <a:xfrm>
            <a:off x="5407248" y="5130642"/>
            <a:ext cx="911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reset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55C1E23-0029-B5AD-2D2A-D95A6E23CEF5}"/>
              </a:ext>
            </a:extLst>
          </p:cNvPr>
          <p:cNvCxnSpPr>
            <a:cxnSpLocks/>
          </p:cNvCxnSpPr>
          <p:nvPr/>
        </p:nvCxnSpPr>
        <p:spPr>
          <a:xfrm>
            <a:off x="5781291" y="4724207"/>
            <a:ext cx="91138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464AA17-DB90-3D51-702D-54F88529ADF9}"/>
              </a:ext>
            </a:extLst>
          </p:cNvPr>
          <p:cNvCxnSpPr>
            <a:cxnSpLocks/>
          </p:cNvCxnSpPr>
          <p:nvPr/>
        </p:nvCxnSpPr>
        <p:spPr>
          <a:xfrm flipV="1">
            <a:off x="6178196" y="4646381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8BBEFF07-6A1E-382B-0896-B86100393763}"/>
              </a:ext>
            </a:extLst>
          </p:cNvPr>
          <p:cNvSpPr txBox="1"/>
          <p:nvPr/>
        </p:nvSpPr>
        <p:spPr>
          <a:xfrm>
            <a:off x="6050534" y="4714760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141FE58-13E3-4D42-38E9-86BC1904E7A6}"/>
              </a:ext>
            </a:extLst>
          </p:cNvPr>
          <p:cNvSpPr txBox="1"/>
          <p:nvPr/>
        </p:nvSpPr>
        <p:spPr>
          <a:xfrm>
            <a:off x="5296941" y="4369144"/>
            <a:ext cx="911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clk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2465560E-B99F-0B44-12B1-741E5CF2F09D}"/>
              </a:ext>
            </a:extLst>
          </p:cNvPr>
          <p:cNvCxnSpPr>
            <a:cxnSpLocks/>
          </p:cNvCxnSpPr>
          <p:nvPr/>
        </p:nvCxnSpPr>
        <p:spPr>
          <a:xfrm>
            <a:off x="6653042" y="459411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E8399156-92FB-0370-8B9B-45FF919BC1A8}"/>
              </a:ext>
            </a:extLst>
          </p:cNvPr>
          <p:cNvCxnSpPr>
            <a:cxnSpLocks/>
          </p:cNvCxnSpPr>
          <p:nvPr/>
        </p:nvCxnSpPr>
        <p:spPr>
          <a:xfrm>
            <a:off x="661661" y="4724207"/>
            <a:ext cx="598633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196AC013-B236-04B6-4079-3FF6D75D7A73}"/>
              </a:ext>
            </a:extLst>
          </p:cNvPr>
          <p:cNvCxnSpPr>
            <a:cxnSpLocks/>
          </p:cNvCxnSpPr>
          <p:nvPr/>
        </p:nvCxnSpPr>
        <p:spPr>
          <a:xfrm flipV="1">
            <a:off x="6171108" y="4646381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4D8D318D-8098-1453-EF64-619CFA8BECD3}"/>
              </a:ext>
            </a:extLst>
          </p:cNvPr>
          <p:cNvCxnSpPr>
            <a:cxnSpLocks/>
          </p:cNvCxnSpPr>
          <p:nvPr/>
        </p:nvCxnSpPr>
        <p:spPr>
          <a:xfrm>
            <a:off x="6690717" y="532231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266E8E99-7C4E-C4B5-6040-A265A6088825}"/>
              </a:ext>
            </a:extLst>
          </p:cNvPr>
          <p:cNvCxnSpPr>
            <a:cxnSpLocks/>
          </p:cNvCxnSpPr>
          <p:nvPr/>
        </p:nvCxnSpPr>
        <p:spPr>
          <a:xfrm flipV="1">
            <a:off x="6208783" y="5374586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30A04E3-FCB5-7980-BDDB-44A18FD3BD07}"/>
              </a:ext>
            </a:extLst>
          </p:cNvPr>
          <p:cNvCxnSpPr>
            <a:cxnSpLocks/>
          </p:cNvCxnSpPr>
          <p:nvPr/>
        </p:nvCxnSpPr>
        <p:spPr>
          <a:xfrm>
            <a:off x="6683629" y="532231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F88FFE73-E313-BDD0-BBE0-A09AB0D440B3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661661" y="5438405"/>
            <a:ext cx="5992942" cy="383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F638B8A2-5BD9-990D-D882-93834A085BAA}"/>
              </a:ext>
            </a:extLst>
          </p:cNvPr>
          <p:cNvCxnSpPr>
            <a:cxnSpLocks/>
          </p:cNvCxnSpPr>
          <p:nvPr/>
        </p:nvCxnSpPr>
        <p:spPr>
          <a:xfrm flipV="1">
            <a:off x="6201695" y="5374586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732AFC18-EAE4-6241-B961-6EB81C0D0F23}"/>
              </a:ext>
            </a:extLst>
          </p:cNvPr>
          <p:cNvSpPr txBox="1"/>
          <p:nvPr/>
        </p:nvSpPr>
        <p:spPr>
          <a:xfrm>
            <a:off x="6122437" y="5456133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0A131DB-A83E-00F8-8287-D5E2EFD50B48}"/>
              </a:ext>
            </a:extLst>
          </p:cNvPr>
          <p:cNvCxnSpPr>
            <a:cxnSpLocks/>
          </p:cNvCxnSpPr>
          <p:nvPr/>
        </p:nvCxnSpPr>
        <p:spPr>
          <a:xfrm>
            <a:off x="6687570" y="28538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AC9746F-B821-BFA0-3D48-0895879B1230}"/>
              </a:ext>
            </a:extLst>
          </p:cNvPr>
          <p:cNvCxnSpPr>
            <a:cxnSpLocks/>
          </p:cNvCxnSpPr>
          <p:nvPr/>
        </p:nvCxnSpPr>
        <p:spPr>
          <a:xfrm>
            <a:off x="5752025" y="2983904"/>
            <a:ext cx="91138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234B8404-3202-82C8-12A1-AA9A1BD2C92E}"/>
              </a:ext>
            </a:extLst>
          </p:cNvPr>
          <p:cNvCxnSpPr>
            <a:cxnSpLocks/>
          </p:cNvCxnSpPr>
          <p:nvPr/>
        </p:nvCxnSpPr>
        <p:spPr>
          <a:xfrm flipV="1">
            <a:off x="6148930" y="2906078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6C76133F-95F9-F9D8-4589-7DD801B6D73C}"/>
              </a:ext>
            </a:extLst>
          </p:cNvPr>
          <p:cNvSpPr txBox="1"/>
          <p:nvPr/>
        </p:nvSpPr>
        <p:spPr>
          <a:xfrm>
            <a:off x="6021268" y="2974457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1F7EB1D-57D7-9959-D5A8-42FB6788773E}"/>
              </a:ext>
            </a:extLst>
          </p:cNvPr>
          <p:cNvSpPr txBox="1"/>
          <p:nvPr/>
        </p:nvSpPr>
        <p:spPr>
          <a:xfrm>
            <a:off x="5143551" y="2600258"/>
            <a:ext cx="1529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wr_enable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= 1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AF394533-52B2-C49B-387C-DE6F8DAFBE46}"/>
              </a:ext>
            </a:extLst>
          </p:cNvPr>
          <p:cNvCxnSpPr>
            <a:cxnSpLocks/>
          </p:cNvCxnSpPr>
          <p:nvPr/>
        </p:nvCxnSpPr>
        <p:spPr>
          <a:xfrm>
            <a:off x="6680482" y="28538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40B7D91E-476E-A56E-CD58-D099E85F530B}"/>
              </a:ext>
            </a:extLst>
          </p:cNvPr>
          <p:cNvCxnSpPr>
            <a:cxnSpLocks/>
          </p:cNvCxnSpPr>
          <p:nvPr/>
        </p:nvCxnSpPr>
        <p:spPr>
          <a:xfrm>
            <a:off x="5744937" y="2983904"/>
            <a:ext cx="91138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8DD8FE4E-FDA5-5C71-7967-7B6DC26ED0C2}"/>
              </a:ext>
            </a:extLst>
          </p:cNvPr>
          <p:cNvCxnSpPr>
            <a:cxnSpLocks/>
          </p:cNvCxnSpPr>
          <p:nvPr/>
        </p:nvCxnSpPr>
        <p:spPr>
          <a:xfrm flipV="1">
            <a:off x="6141842" y="2906078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D6BD5243-173F-6E6B-F84B-AFA6B39BB753}"/>
              </a:ext>
            </a:extLst>
          </p:cNvPr>
          <p:cNvSpPr txBox="1"/>
          <p:nvPr/>
        </p:nvSpPr>
        <p:spPr>
          <a:xfrm>
            <a:off x="6024080" y="3705802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4EB6F1D-05EA-D6B5-BE28-9E87B30A1345}"/>
              </a:ext>
            </a:extLst>
          </p:cNvPr>
          <p:cNvCxnSpPr>
            <a:cxnSpLocks/>
          </p:cNvCxnSpPr>
          <p:nvPr/>
        </p:nvCxnSpPr>
        <p:spPr>
          <a:xfrm flipV="1">
            <a:off x="6115598" y="3678288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14E9AB0B-7DD5-16B9-7292-1A347572B349}"/>
              </a:ext>
            </a:extLst>
          </p:cNvPr>
          <p:cNvSpPr txBox="1"/>
          <p:nvPr/>
        </p:nvSpPr>
        <p:spPr>
          <a:xfrm>
            <a:off x="5369969" y="3314358"/>
            <a:ext cx="1353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cmd_reader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60F78E0-D0A2-8FDA-BC0D-538F59418517}"/>
              </a:ext>
            </a:extLst>
          </p:cNvPr>
          <p:cNvCxnSpPr>
            <a:cxnSpLocks/>
          </p:cNvCxnSpPr>
          <p:nvPr/>
        </p:nvCxnSpPr>
        <p:spPr>
          <a:xfrm flipH="1" flipV="1">
            <a:off x="10525875" y="3343789"/>
            <a:ext cx="1240822" cy="389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4DA31886-CDBF-D9AF-3F92-A6D0516A0BCD}"/>
              </a:ext>
            </a:extLst>
          </p:cNvPr>
          <p:cNvSpPr txBox="1"/>
          <p:nvPr/>
        </p:nvSpPr>
        <p:spPr>
          <a:xfrm>
            <a:off x="10808201" y="3294780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E9943CAD-A8AE-D3BF-88D7-D0B268F45201}"/>
              </a:ext>
            </a:extLst>
          </p:cNvPr>
          <p:cNvCxnSpPr>
            <a:cxnSpLocks/>
          </p:cNvCxnSpPr>
          <p:nvPr/>
        </p:nvCxnSpPr>
        <p:spPr>
          <a:xfrm flipV="1">
            <a:off x="10899720" y="3253090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745DC325-53E4-6B4F-DC27-1B558FC6F7B3}"/>
              </a:ext>
            </a:extLst>
          </p:cNvPr>
          <p:cNvSpPr txBox="1"/>
          <p:nvPr/>
        </p:nvSpPr>
        <p:spPr>
          <a:xfrm>
            <a:off x="10707412" y="2895925"/>
            <a:ext cx="985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q_buffer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92BA50FA-8A30-9F31-F56C-D5C9B48AFF99}"/>
              </a:ext>
            </a:extLst>
          </p:cNvPr>
          <p:cNvCxnSpPr>
            <a:cxnSpLocks/>
          </p:cNvCxnSpPr>
          <p:nvPr/>
        </p:nvCxnSpPr>
        <p:spPr>
          <a:xfrm>
            <a:off x="-420427" y="339068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3AB8B4C1-8A83-30A9-1864-739411ABF5A8}"/>
              </a:ext>
            </a:extLst>
          </p:cNvPr>
          <p:cNvSpPr txBox="1"/>
          <p:nvPr/>
        </p:nvSpPr>
        <p:spPr>
          <a:xfrm>
            <a:off x="179956" y="4361663"/>
            <a:ext cx="755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clk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5D5A09A4-91D2-99A9-FEAC-EC0B3A9E3904}"/>
              </a:ext>
            </a:extLst>
          </p:cNvPr>
          <p:cNvCxnSpPr>
            <a:cxnSpLocks/>
          </p:cNvCxnSpPr>
          <p:nvPr/>
        </p:nvCxnSpPr>
        <p:spPr>
          <a:xfrm flipV="1">
            <a:off x="1013304" y="4608038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>
            <a:extLst>
              <a:ext uri="{FF2B5EF4-FFF2-40B4-BE49-F238E27FC236}">
                <a16:creationId xmlns:a16="http://schemas.microsoft.com/office/drawing/2014/main" id="{E81B825F-6502-A40E-3534-5E2221AECAF4}"/>
              </a:ext>
            </a:extLst>
          </p:cNvPr>
          <p:cNvSpPr txBox="1"/>
          <p:nvPr/>
        </p:nvSpPr>
        <p:spPr>
          <a:xfrm>
            <a:off x="917764" y="4656899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27D08B62-4731-78CB-5BB2-16C33CFB162B}"/>
              </a:ext>
            </a:extLst>
          </p:cNvPr>
          <p:cNvCxnSpPr>
            <a:cxnSpLocks/>
          </p:cNvCxnSpPr>
          <p:nvPr/>
        </p:nvCxnSpPr>
        <p:spPr>
          <a:xfrm>
            <a:off x="-420427" y="38748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99168A20-D561-A1F1-5E5F-D56DBC4FA3D1}"/>
              </a:ext>
            </a:extLst>
          </p:cNvPr>
          <p:cNvSpPr txBox="1"/>
          <p:nvPr/>
        </p:nvSpPr>
        <p:spPr>
          <a:xfrm>
            <a:off x="284146" y="5069073"/>
            <a:ext cx="755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reset</a:t>
            </a:r>
          </a:p>
        </p:txBody>
      </p: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6FE1F0BE-896A-FE5B-DFE1-A3FABA97BB96}"/>
              </a:ext>
            </a:extLst>
          </p:cNvPr>
          <p:cNvCxnSpPr>
            <a:cxnSpLocks/>
          </p:cNvCxnSpPr>
          <p:nvPr/>
        </p:nvCxnSpPr>
        <p:spPr>
          <a:xfrm flipV="1">
            <a:off x="1013304" y="5368650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2EFEA40D-F3B1-B8D3-6D64-8A9363DB72DF}"/>
              </a:ext>
            </a:extLst>
          </p:cNvPr>
          <p:cNvSpPr txBox="1"/>
          <p:nvPr/>
        </p:nvSpPr>
        <p:spPr>
          <a:xfrm>
            <a:off x="900410" y="5450967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7AB85771-6A06-4898-4889-1FD75BE5881D}"/>
              </a:ext>
            </a:extLst>
          </p:cNvPr>
          <p:cNvCxnSpPr>
            <a:cxnSpLocks/>
          </p:cNvCxnSpPr>
          <p:nvPr/>
        </p:nvCxnSpPr>
        <p:spPr>
          <a:xfrm>
            <a:off x="5273749" y="3772412"/>
            <a:ext cx="137425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0A6DBE48-F867-74C9-3C55-D58EBAA42F2D}"/>
              </a:ext>
            </a:extLst>
          </p:cNvPr>
          <p:cNvCxnSpPr>
            <a:cxnSpLocks/>
          </p:cNvCxnSpPr>
          <p:nvPr/>
        </p:nvCxnSpPr>
        <p:spPr>
          <a:xfrm flipV="1">
            <a:off x="10529591" y="2831891"/>
            <a:ext cx="0" cy="117559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37C2779-6371-B6DB-16CC-156074BA475E}"/>
              </a:ext>
            </a:extLst>
          </p:cNvPr>
          <p:cNvCxnSpPr>
            <a:cxnSpLocks/>
          </p:cNvCxnSpPr>
          <p:nvPr/>
        </p:nvCxnSpPr>
        <p:spPr>
          <a:xfrm flipH="1" flipV="1">
            <a:off x="10157883" y="2627244"/>
            <a:ext cx="367992" cy="20464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E76E279-48A2-802D-400A-E133BC9C9E55}"/>
              </a:ext>
            </a:extLst>
          </p:cNvPr>
          <p:cNvSpPr txBox="1"/>
          <p:nvPr/>
        </p:nvSpPr>
        <p:spPr>
          <a:xfrm>
            <a:off x="10152966" y="3534953"/>
            <a:ext cx="364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1F1EC32-2EF6-33F9-6A13-D8D8E8F7AC33}"/>
              </a:ext>
            </a:extLst>
          </p:cNvPr>
          <p:cNvSpPr txBox="1"/>
          <p:nvPr/>
        </p:nvSpPr>
        <p:spPr>
          <a:xfrm>
            <a:off x="10151988" y="2835742"/>
            <a:ext cx="325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D7010683-EE16-A7E7-81F1-E66A0DE00AD3}"/>
              </a:ext>
            </a:extLst>
          </p:cNvPr>
          <p:cNvCxnSpPr>
            <a:cxnSpLocks/>
          </p:cNvCxnSpPr>
          <p:nvPr/>
        </p:nvCxnSpPr>
        <p:spPr>
          <a:xfrm flipH="1">
            <a:off x="8507280" y="3788908"/>
            <a:ext cx="164230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B10445A-C6E8-0EE1-CECB-83EA5578BAB4}"/>
              </a:ext>
            </a:extLst>
          </p:cNvPr>
          <p:cNvCxnSpPr>
            <a:cxnSpLocks/>
          </p:cNvCxnSpPr>
          <p:nvPr/>
        </p:nvCxnSpPr>
        <p:spPr>
          <a:xfrm flipV="1">
            <a:off x="8938809" y="3698209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75B8613E-EC66-EE19-8D2C-F005B9A56D9B}"/>
              </a:ext>
            </a:extLst>
          </p:cNvPr>
          <p:cNvSpPr txBox="1"/>
          <p:nvPr/>
        </p:nvSpPr>
        <p:spPr>
          <a:xfrm>
            <a:off x="8507280" y="3362135"/>
            <a:ext cx="1110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out_FIFO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D9217AA-91F0-4E3B-0923-4E608E94EAD0}"/>
              </a:ext>
            </a:extLst>
          </p:cNvPr>
          <p:cNvSpPr txBox="1"/>
          <p:nvPr/>
        </p:nvSpPr>
        <p:spPr>
          <a:xfrm>
            <a:off x="8850388" y="3778713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96A3C16E-0D85-8FC6-4963-5F27457CEAD6}"/>
              </a:ext>
            </a:extLst>
          </p:cNvPr>
          <p:cNvCxnSpPr>
            <a:cxnSpLocks/>
          </p:cNvCxnSpPr>
          <p:nvPr/>
        </p:nvCxnSpPr>
        <p:spPr>
          <a:xfrm flipV="1">
            <a:off x="10158891" y="2627244"/>
            <a:ext cx="0" cy="163675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501A6BB-B6D0-8F72-980E-80E52A74955F}"/>
              </a:ext>
            </a:extLst>
          </p:cNvPr>
          <p:cNvCxnSpPr>
            <a:cxnSpLocks/>
          </p:cNvCxnSpPr>
          <p:nvPr/>
        </p:nvCxnSpPr>
        <p:spPr>
          <a:xfrm flipH="1">
            <a:off x="10151127" y="4007487"/>
            <a:ext cx="374748" cy="25651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D15A483-95DA-2AAF-1993-13DCDAAC8761}"/>
              </a:ext>
            </a:extLst>
          </p:cNvPr>
          <p:cNvCxnSpPr>
            <a:cxnSpLocks/>
          </p:cNvCxnSpPr>
          <p:nvPr/>
        </p:nvCxnSpPr>
        <p:spPr>
          <a:xfrm flipH="1">
            <a:off x="9197789" y="3075306"/>
            <a:ext cx="93809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F1DB2327-636E-9754-D7F9-50C1754FF56E}"/>
              </a:ext>
            </a:extLst>
          </p:cNvPr>
          <p:cNvSpPr txBox="1"/>
          <p:nvPr/>
        </p:nvSpPr>
        <p:spPr>
          <a:xfrm>
            <a:off x="9463081" y="3055970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11C24FE-B20A-3711-A5E9-5C1954C5EA19}"/>
              </a:ext>
            </a:extLst>
          </p:cNvPr>
          <p:cNvCxnSpPr>
            <a:cxnSpLocks/>
          </p:cNvCxnSpPr>
          <p:nvPr/>
        </p:nvCxnSpPr>
        <p:spPr>
          <a:xfrm flipV="1">
            <a:off x="9554600" y="3014280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C16FBA6C-16A2-0CD6-39AC-65A5A06879DF}"/>
              </a:ext>
            </a:extLst>
          </p:cNvPr>
          <p:cNvSpPr txBox="1"/>
          <p:nvPr/>
        </p:nvSpPr>
        <p:spPr>
          <a:xfrm>
            <a:off x="8511740" y="2806026"/>
            <a:ext cx="985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‘0000’</a:t>
            </a:r>
          </a:p>
        </p:txBody>
      </p:sp>
      <p:sp>
        <p:nvSpPr>
          <p:cNvPr id="19" name="Nuage 18">
            <a:extLst>
              <a:ext uri="{FF2B5EF4-FFF2-40B4-BE49-F238E27FC236}">
                <a16:creationId xmlns:a16="http://schemas.microsoft.com/office/drawing/2014/main" id="{9A299084-D060-B9B7-F5CA-26FC63AA5B69}"/>
              </a:ext>
            </a:extLst>
          </p:cNvPr>
          <p:cNvSpPr/>
          <p:nvPr/>
        </p:nvSpPr>
        <p:spPr>
          <a:xfrm>
            <a:off x="3686673" y="3192044"/>
            <a:ext cx="1591777" cy="124570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FSM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4EECA80-3475-0146-FFD6-C4535A4E4FD9}"/>
              </a:ext>
            </a:extLst>
          </p:cNvPr>
          <p:cNvCxnSpPr>
            <a:cxnSpLocks/>
          </p:cNvCxnSpPr>
          <p:nvPr/>
        </p:nvCxnSpPr>
        <p:spPr>
          <a:xfrm flipH="1">
            <a:off x="609600" y="3817957"/>
            <a:ext cx="123337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00863F7A-A163-BA39-D3CB-55485FB4A635}"/>
              </a:ext>
            </a:extLst>
          </p:cNvPr>
          <p:cNvSpPr txBox="1"/>
          <p:nvPr/>
        </p:nvSpPr>
        <p:spPr>
          <a:xfrm>
            <a:off x="973586" y="3789761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9E3CDB9A-ACAB-2E3E-8C35-3E1670F45B22}"/>
              </a:ext>
            </a:extLst>
          </p:cNvPr>
          <p:cNvCxnSpPr>
            <a:cxnSpLocks/>
          </p:cNvCxnSpPr>
          <p:nvPr/>
        </p:nvCxnSpPr>
        <p:spPr>
          <a:xfrm flipV="1">
            <a:off x="1065105" y="3748071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A06EAC6A-D700-FC66-8223-B917368CFB62}"/>
              </a:ext>
            </a:extLst>
          </p:cNvPr>
          <p:cNvSpPr txBox="1"/>
          <p:nvPr/>
        </p:nvSpPr>
        <p:spPr>
          <a:xfrm>
            <a:off x="304118" y="3436751"/>
            <a:ext cx="576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FD36805D-1D8C-BC1C-4581-F8A785483D8B}"/>
              </a:ext>
            </a:extLst>
          </p:cNvPr>
          <p:cNvSpPr/>
          <p:nvPr/>
        </p:nvSpPr>
        <p:spPr>
          <a:xfrm>
            <a:off x="1861996" y="3404507"/>
            <a:ext cx="847290" cy="852939"/>
          </a:xfrm>
          <a:prstGeom prst="ellipse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52F90C4E-676F-6B61-BE03-E7266E057C73}"/>
              </a:ext>
            </a:extLst>
          </p:cNvPr>
          <p:cNvSpPr txBox="1"/>
          <p:nvPr/>
        </p:nvSpPr>
        <p:spPr>
          <a:xfrm>
            <a:off x="1727151" y="4238706"/>
            <a:ext cx="576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796</a:t>
            </a:r>
          </a:p>
        </p:txBody>
      </p: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0BAB2F38-814D-04DF-70C3-31D4731BF4D5}"/>
              </a:ext>
            </a:extLst>
          </p:cNvPr>
          <p:cNvCxnSpPr>
            <a:cxnSpLocks/>
          </p:cNvCxnSpPr>
          <p:nvPr/>
        </p:nvCxnSpPr>
        <p:spPr>
          <a:xfrm flipV="1">
            <a:off x="2285641" y="4263998"/>
            <a:ext cx="0" cy="32190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83">
            <a:extLst>
              <a:ext uri="{FF2B5EF4-FFF2-40B4-BE49-F238E27FC236}">
                <a16:creationId xmlns:a16="http://schemas.microsoft.com/office/drawing/2014/main" id="{B9671BBC-3197-DE67-19EA-89C2A83B490D}"/>
              </a:ext>
            </a:extLst>
          </p:cNvPr>
          <p:cNvSpPr txBox="1"/>
          <p:nvPr/>
        </p:nvSpPr>
        <p:spPr>
          <a:xfrm>
            <a:off x="2232412" y="4310651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02C83E2-BCF4-6B7B-EF60-A62DB1155B7A}"/>
              </a:ext>
            </a:extLst>
          </p:cNvPr>
          <p:cNvCxnSpPr>
            <a:cxnSpLocks/>
          </p:cNvCxnSpPr>
          <p:nvPr/>
        </p:nvCxnSpPr>
        <p:spPr>
          <a:xfrm flipV="1">
            <a:off x="2181958" y="4368510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003E01F5-40E1-F7EE-08BA-77A7900DB002}"/>
              </a:ext>
            </a:extLst>
          </p:cNvPr>
          <p:cNvCxnSpPr>
            <a:cxnSpLocks/>
          </p:cNvCxnSpPr>
          <p:nvPr/>
        </p:nvCxnSpPr>
        <p:spPr>
          <a:xfrm flipH="1">
            <a:off x="2709286" y="3862561"/>
            <a:ext cx="97738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87">
            <a:extLst>
              <a:ext uri="{FF2B5EF4-FFF2-40B4-BE49-F238E27FC236}">
                <a16:creationId xmlns:a16="http://schemas.microsoft.com/office/drawing/2014/main" id="{B67B9055-3402-A9BE-CE2B-A43203E511B3}"/>
              </a:ext>
            </a:extLst>
          </p:cNvPr>
          <p:cNvSpPr txBox="1"/>
          <p:nvPr/>
        </p:nvSpPr>
        <p:spPr>
          <a:xfrm>
            <a:off x="2561058" y="3839527"/>
            <a:ext cx="1283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end_count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1EFBBF77-144C-C01C-A35F-29F433C8460D}"/>
              </a:ext>
            </a:extLst>
          </p:cNvPr>
          <p:cNvSpPr txBox="1"/>
          <p:nvPr/>
        </p:nvSpPr>
        <p:spPr>
          <a:xfrm>
            <a:off x="9100794" y="4750912"/>
            <a:ext cx="1376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cmd_reader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879BF1EE-E95B-B448-ECA8-6E4CDD3755CE}"/>
              </a:ext>
            </a:extLst>
          </p:cNvPr>
          <p:cNvCxnSpPr>
            <a:cxnSpLocks/>
          </p:cNvCxnSpPr>
          <p:nvPr/>
        </p:nvCxnSpPr>
        <p:spPr>
          <a:xfrm flipV="1">
            <a:off x="10393067" y="4103793"/>
            <a:ext cx="0" cy="92243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>
            <a:extLst>
              <a:ext uri="{FF2B5EF4-FFF2-40B4-BE49-F238E27FC236}">
                <a16:creationId xmlns:a16="http://schemas.microsoft.com/office/drawing/2014/main" id="{40BA4162-84B7-EB26-0C05-3533B23B90A3}"/>
              </a:ext>
            </a:extLst>
          </p:cNvPr>
          <p:cNvSpPr txBox="1"/>
          <p:nvPr/>
        </p:nvSpPr>
        <p:spPr>
          <a:xfrm>
            <a:off x="10325820" y="4532954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5F126230-2548-DF2E-C322-5A62163BBAB5}"/>
              </a:ext>
            </a:extLst>
          </p:cNvPr>
          <p:cNvCxnSpPr>
            <a:cxnSpLocks/>
          </p:cNvCxnSpPr>
          <p:nvPr/>
        </p:nvCxnSpPr>
        <p:spPr>
          <a:xfrm flipV="1">
            <a:off x="10325820" y="4532954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78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A1B24B10-98DB-69FA-CBD9-AFD39A9FE077}"/>
              </a:ext>
            </a:extLst>
          </p:cNvPr>
          <p:cNvSpPr/>
          <p:nvPr/>
        </p:nvSpPr>
        <p:spPr>
          <a:xfrm>
            <a:off x="3506368" y="1698304"/>
            <a:ext cx="1944030" cy="1955182"/>
          </a:xfrm>
          <a:prstGeom prst="ellipse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32B4EB3-5162-02C8-C241-247BA17272E9}"/>
              </a:ext>
            </a:extLst>
          </p:cNvPr>
          <p:cNvSpPr/>
          <p:nvPr/>
        </p:nvSpPr>
        <p:spPr>
          <a:xfrm>
            <a:off x="3642042" y="1833978"/>
            <a:ext cx="1672682" cy="1683835"/>
          </a:xfrm>
          <a:prstGeom prst="ellipse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idle_state</a:t>
            </a:r>
            <a:endParaRPr lang="fr-FR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5F41739-FC28-E133-CD07-7779ADEBE32B}"/>
              </a:ext>
            </a:extLst>
          </p:cNvPr>
          <p:cNvSpPr/>
          <p:nvPr/>
        </p:nvSpPr>
        <p:spPr>
          <a:xfrm>
            <a:off x="3642042" y="4350436"/>
            <a:ext cx="1672682" cy="1683835"/>
          </a:xfrm>
          <a:prstGeom prst="ellipse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read_state</a:t>
            </a:r>
            <a:endParaRPr lang="fr-FR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Flèche : courbe vers la gauche 9">
            <a:extLst>
              <a:ext uri="{FF2B5EF4-FFF2-40B4-BE49-F238E27FC236}">
                <a16:creationId xmlns:a16="http://schemas.microsoft.com/office/drawing/2014/main" id="{CE083BB3-B403-9351-7B7F-F891C8E6E362}"/>
              </a:ext>
            </a:extLst>
          </p:cNvPr>
          <p:cNvSpPr/>
          <p:nvPr/>
        </p:nvSpPr>
        <p:spPr>
          <a:xfrm>
            <a:off x="5314725" y="2603412"/>
            <a:ext cx="1137424" cy="286586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0B9EBF6-96D4-5399-0ACF-3F1C22B92AE7}"/>
              </a:ext>
            </a:extLst>
          </p:cNvPr>
          <p:cNvSpPr txBox="1"/>
          <p:nvPr/>
        </p:nvSpPr>
        <p:spPr>
          <a:xfrm>
            <a:off x="6352505" y="3687113"/>
            <a:ext cx="1274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end_count</a:t>
            </a:r>
            <a:endParaRPr lang="fr-FR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Flèche : courbe vers la gauche 15">
            <a:extLst>
              <a:ext uri="{FF2B5EF4-FFF2-40B4-BE49-F238E27FC236}">
                <a16:creationId xmlns:a16="http://schemas.microsoft.com/office/drawing/2014/main" id="{F95C262C-206F-9A37-D4B4-E70D58BB77A1}"/>
              </a:ext>
            </a:extLst>
          </p:cNvPr>
          <p:cNvSpPr/>
          <p:nvPr/>
        </p:nvSpPr>
        <p:spPr>
          <a:xfrm rot="16200000">
            <a:off x="4015658" y="906518"/>
            <a:ext cx="981210" cy="11708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532565F-8828-29FA-5CAD-6066497BD727}"/>
              </a:ext>
            </a:extLst>
          </p:cNvPr>
          <p:cNvSpPr txBox="1"/>
          <p:nvPr/>
        </p:nvSpPr>
        <p:spPr>
          <a:xfrm>
            <a:off x="4469092" y="670904"/>
            <a:ext cx="19440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NOT(</a:t>
            </a:r>
            <a:r>
              <a:rPr lang="fr-FR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end_count</a:t>
            </a: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</a:p>
        </p:txBody>
      </p:sp>
      <p:sp>
        <p:nvSpPr>
          <p:cNvPr id="2" name="Nuage 1">
            <a:extLst>
              <a:ext uri="{FF2B5EF4-FFF2-40B4-BE49-F238E27FC236}">
                <a16:creationId xmlns:a16="http://schemas.microsoft.com/office/drawing/2014/main" id="{BED8F143-1DEE-9FDA-A8F2-50BA36C81099}"/>
              </a:ext>
            </a:extLst>
          </p:cNvPr>
          <p:cNvSpPr/>
          <p:nvPr/>
        </p:nvSpPr>
        <p:spPr>
          <a:xfrm>
            <a:off x="912840" y="2675895"/>
            <a:ext cx="1591777" cy="124570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FSM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9F6FF1-7C6A-2994-6054-A52A3DCD734E}"/>
              </a:ext>
            </a:extLst>
          </p:cNvPr>
          <p:cNvSpPr/>
          <p:nvPr/>
        </p:nvSpPr>
        <p:spPr>
          <a:xfrm>
            <a:off x="5288241" y="1823557"/>
            <a:ext cx="1814861" cy="4871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/>
              <a:t>cmd_reader</a:t>
            </a:r>
            <a:r>
              <a:rPr lang="fr-FR" dirty="0"/>
              <a:t> = ‘0’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D0D854-F9D9-65B8-8D5E-E68B6EE186AD}"/>
              </a:ext>
            </a:extLst>
          </p:cNvPr>
          <p:cNvSpPr/>
          <p:nvPr/>
        </p:nvSpPr>
        <p:spPr>
          <a:xfrm>
            <a:off x="4885262" y="5679110"/>
            <a:ext cx="2308357" cy="4871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/>
              <a:t>cmd_reader</a:t>
            </a:r>
            <a:r>
              <a:rPr lang="fr-FR" dirty="0"/>
              <a:t> = ‘1’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5CDBF82-AB3D-FAED-314B-60725289AE4F}"/>
              </a:ext>
            </a:extLst>
          </p:cNvPr>
          <p:cNvSpPr txBox="1"/>
          <p:nvPr/>
        </p:nvSpPr>
        <p:spPr>
          <a:xfrm>
            <a:off x="9996334" y="6166225"/>
            <a:ext cx="1867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Solution 2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EFA705D-8096-E35E-DE64-E32ED43BA0FE}"/>
              </a:ext>
            </a:extLst>
          </p:cNvPr>
          <p:cNvSpPr/>
          <p:nvPr/>
        </p:nvSpPr>
        <p:spPr>
          <a:xfrm>
            <a:off x="591414" y="289034"/>
            <a:ext cx="861806" cy="89048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pixel</a:t>
            </a:r>
          </a:p>
          <a:p>
            <a:pPr algn="ctr"/>
            <a:r>
              <a:rPr lang="fr-FR" sz="1600" dirty="0"/>
              <a:t>buffer</a:t>
            </a:r>
          </a:p>
        </p:txBody>
      </p:sp>
    </p:spTree>
    <p:extLst>
      <p:ext uri="{BB962C8B-B14F-4D97-AF65-F5344CB8AC3E}">
        <p14:creationId xmlns:p14="http://schemas.microsoft.com/office/powerpoint/2010/main" val="26942940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5333</TotalTime>
  <Words>3526</Words>
  <Application>Microsoft Office PowerPoint</Application>
  <PresentationFormat>Grand écran</PresentationFormat>
  <Paragraphs>1745</Paragraphs>
  <Slides>36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Eric GASNIER</dc:creator>
  <cp:lastModifiedBy>Eric GASNIER</cp:lastModifiedBy>
  <cp:revision>106</cp:revision>
  <dcterms:created xsi:type="dcterms:W3CDTF">2023-06-12T19:36:09Z</dcterms:created>
  <dcterms:modified xsi:type="dcterms:W3CDTF">2023-06-28T14:17:52Z</dcterms:modified>
</cp:coreProperties>
</file>