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62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1B" initials="G" lastIdx="1" clrIdx="0">
    <p:extLst>
      <p:ext uri="{19B8F6BF-5375-455C-9EA6-DF929625EA0E}">
        <p15:presenceInfo xmlns:p15="http://schemas.microsoft.com/office/powerpoint/2012/main" userId="GA1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5C7"/>
    <a:srgbClr val="D1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76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72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01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08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83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2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89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27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34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3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F780-E2C3-4BFD-AF2C-9FADFF649004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9258-745D-49E1-B565-637DBC0A92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47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799736" y="1545726"/>
            <a:ext cx="659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 smtClean="0">
                <a:ln w="28575"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死神のお仕事！</a:t>
            </a:r>
            <a:endParaRPr kumimoji="1" lang="ja-JP" altLang="en-US" sz="7200" dirty="0">
              <a:ln w="28575"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2" r="14007" b="23979"/>
          <a:stretch/>
        </p:blipFill>
        <p:spPr>
          <a:xfrm>
            <a:off x="516192" y="2974715"/>
            <a:ext cx="4306530" cy="3204859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223819" y="3625029"/>
            <a:ext cx="4940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制作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しゃ</a:t>
            </a:r>
            <a:r>
              <a:rPr lang="ja-JP" altLang="en-US" sz="3200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ちく</a:t>
            </a:r>
            <a:endParaRPr kumimoji="1" lang="en-US" altLang="ja-JP" sz="3200" dirty="0" smtClean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endParaRPr kumimoji="1" lang="en-US" altLang="ja-JP" sz="3200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lang="ja-JP" altLang="en-US" sz="3200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使用したゲームエンジン</a:t>
            </a:r>
            <a:endParaRPr lang="en-US" altLang="ja-JP" sz="3200" dirty="0" smtClean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algn="ctr"/>
            <a:r>
              <a:rPr kumimoji="1" lang="en-US" altLang="ja-JP" sz="3200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Unity 2022.3.20f1</a:t>
            </a:r>
            <a:endParaRPr kumimoji="1" lang="ja-JP" altLang="en-US" sz="3200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2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3346" y="30536"/>
            <a:ext cx="695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「死神のお仕事！」とは</a:t>
            </a:r>
            <a:endParaRPr kumimoji="1" lang="ja-JP" altLang="en-US" sz="4800" u="sng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591" b="89015" l="50426" r="948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503" t="48347" r="10298" b="12808"/>
          <a:stretch/>
        </p:blipFill>
        <p:spPr>
          <a:xfrm flipH="1">
            <a:off x="243346" y="2411328"/>
            <a:ext cx="2985707" cy="202608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9" t="8152" r="15780" b="30276"/>
          <a:stretch/>
        </p:blipFill>
        <p:spPr>
          <a:xfrm flipH="1">
            <a:off x="9084574" y="2910712"/>
            <a:ext cx="2356309" cy="151908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783403" y="1231300"/>
            <a:ext cx="8625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上司の死神に「今週分の</a:t>
            </a:r>
            <a:r>
              <a:rPr lang="ja-JP" altLang="en-US" sz="28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を集めて</a:t>
            </a:r>
            <a:r>
              <a:rPr lang="ja-JP" altLang="en-US" sz="2800" u="sng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ノルマを達成</a:t>
            </a:r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しろ！」と言われ魂の回収に向かった死神・・・</a:t>
            </a:r>
            <a:endParaRPr kumimoji="1" lang="ja-JP" altLang="en-US" sz="280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7" t="17953" r="44878" b="32664"/>
          <a:stretch/>
        </p:blipFill>
        <p:spPr>
          <a:xfrm>
            <a:off x="243346" y="4634122"/>
            <a:ext cx="662214" cy="1799691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7" t="17953" r="44878" b="32664"/>
          <a:stretch/>
        </p:blipFill>
        <p:spPr>
          <a:xfrm>
            <a:off x="1046812" y="4870676"/>
            <a:ext cx="662214" cy="1799691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7" t="14111" r="44205" b="15342"/>
          <a:stretch/>
        </p:blipFill>
        <p:spPr>
          <a:xfrm>
            <a:off x="10396326" y="4958319"/>
            <a:ext cx="1148677" cy="180184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10013609" y="5770522"/>
            <a:ext cx="523587" cy="929634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1775804" y="4813263"/>
            <a:ext cx="471583" cy="8373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11601987" y="4441477"/>
            <a:ext cx="523587" cy="929634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2301143" y="5552546"/>
            <a:ext cx="471583" cy="837300"/>
          </a:xfrm>
          <a:prstGeom prst="rect">
            <a:avLst/>
          </a:prstGeom>
        </p:spPr>
      </p:pic>
      <p:sp>
        <p:nvSpPr>
          <p:cNvPr id="26" name="横巻き 25"/>
          <p:cNvSpPr/>
          <p:nvPr/>
        </p:nvSpPr>
        <p:spPr>
          <a:xfrm>
            <a:off x="3192193" y="4546064"/>
            <a:ext cx="6017950" cy="2154092"/>
          </a:xfrm>
          <a:prstGeom prst="horizontalScroll">
            <a:avLst>
              <a:gd name="adj" fmla="val 8381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lang="ja-JP" altLang="en-US" sz="3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を集めながら</a:t>
            </a:r>
            <a:endParaRPr lang="en-US" altLang="ja-JP" sz="3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目の前に立ちはだかる敵を倒し、</a:t>
            </a:r>
            <a:endParaRPr lang="en-US" altLang="ja-JP" sz="3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u="sng" dirty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ノルマを達成</a:t>
            </a:r>
            <a:r>
              <a:rPr lang="ja-JP" altLang="en-US" sz="3200" dirty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しよう！</a:t>
            </a:r>
            <a:endParaRPr lang="en-US" altLang="ja-JP" sz="32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3409159" y="2555175"/>
            <a:ext cx="4304420" cy="1014043"/>
          </a:xfrm>
          <a:prstGeom prst="wedgeRoundRectCallout">
            <a:avLst>
              <a:gd name="adj1" fmla="val -55988"/>
              <a:gd name="adj2" fmla="val 29557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今週分の</a:t>
            </a:r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kumimoji="1" lang="ja-JP" altLang="en-US" sz="28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集めてこい！</a:t>
            </a:r>
            <a:endParaRPr kumimoji="1" lang="ja-JP" altLang="en-US" sz="2800" dirty="0">
              <a:solidFill>
                <a:sysClr val="windowText" lastClr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5" name="角丸四角形吹き出し 24"/>
          <p:cNvSpPr/>
          <p:nvPr/>
        </p:nvSpPr>
        <p:spPr>
          <a:xfrm>
            <a:off x="7039429" y="3677870"/>
            <a:ext cx="2442268" cy="759542"/>
          </a:xfrm>
          <a:prstGeom prst="wedgeRoundRectCallout">
            <a:avLst>
              <a:gd name="adj1" fmla="val 58115"/>
              <a:gd name="adj2" fmla="val -36868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わかりました！</a:t>
            </a:r>
            <a:endParaRPr kumimoji="1" lang="ja-JP" altLang="en-US" sz="2400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65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3345" y="30536"/>
            <a:ext cx="328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魂について</a:t>
            </a:r>
            <a:endParaRPr kumimoji="1" lang="ja-JP" altLang="en-US" sz="4800" u="sng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670" y="3435298"/>
            <a:ext cx="3988588" cy="255011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99" y="5509508"/>
            <a:ext cx="3988587" cy="47523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70" y="3432653"/>
            <a:ext cx="3988588" cy="255011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5402" r="13966" b="25473"/>
          <a:stretch/>
        </p:blipFill>
        <p:spPr>
          <a:xfrm>
            <a:off x="8446695" y="4102960"/>
            <a:ext cx="2050963" cy="140192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071" y="5507529"/>
            <a:ext cx="3988587" cy="475234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4373498" y="4431556"/>
            <a:ext cx="432619" cy="76811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9605899" y="4493985"/>
            <a:ext cx="395968" cy="70304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1509354" y="6102750"/>
            <a:ext cx="352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kumimoji="1"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に近づいて触れると・・・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801427" y="6100104"/>
            <a:ext cx="1403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GET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ja-JP" altLang="en-US" sz="2400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26862" y="1283516"/>
            <a:ext cx="560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各ステージに１０個ずつ存在する</a:t>
            </a:r>
            <a:r>
              <a:rPr kumimoji="1" lang="ja-JP" altLang="en-US" sz="2800" dirty="0" smtClean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魂</a:t>
            </a:r>
            <a:r>
              <a:rPr kumimoji="1" lang="ja-JP" altLang="en-US" sz="2800" dirty="0" smtClean="0">
                <a:solidFill>
                  <a:sysClr val="windowText" lastClr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を</a:t>
            </a:r>
            <a:endParaRPr kumimoji="1" lang="en-US" altLang="ja-JP" sz="2800" dirty="0" smtClean="0">
              <a:solidFill>
                <a:srgbClr val="92D05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16833" y="2452311"/>
            <a:ext cx="612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なるべく多く集めてノルマを達成しよう</a:t>
            </a:r>
            <a:r>
              <a:rPr lang="ja-JP" altLang="en-US" sz="28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lang="ja-JP" altLang="en-US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5092814" y="1759425"/>
            <a:ext cx="340343" cy="604283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23" t="15972" r="31250" b="23611"/>
          <a:stretch/>
        </p:blipFill>
        <p:spPr>
          <a:xfrm>
            <a:off x="5885289" y="679233"/>
            <a:ext cx="340343" cy="604283"/>
          </a:xfrm>
          <a:prstGeom prst="rect">
            <a:avLst/>
          </a:prstGeom>
        </p:spPr>
      </p:pic>
      <p:sp>
        <p:nvSpPr>
          <p:cNvPr id="19" name="右矢印 18"/>
          <p:cNvSpPr/>
          <p:nvPr/>
        </p:nvSpPr>
        <p:spPr>
          <a:xfrm>
            <a:off x="5365488" y="4431556"/>
            <a:ext cx="987754" cy="765474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/>
          <p:cNvSpPr/>
          <p:nvPr/>
        </p:nvSpPr>
        <p:spPr>
          <a:xfrm>
            <a:off x="2699828" y="4803922"/>
            <a:ext cx="1404193" cy="3962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5402" r="13966" b="25473"/>
          <a:stretch/>
        </p:blipFill>
        <p:spPr>
          <a:xfrm>
            <a:off x="1380986" y="4107485"/>
            <a:ext cx="2048213" cy="14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243346" y="30536"/>
            <a:ext cx="5228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u="sng" dirty="0" smtClean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アピールポイント</a:t>
            </a:r>
            <a:endParaRPr kumimoji="1" lang="ja-JP" altLang="en-US" sz="4800" u="sng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41829" y="1388055"/>
            <a:ext cx="89698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老若男女問わず、誰でも気軽に楽しく遊べるゲーム</a:t>
            </a:r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主人公である死神の絵をプレイヤーの方々</a:t>
            </a:r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に</a:t>
            </a:r>
            <a:endParaRPr lang="en-US" altLang="ja-JP" sz="28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  親しまれやすく</a:t>
            </a: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なるように工夫</a:t>
            </a:r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誰でもプレイしやすい簡単な操作性</a:t>
            </a:r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ポップな</a:t>
            </a:r>
            <a:r>
              <a:rPr lang="en-US" altLang="ja-JP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BGM</a:t>
            </a: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や効果音への</a:t>
            </a:r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こだわり</a:t>
            </a:r>
            <a:endParaRPr lang="en-US" altLang="ja-JP" sz="2800" dirty="0" smtClean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ストーリー最中での主人公と上司の</a:t>
            </a:r>
            <a:r>
              <a:rPr lang="ja-JP" altLang="en-US" sz="28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掛け合い</a:t>
            </a:r>
            <a:endParaRPr lang="ja-JP" altLang="en-US" sz="28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0" t="6066" r="19131" b="12089"/>
          <a:stretch/>
        </p:blipFill>
        <p:spPr>
          <a:xfrm flipH="1">
            <a:off x="8557120" y="3886907"/>
            <a:ext cx="3213966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41" y="1714611"/>
            <a:ext cx="3129166" cy="200063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43346" y="30536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u="sng" dirty="0">
                <a:ln>
                  <a:solidFill>
                    <a:schemeClr val="tx1"/>
                  </a:solidFill>
                </a:ln>
                <a:solidFill>
                  <a:srgbClr val="8F45C7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操作方法</a:t>
            </a:r>
            <a:endParaRPr kumimoji="1" lang="ja-JP" altLang="en-US" sz="4800" u="sng" dirty="0">
              <a:ln>
                <a:solidFill>
                  <a:schemeClr val="tx1"/>
                </a:solidFill>
              </a:ln>
              <a:solidFill>
                <a:srgbClr val="8F45C7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02883" y="1083540"/>
            <a:ext cx="4938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・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キー、カーソルキーの左右</a:t>
            </a:r>
            <a:r>
              <a:rPr kumimoji="1"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で移動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335738" y="1083539"/>
            <a:ext cx="315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スペースキー</a:t>
            </a:r>
            <a:r>
              <a:rPr kumimoji="1"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でジャンプ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38398" y="4005301"/>
            <a:ext cx="181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K</a:t>
            </a:r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</a:t>
            </a:r>
            <a:r>
              <a:rPr kumimoji="1"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で攻撃</a:t>
            </a:r>
            <a:endParaRPr kumimoji="1" lang="ja-JP" altLang="en-US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63610" y="4005301"/>
            <a:ext cx="355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Ｑキー</a:t>
            </a:r>
            <a:r>
              <a:rPr kumimoji="1" lang="ja-JP" altLang="en-US" sz="2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でポーズ画面を開く</a:t>
            </a:r>
            <a:endParaRPr kumimoji="1" lang="en-US" altLang="ja-JP" sz="2400" dirty="0" smtClean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5402" r="13966" b="25473"/>
          <a:stretch/>
        </p:blipFill>
        <p:spPr>
          <a:xfrm>
            <a:off x="2564985" y="2210524"/>
            <a:ext cx="1814052" cy="123998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42" y="3367386"/>
            <a:ext cx="3129165" cy="37283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8" y="1714611"/>
            <a:ext cx="3129166" cy="200063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8" y="3367386"/>
            <a:ext cx="3129165" cy="372835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41" y="4645900"/>
            <a:ext cx="3129166" cy="2000637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42" y="6298675"/>
            <a:ext cx="3129165" cy="372835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68" y="4645900"/>
            <a:ext cx="3129166" cy="200063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t="5402" r="13966" b="25473"/>
          <a:stretch/>
        </p:blipFill>
        <p:spPr>
          <a:xfrm>
            <a:off x="8131912" y="5141813"/>
            <a:ext cx="1814052" cy="1239985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69" y="6298675"/>
            <a:ext cx="3129165" cy="37283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4" t="5915" r="15517" b="13232"/>
          <a:stretch/>
        </p:blipFill>
        <p:spPr>
          <a:xfrm rot="9366974">
            <a:off x="3411357" y="5074541"/>
            <a:ext cx="1393599" cy="1191892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8" t="7766" r="36834" b="29679"/>
          <a:stretch/>
        </p:blipFill>
        <p:spPr>
          <a:xfrm>
            <a:off x="1853401" y="5052840"/>
            <a:ext cx="1169994" cy="1235296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9" t="9215" r="16208" b="7010"/>
          <a:stretch/>
        </p:blipFill>
        <p:spPr>
          <a:xfrm>
            <a:off x="8268817" y="1786798"/>
            <a:ext cx="1677147" cy="1490799"/>
          </a:xfrm>
          <a:prstGeom prst="rect">
            <a:avLst/>
          </a:prstGeom>
        </p:spPr>
      </p:pic>
      <p:sp>
        <p:nvSpPr>
          <p:cNvPr id="39" name="正方形/長方形 38"/>
          <p:cNvSpPr/>
          <p:nvPr/>
        </p:nvSpPr>
        <p:spPr>
          <a:xfrm>
            <a:off x="7346539" y="4645900"/>
            <a:ext cx="3139964" cy="2025610"/>
          </a:xfrm>
          <a:prstGeom prst="rect">
            <a:avLst/>
          </a:prstGeom>
          <a:solidFill>
            <a:srgbClr val="D1AA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ポーズ中・・・</a:t>
            </a:r>
            <a:endParaRPr lang="en-US" altLang="ja-JP" sz="2000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en-US" altLang="ja-JP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dirty="0" smtClean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707" y="5653424"/>
            <a:ext cx="1216407" cy="638045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390" y="5660630"/>
            <a:ext cx="1216407" cy="638045"/>
          </a:xfrm>
          <a:prstGeom prst="rect">
            <a:avLst/>
          </a:prstGeom>
        </p:spPr>
      </p:pic>
      <p:sp>
        <p:nvSpPr>
          <p:cNvPr id="42" name="テキスト ボックス 41"/>
          <p:cNvSpPr txBox="1"/>
          <p:nvPr/>
        </p:nvSpPr>
        <p:spPr>
          <a:xfrm>
            <a:off x="7785711" y="5885378"/>
            <a:ext cx="264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リトライ</a:t>
            </a:r>
            <a:r>
              <a:rPr lang="en-US" altLang="ja-JP" sz="1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	</a:t>
            </a:r>
            <a:r>
              <a:rPr lang="ja-JP" altLang="en-US" sz="14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r>
              <a:rPr lang="ja-JP" altLang="en-US" sz="14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　　　　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タイトル</a:t>
            </a:r>
            <a:endParaRPr kumimoji="1" lang="ja-JP" altLang="en-US" sz="14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4" name="右矢印 23"/>
          <p:cNvSpPr/>
          <p:nvPr/>
        </p:nvSpPr>
        <p:spPr>
          <a:xfrm>
            <a:off x="3771190" y="2800356"/>
            <a:ext cx="405232" cy="3535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 flipH="1">
            <a:off x="2235782" y="2797683"/>
            <a:ext cx="405232" cy="3535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187</Words>
  <Application>Microsoft Office PowerPoint</Application>
  <PresentationFormat>ワイド画面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HGP創英角ｺﾞｼｯｸUB</vt:lpstr>
      <vt:lpstr>HGS創英角ｺﾞｼｯｸUB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GA1B</dc:creator>
  <cp:lastModifiedBy>GA1B</cp:lastModifiedBy>
  <cp:revision>55</cp:revision>
  <dcterms:created xsi:type="dcterms:W3CDTF">2024-12-09T02:14:23Z</dcterms:created>
  <dcterms:modified xsi:type="dcterms:W3CDTF">2024-12-16T03:07:10Z</dcterms:modified>
</cp:coreProperties>
</file>