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2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1B" initials="G" lastIdx="1" clrIdx="0">
    <p:extLst>
      <p:ext uri="{19B8F6BF-5375-455C-9EA6-DF929625EA0E}">
        <p15:presenceInfo xmlns:p15="http://schemas.microsoft.com/office/powerpoint/2012/main" userId="GA1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  <a:srgbClr val="D1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7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8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2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F780-E2C3-4BFD-AF2C-9FADFF649004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4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99736" y="1545726"/>
            <a:ext cx="659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ln w="28575"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死神のお仕事！</a:t>
            </a:r>
            <a:endParaRPr kumimoji="1" lang="ja-JP" altLang="en-US" sz="7200" dirty="0">
              <a:ln w="28575"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2" r="14007" b="23979"/>
          <a:stretch/>
        </p:blipFill>
        <p:spPr>
          <a:xfrm>
            <a:off x="516192" y="2974715"/>
            <a:ext cx="4306530" cy="32048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23819" y="3625029"/>
            <a:ext cx="4940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しゃ</a:t>
            </a:r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ちく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使用したゲームエンジン</a:t>
            </a:r>
            <a:endParaRPr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Unity 2022.3.20f1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3346" y="30536"/>
            <a:ext cx="695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「死神のお仕事！」とは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591" b="89015" l="50426" r="948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503" t="48347" r="10298" b="12808"/>
          <a:stretch/>
        </p:blipFill>
        <p:spPr>
          <a:xfrm flipH="1">
            <a:off x="243346" y="2411328"/>
            <a:ext cx="2985707" cy="20260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t="8152" r="15780" b="30276"/>
          <a:stretch/>
        </p:blipFill>
        <p:spPr>
          <a:xfrm flipH="1">
            <a:off x="9084574" y="2910712"/>
            <a:ext cx="2356309" cy="15190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83403" y="1231300"/>
            <a:ext cx="8625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上司の死神に「今週分の</a:t>
            </a:r>
            <a:r>
              <a:rPr lang="ja-JP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を集めて</a:t>
            </a:r>
            <a:r>
              <a:rPr lang="ja-JP" altLang="en-US" sz="2800" u="sng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ノルマを達成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しろ！」と言われ魂の回収に向かった死神・・・</a:t>
            </a:r>
            <a:endParaRPr kumimoji="1" lang="ja-JP" altLang="en-US" sz="28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7" t="14111" r="44205" b="15342"/>
          <a:stretch/>
        </p:blipFill>
        <p:spPr>
          <a:xfrm>
            <a:off x="10396326" y="4958319"/>
            <a:ext cx="1148677" cy="180184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0013609" y="5770522"/>
            <a:ext cx="523587" cy="92963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775804" y="4813263"/>
            <a:ext cx="471583" cy="8373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1601987" y="4441477"/>
            <a:ext cx="523587" cy="92963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2301143" y="5552546"/>
            <a:ext cx="471583" cy="837300"/>
          </a:xfrm>
          <a:prstGeom prst="rect">
            <a:avLst/>
          </a:prstGeom>
        </p:spPr>
      </p:pic>
      <p:sp>
        <p:nvSpPr>
          <p:cNvPr id="26" name="横巻き 25"/>
          <p:cNvSpPr/>
          <p:nvPr/>
        </p:nvSpPr>
        <p:spPr>
          <a:xfrm>
            <a:off x="3192193" y="4546064"/>
            <a:ext cx="6017950" cy="2154092"/>
          </a:xfrm>
          <a:prstGeom prst="horizontalScroll">
            <a:avLst>
              <a:gd name="adj" fmla="val 8381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を集めながら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目の前に立ちはだかる敵を倒し、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u="sng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ノルマを達成</a:t>
            </a:r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しよう！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3409159" y="2555175"/>
            <a:ext cx="4304420" cy="1014043"/>
          </a:xfrm>
          <a:prstGeom prst="wedgeRoundRectCallout">
            <a:avLst>
              <a:gd name="adj1" fmla="val -55988"/>
              <a:gd name="adj2" fmla="val 29557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今週分の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集めてこい！</a:t>
            </a:r>
            <a:endParaRPr kumimoji="1" lang="ja-JP" altLang="en-US" sz="2800" dirty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039429" y="3677870"/>
            <a:ext cx="2442268" cy="759542"/>
          </a:xfrm>
          <a:prstGeom prst="wedgeRoundRectCallout">
            <a:avLst>
              <a:gd name="adj1" fmla="val 58115"/>
              <a:gd name="adj2" fmla="val -3686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わかりました！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976" y="3938986"/>
            <a:ext cx="6028368" cy="33909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34494" y="4495943"/>
            <a:ext cx="5971352" cy="33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3345" y="30536"/>
            <a:ext cx="328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魂について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70" y="3435298"/>
            <a:ext cx="3988588" cy="2550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99" y="5509508"/>
            <a:ext cx="3988587" cy="4752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70" y="3432653"/>
            <a:ext cx="3988588" cy="25501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8446695" y="4102960"/>
            <a:ext cx="2050963" cy="14019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71" y="5507529"/>
            <a:ext cx="3988587" cy="4752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4373498" y="4431556"/>
            <a:ext cx="432619" cy="768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9605899" y="4493985"/>
            <a:ext cx="395968" cy="70304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509354" y="6102750"/>
            <a:ext cx="352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に近づいて触れると・・・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01427" y="6100104"/>
            <a:ext cx="140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ja-JP" altLang="en-US" sz="2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6862" y="1283516"/>
            <a:ext cx="560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各ステージに１０個ずつ存在する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endParaRPr kumimoji="1" lang="en-US" altLang="ja-JP" sz="2800" dirty="0" smtClean="0">
              <a:solidFill>
                <a:srgbClr val="92D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16833" y="2452311"/>
            <a:ext cx="612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なるべく多く集めてノルマを達成しよう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5092814" y="1759425"/>
            <a:ext cx="340343" cy="60428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5885289" y="679233"/>
            <a:ext cx="340343" cy="604283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5365488" y="4431556"/>
            <a:ext cx="987754" cy="76547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2699828" y="4803922"/>
            <a:ext cx="1404193" cy="3962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1380986" y="4107485"/>
            <a:ext cx="2048213" cy="14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43346" y="30536"/>
            <a:ext cx="522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アピールポイント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29" y="1388055"/>
            <a:ext cx="89698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老若男女問わず、誰でも気軽に楽しく遊べるゲーム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主人公である死神の絵をプレイヤーの方々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親しまれやすく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なるように工夫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誰でもプレイしやすい簡単な操作性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ポップな</a:t>
            </a:r>
            <a:r>
              <a:rPr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や効果音への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こだわり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ストーリー最中での主人公と上司の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掛け合い</a:t>
            </a:r>
            <a:endParaRPr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6066" r="19131" b="12089"/>
          <a:stretch/>
        </p:blipFill>
        <p:spPr>
          <a:xfrm flipH="1">
            <a:off x="8557120" y="3886907"/>
            <a:ext cx="321396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1" y="1714611"/>
            <a:ext cx="3129166" cy="200063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43346" y="30536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u="sng" dirty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操作方法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02883" y="1083540"/>
            <a:ext cx="493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キー、カーソルキーの左右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で移動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35738" y="1083539"/>
            <a:ext cx="315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スペースキー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でジャンプ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38398" y="4005301"/>
            <a:ext cx="181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で攻撃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610" y="4005301"/>
            <a:ext cx="355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Ｑキー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でポーズ画面を開く</a:t>
            </a:r>
            <a:endParaRPr kumimoji="1"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2564985" y="2210524"/>
            <a:ext cx="1814052" cy="123998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2" y="3367386"/>
            <a:ext cx="3129165" cy="37283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8" y="1714611"/>
            <a:ext cx="3129166" cy="20006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8" y="3367386"/>
            <a:ext cx="3129165" cy="37283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1" y="4645900"/>
            <a:ext cx="3129166" cy="200063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2" y="6298675"/>
            <a:ext cx="3129165" cy="372835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68" y="4645900"/>
            <a:ext cx="3129166" cy="200063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8131912" y="5141813"/>
            <a:ext cx="1814052" cy="1239985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69" y="6298675"/>
            <a:ext cx="3129165" cy="37283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4" t="5915" r="15517" b="13232"/>
          <a:stretch/>
        </p:blipFill>
        <p:spPr>
          <a:xfrm rot="9366974">
            <a:off x="3411357" y="5074541"/>
            <a:ext cx="1393599" cy="119189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t="7766" r="36834" b="29679"/>
          <a:stretch/>
        </p:blipFill>
        <p:spPr>
          <a:xfrm>
            <a:off x="1853401" y="5052840"/>
            <a:ext cx="1169994" cy="12352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 t="9215" r="16208" b="7010"/>
          <a:stretch/>
        </p:blipFill>
        <p:spPr>
          <a:xfrm>
            <a:off x="8268817" y="1786798"/>
            <a:ext cx="1677147" cy="1490799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7346539" y="4645900"/>
            <a:ext cx="3139964" cy="2025610"/>
          </a:xfrm>
          <a:prstGeom prst="rect">
            <a:avLst/>
          </a:prstGeom>
          <a:solidFill>
            <a:srgbClr val="D1AA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ポーズ中・・・</a:t>
            </a:r>
            <a:endParaRPr lang="en-US" altLang="ja-JP" sz="2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07" y="5653424"/>
            <a:ext cx="1216407" cy="63804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90" y="5660630"/>
            <a:ext cx="1216407" cy="638045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785711" y="5885378"/>
            <a:ext cx="264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リトライ</a:t>
            </a: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3771190" y="2800356"/>
            <a:ext cx="405232" cy="3535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flipH="1">
            <a:off x="2235782" y="2797683"/>
            <a:ext cx="405232" cy="3535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187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GA1B</dc:creator>
  <cp:lastModifiedBy>GA1A</cp:lastModifiedBy>
  <cp:revision>56</cp:revision>
  <dcterms:created xsi:type="dcterms:W3CDTF">2024-12-09T02:14:23Z</dcterms:created>
  <dcterms:modified xsi:type="dcterms:W3CDTF">2024-12-19T02:51:51Z</dcterms:modified>
</cp:coreProperties>
</file>