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2-->
<p:presentation xmlns:r="http://schemas.openxmlformats.org/officeDocument/2006/relationships" xmlns:a="http://schemas.openxmlformats.org/drawingml/2006/main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custDataLst>
    <p:tags r:id="rId18"/>
  </p:custDataLst>
  <p:defaultTextStyle>
    <a:defPPr>
      <a:defRPr lang="ru-T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tags" Target="tags/tag1.xml" /><Relationship Id="rId19" Type="http://schemas.openxmlformats.org/officeDocument/2006/relationships/presProps" Target="presProps.xml" /><Relationship Id="rId2" Type="http://schemas.openxmlformats.org/officeDocument/2006/relationships/slide" Target="slides/slide1.xml" /><Relationship Id="rId20" Type="http://schemas.openxmlformats.org/officeDocument/2006/relationships/viewProps" Target="viewProps.xml" /><Relationship Id="rId21" Type="http://schemas.openxmlformats.org/officeDocument/2006/relationships/theme" Target="theme/theme1.xml" /><Relationship Id="rId22" Type="http://schemas.openxmlformats.org/officeDocument/2006/relationships/tableStyles" Target="tableStyles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4556C-C1E9-9843-9943-D4FAACE05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TM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8CA820-7164-EB40-A2A8-868121ED7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TM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94B118-6315-304D-9325-845D938B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4427-F5DA-1B41-98F4-E60D60FEC225}" type="datetimeFigureOut">
              <a:rPr lang="ru-TM" smtClean="0"/>
              <a:t>2/10/24</a:t>
            </a:fld>
            <a:endParaRPr lang="ru-TM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268D88-D24A-3F49-8E83-E442D5E0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TM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FA49F-BC7C-4F41-BEB7-DB6FF466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B44E-3F9A-6E4A-BA02-F63689245B7D}" type="slidenum">
              <a:rPr lang="ru-TM" smtClean="0"/>
              <a:t>‹#›</a:t>
            </a:fld>
            <a:endParaRPr lang="ru-TM"/>
          </a:p>
        </p:txBody>
      </p:sp>
    </p:spTree>
    <p:extLst>
      <p:ext uri="{BB962C8B-B14F-4D97-AF65-F5344CB8AC3E}">
        <p14:creationId xmlns:p14="http://schemas.microsoft.com/office/powerpoint/2010/main" val="27883969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51BBB-8F62-EB47-8AC3-C1772232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TM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A748C1-FC7C-484C-9701-B5AEDD69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TM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54DC2D-BFF4-3F45-B01D-8B376AE8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4427-F5DA-1B41-98F4-E60D60FEC225}" type="datetimeFigureOut">
              <a:rPr lang="ru-TM" smtClean="0"/>
              <a:t>2/10/24</a:t>
            </a:fld>
            <a:endParaRPr lang="ru-TM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CAA1AE-4611-954B-A7F5-B25849D7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TM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234CAD-14CF-4541-90C8-CA4E3DDD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B44E-3F9A-6E4A-BA02-F63689245B7D}" type="slidenum">
              <a:rPr lang="ru-TM" smtClean="0"/>
              <a:t>‹#›</a:t>
            </a:fld>
            <a:endParaRPr lang="ru-TM"/>
          </a:p>
        </p:txBody>
      </p:sp>
    </p:spTree>
    <p:extLst>
      <p:ext uri="{BB962C8B-B14F-4D97-AF65-F5344CB8AC3E}">
        <p14:creationId xmlns:p14="http://schemas.microsoft.com/office/powerpoint/2010/main" val="119940867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E1CD4-10D4-094F-A88B-58446169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TM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942829-E367-6847-86FE-B0871FB49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TM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3D6FA6-8527-EA4F-B11B-120BCD16D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4427-F5DA-1B41-98F4-E60D60FEC225}" type="datetimeFigureOut">
              <a:rPr lang="ru-TM" smtClean="0"/>
              <a:t>2/10/24</a:t>
            </a:fld>
            <a:endParaRPr lang="ru-TM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D20341-AE89-2C49-9526-A59922218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TM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589B4-8C43-9549-8DFF-EE917F502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B44E-3F9A-6E4A-BA02-F63689245B7D}" type="slidenum">
              <a:rPr lang="ru-TM" smtClean="0"/>
              <a:t>‹#›</a:t>
            </a:fld>
            <a:endParaRPr lang="ru-TM"/>
          </a:p>
        </p:txBody>
      </p:sp>
    </p:spTree>
    <p:extLst>
      <p:ext uri="{BB962C8B-B14F-4D97-AF65-F5344CB8AC3E}">
        <p14:creationId xmlns:p14="http://schemas.microsoft.com/office/powerpoint/2010/main" val="130667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T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jpe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4E01E-AF3F-AF43-8DCA-6F737275F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TM"/>
              <a:t>Лабораторная работа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635E52-7B08-B246-9B27-2941CD8FA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565" y="4808099"/>
            <a:ext cx="9532883" cy="927538"/>
          </a:xfrm>
        </p:spPr>
        <p:txBody>
          <a:bodyPr/>
          <a:lstStyle/>
          <a:p>
            <a:pPr algn="r"/>
            <a:r>
              <a:rPr lang="ru-TM"/>
              <a:t>Бердыев Эзиз</a:t>
            </a:r>
          </a:p>
          <a:p>
            <a:pPr algn="r"/>
            <a:r>
              <a:rPr lang="ru-TM"/>
              <a:t>НФИбд-01-21</a:t>
            </a:r>
          </a:p>
        </p:txBody>
      </p:sp>
    </p:spTree>
    <p:extLst>
      <p:ext uri="{BB962C8B-B14F-4D97-AF65-F5344CB8AC3E}">
        <p14:creationId xmlns:p14="http://schemas.microsoft.com/office/powerpoint/2010/main" val="3781656773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5D544-AB1A-284E-A1D5-43A94AB6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Установка пароля</a:t>
            </a:r>
            <a:endParaRPr lang="ru-TM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662113-6D57-C848-BF2D-A154D486D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807702258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A5CDD-BC4A-AE42-9B97-8F806700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Определение ядра L</a:t>
            </a:r>
            <a:r>
              <a:rPr lang="en-US" err="1"/>
              <a:t>inux</a:t>
            </a:r>
            <a:r>
              <a:rPr lang="ru-TM">
                <a:effectLst/>
              </a:rPr>
              <a:t> </a:t>
            </a:r>
            <a:endParaRPr lang="ru-TM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BA104B-1BBD-5640-9EF9-641BE0005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461182196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E1B9A-EFFA-4A4F-96CA-BE606AAF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Определение частоты процессора</a:t>
            </a:r>
            <a:endParaRPr lang="ru-TM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E182F2-114E-C94A-887C-A117AEACD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1631162547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E15DA-AC86-4249-949B-B3F8BD61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Определение модели процессора</a:t>
            </a:r>
            <a:r>
              <a:rPr lang="ru-TM">
                <a:effectLst/>
              </a:rPr>
              <a:t> </a:t>
            </a:r>
            <a:endParaRPr lang="ru-TM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F2C5C7-C37C-C24D-8ED0-663A5E1E6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506001701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15125-CAF0-084F-A82F-170170E0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Определение объема доступной оперативной памяти</a:t>
            </a:r>
            <a:r>
              <a:rPr lang="ru-TM">
                <a:effectLst/>
              </a:rPr>
              <a:t> </a:t>
            </a:r>
            <a:endParaRPr lang="ru-TM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EAB8DCA-1D1B-7E4D-B46F-F5985A085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1741242031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66AF0-E1BB-354F-9D21-F8B1DCA1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Определения типа файловой системы корневого раздела</a:t>
            </a:r>
            <a:r>
              <a:rPr lang="ru-TM">
                <a:effectLst/>
              </a:rPr>
              <a:t> </a:t>
            </a:r>
            <a:endParaRPr lang="ru-TM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6D7018-3566-BC4E-9731-7EB484F21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536253336"/>
      </p:ext>
    </p:ext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175BA-A391-AD49-BDDF-A3E4A034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Определение последовательности монтирования файловых систем</a:t>
            </a:r>
            <a:r>
              <a:rPr lang="ru-TM">
                <a:effectLst/>
              </a:rPr>
              <a:t> </a:t>
            </a:r>
            <a:endParaRPr lang="ru-TM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EAD7AC-BB09-B247-B6BD-D6FFC68FE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1544510532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79F8AE-5B5C-A34A-86F6-9FAB4B4E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TM"/>
              <a:t>Цель работы</a:t>
            </a:r>
            <a:r>
              <a:rPr lang="en-US"/>
              <a:t>:</a:t>
            </a:r>
            <a:endParaRPr lang="ru-TM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442EB-1E59-244D-A905-22A24F516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TM"/>
              <a:t>Целью данной работы является приобретение практических навыков установки опера- ционной системы на виртуальную машину, настройки минимально необходимых для дальнейшей работы сервисов. </a:t>
            </a:r>
          </a:p>
          <a:p>
            <a:endParaRPr lang="ru-TM"/>
          </a:p>
        </p:txBody>
      </p:sp>
    </p:spTree>
    <p:extLst>
      <p:ext uri="{BB962C8B-B14F-4D97-AF65-F5344CB8AC3E}">
        <p14:creationId xmlns:p14="http://schemas.microsoft.com/office/powerpoint/2010/main" val="2048477386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7DA1C-F47D-104E-8B91-5EC51346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виртуальной машины</a:t>
            </a:r>
            <a:r>
              <a:rPr lang="ru-TM">
                <a:effectLst/>
              </a:rPr>
              <a:t> </a:t>
            </a:r>
            <a:endParaRPr lang="ru-TM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769692-D943-8D41-A0F4-ED99FD75C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1213320573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F787B-411D-9C4D-81B6-B0760C1B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Выбор памяти</a:t>
            </a:r>
            <a:r>
              <a:rPr lang="ru-TM">
                <a:effectLst/>
              </a:rPr>
              <a:t> </a:t>
            </a:r>
            <a:endParaRPr lang="ru-TM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EA966D9-1BB5-3E4E-8A7D-7CCCF589F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73021004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01C17-8330-134A-AC44-6A8CE7C6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Указание имени</a:t>
            </a:r>
            <a:r>
              <a:rPr lang="ru-TM">
                <a:effectLst/>
              </a:rPr>
              <a:t> </a:t>
            </a:r>
            <a:endParaRPr lang="ru-TM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1A32A8F-21E7-8849-BA3E-97318F4CF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610786790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08838-D37D-1D4F-A544-722E802B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Настройка установки образа ОС</a:t>
            </a:r>
            <a:endParaRPr lang="ru-TM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DC5EB38-DCF7-684F-9A76-F94546A00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1397903769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08E32-86CD-8844-8547-202BB8E3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Выбор места установки</a:t>
            </a:r>
            <a:r>
              <a:rPr lang="ru-TM">
                <a:effectLst/>
              </a:rPr>
              <a:t> </a:t>
            </a:r>
            <a:endParaRPr lang="ru-TM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404995-B103-4D43-81D3-8FE261BE6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186184491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0B5AA-473B-5E49-A9EF-626E05CF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Установка</a:t>
            </a:r>
            <a:r>
              <a:rPr lang="ru-TM">
                <a:effectLst/>
              </a:rPr>
              <a:t> </a:t>
            </a:r>
            <a:endParaRPr lang="ru-TM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54BD1FB-BA62-804F-A6C1-9CB55C713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1264369907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11522-3862-6C4D-8594-26E61329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Конфигурация пользователя</a:t>
            </a:r>
            <a:r>
              <a:rPr lang="ru-TM">
                <a:effectLst/>
              </a:rPr>
              <a:t> </a:t>
            </a:r>
            <a:endParaRPr lang="ru-TM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A9673C1-21C2-FE4B-BEE7-288FC1C61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1620465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r="http://schemas.openxmlformats.org/officeDocument/2006/relationships"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Широкоэкранный</PresentationFormat>
  <Paragraphs>19</Paragraphs>
  <Slides>16</Slides>
  <Notes>0</Notes>
  <TotalTime>22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20">
      <vt:lpstr>Arial</vt:lpstr>
      <vt:lpstr>Calibri Light</vt:lpstr>
      <vt:lpstr>Calibri</vt:lpstr>
      <vt:lpstr>Тема Office</vt:lpstr>
      <vt:lpstr>Лабораторная работа 1</vt:lpstr>
      <vt:lpstr>Цель работы:</vt:lpstr>
      <vt:lpstr>Создание виртуальной машины </vt:lpstr>
      <vt:lpstr>Выбор памяти </vt:lpstr>
      <vt:lpstr>Указание имени </vt:lpstr>
      <vt:lpstr>Настройка установки образа ОС</vt:lpstr>
      <vt:lpstr>Выбор места установки </vt:lpstr>
      <vt:lpstr>Установка </vt:lpstr>
      <vt:lpstr>Конфигурация пользователя </vt:lpstr>
      <vt:lpstr>Установка пароля</vt:lpstr>
      <vt:lpstr>Определение ядра Linux </vt:lpstr>
      <vt:lpstr>Определение частоты процессора</vt:lpstr>
      <vt:lpstr>Определение модели процессора </vt:lpstr>
      <vt:lpstr>Определение объема доступной оперативной памяти </vt:lpstr>
      <vt:lpstr>Определения типа файловой системы корневого раздела </vt:lpstr>
      <vt:lpstr>Определение последовательности монтирования файловых систем </vt:lpstr>
    </vt:vector>
  </TitlesOfParts>
  <LinksUpToDate>0</LinksUpToDate>
  <SharedDoc>0</SharedDoc>
  <HyperlinksChanged>0</HyperlinksChanged>
  <Application>Aspose.Slides for .NET</Application>
  <AppVersion>19.1200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Лабораторная работа 1</dc:title>
  <dc:creator>Бердыев Эзиз</dc:creator>
  <cp:lastModifiedBy>Бердыев Эзиз</cp:lastModifiedBy>
  <cp:revision>4</cp:revision>
  <dcterms:created xsi:type="dcterms:W3CDTF">2022-04-22T01:38:56Z</dcterms:created>
  <dcterms:modified xsi:type="dcterms:W3CDTF">2024-02-10T14:02:07Z</dcterms:modified>
</cp:coreProperties>
</file>