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2.xml" ContentType="application/vnd.openxmlformats-officedocument.drawingml.diagramLayout+xml"/>
  <Default Extension="gif" ContentType="image/gif"/>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0"/>
  </p:notesMasterIdLst>
  <p:handoutMasterIdLst>
    <p:handoutMasterId r:id="rId31"/>
  </p:handoutMasterIdLst>
  <p:sldIdLst>
    <p:sldId id="850" r:id="rId2"/>
    <p:sldId id="887" r:id="rId3"/>
    <p:sldId id="910" r:id="rId4"/>
    <p:sldId id="905" r:id="rId5"/>
    <p:sldId id="929" r:id="rId6"/>
    <p:sldId id="906" r:id="rId7"/>
    <p:sldId id="907" r:id="rId8"/>
    <p:sldId id="908" r:id="rId9"/>
    <p:sldId id="909" r:id="rId10"/>
    <p:sldId id="911" r:id="rId11"/>
    <p:sldId id="912" r:id="rId12"/>
    <p:sldId id="922" r:id="rId13"/>
    <p:sldId id="913" r:id="rId14"/>
    <p:sldId id="928" r:id="rId15"/>
    <p:sldId id="914" r:id="rId16"/>
    <p:sldId id="915" r:id="rId17"/>
    <p:sldId id="916" r:id="rId18"/>
    <p:sldId id="917" r:id="rId19"/>
    <p:sldId id="918" r:id="rId20"/>
    <p:sldId id="919" r:id="rId21"/>
    <p:sldId id="920" r:id="rId22"/>
    <p:sldId id="921" r:id="rId23"/>
    <p:sldId id="923" r:id="rId24"/>
    <p:sldId id="925" r:id="rId25"/>
    <p:sldId id="926" r:id="rId26"/>
    <p:sldId id="927" r:id="rId27"/>
    <p:sldId id="787" r:id="rId28"/>
    <p:sldId id="924" r:id="rId29"/>
  </p:sldIdLst>
  <p:sldSz cx="9144000" cy="5715000" type="screen16x10"/>
  <p:notesSz cx="7102475" cy="89916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00"/>
    <a:srgbClr val="FF9999"/>
    <a:srgbClr val="FFFF66"/>
    <a:srgbClr val="FFFF99"/>
    <a:srgbClr val="6699FF"/>
    <a:srgbClr val="159EFB"/>
    <a:srgbClr val="66FF66"/>
    <a:srgbClr val="CC99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40" autoAdjust="0"/>
    <p:restoredTop sz="94660" autoAdjust="0"/>
  </p:normalViewPr>
  <p:slideViewPr>
    <p:cSldViewPr>
      <p:cViewPr>
        <p:scale>
          <a:sx n="100" d="100"/>
          <a:sy n="100" d="100"/>
        </p:scale>
        <p:origin x="-600" y="-24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1"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732278-0836-47B1-B8B2-1E76E26FE97A}" type="doc">
      <dgm:prSet loTypeId="urn:microsoft.com/office/officeart/2005/8/layout/pyramid2" loCatId="list" qsTypeId="urn:microsoft.com/office/officeart/2005/8/quickstyle/simple1" qsCatId="simple" csTypeId="urn:microsoft.com/office/officeart/2005/8/colors/accent1_2" csCatId="accent1" phldr="1"/>
      <dgm:spPr/>
    </dgm:pt>
    <dgm:pt modelId="{46A212E5-B28A-4D00-931D-664DBB4DF421}">
      <dgm:prSet phldrT="[文本]" custT="1"/>
      <dgm:spPr/>
      <dgm:t>
        <a:bodyPr/>
        <a:lstStyle/>
        <a:p>
          <a:r>
            <a:rPr lang="en-US" altLang="zh-CN" sz="2400" dirty="0" err="1" smtClean="0"/>
            <a:t>Docker</a:t>
          </a:r>
          <a:r>
            <a:rPr lang="en-US" altLang="zh-CN" sz="2400" dirty="0" smtClean="0"/>
            <a:t> </a:t>
          </a:r>
          <a:r>
            <a:rPr lang="zh-CN" altLang="en-US" sz="2400" dirty="0" smtClean="0"/>
            <a:t>简介</a:t>
          </a:r>
          <a:endParaRPr lang="zh-CN" altLang="en-US" sz="2400" dirty="0"/>
        </a:p>
      </dgm:t>
    </dgm:pt>
    <dgm:pt modelId="{44BC90E5-1ABB-4863-A697-AB16C4167594}" type="parTrans" cxnId="{9DA27AE1-5807-4C8F-9061-0F3A31ED8B65}">
      <dgm:prSet/>
      <dgm:spPr/>
      <dgm:t>
        <a:bodyPr/>
        <a:lstStyle/>
        <a:p>
          <a:endParaRPr lang="zh-CN" altLang="en-US"/>
        </a:p>
      </dgm:t>
    </dgm:pt>
    <dgm:pt modelId="{F2821FD7-CB1A-4430-AFAC-61F06FB7A695}" type="sibTrans" cxnId="{9DA27AE1-5807-4C8F-9061-0F3A31ED8B65}">
      <dgm:prSet/>
      <dgm:spPr/>
      <dgm:t>
        <a:bodyPr/>
        <a:lstStyle/>
        <a:p>
          <a:endParaRPr lang="zh-CN" altLang="en-US"/>
        </a:p>
      </dgm:t>
    </dgm:pt>
    <dgm:pt modelId="{41789AA5-3512-415B-B3EF-FECF5F603D25}">
      <dgm:prSet phldrT="[文本]"/>
      <dgm:spPr/>
      <dgm:t>
        <a:bodyPr/>
        <a:lstStyle/>
        <a:p>
          <a:r>
            <a:rPr lang="zh-CN" altLang="en-US" dirty="0" smtClean="0"/>
            <a:t>容器编排</a:t>
          </a:r>
          <a:endParaRPr lang="zh-CN" altLang="en-US" dirty="0"/>
        </a:p>
      </dgm:t>
    </dgm:pt>
    <dgm:pt modelId="{DEDA36A1-96BA-4B5A-84D6-D3597CE388A3}" type="parTrans" cxnId="{9C2D3AAF-2A64-427F-9109-BF2089ADFD87}">
      <dgm:prSet/>
      <dgm:spPr/>
      <dgm:t>
        <a:bodyPr/>
        <a:lstStyle/>
        <a:p>
          <a:endParaRPr lang="zh-CN" altLang="en-US"/>
        </a:p>
      </dgm:t>
    </dgm:pt>
    <dgm:pt modelId="{AAE52787-6249-467E-853A-C7FF05A91F1F}" type="sibTrans" cxnId="{9C2D3AAF-2A64-427F-9109-BF2089ADFD87}">
      <dgm:prSet/>
      <dgm:spPr/>
      <dgm:t>
        <a:bodyPr/>
        <a:lstStyle/>
        <a:p>
          <a:endParaRPr lang="zh-CN" altLang="en-US"/>
        </a:p>
      </dgm:t>
    </dgm:pt>
    <dgm:pt modelId="{F3D76D25-DB4B-49C2-AB8D-7F7DEE817948}" type="pres">
      <dgm:prSet presAssocID="{20732278-0836-47B1-B8B2-1E76E26FE97A}" presName="compositeShape" presStyleCnt="0">
        <dgm:presLayoutVars>
          <dgm:dir/>
          <dgm:resizeHandles/>
        </dgm:presLayoutVars>
      </dgm:prSet>
      <dgm:spPr/>
    </dgm:pt>
    <dgm:pt modelId="{61CCE4C4-77CB-420C-B558-8C176B93A811}" type="pres">
      <dgm:prSet presAssocID="{20732278-0836-47B1-B8B2-1E76E26FE97A}" presName="pyramid" presStyleLbl="node1" presStyleIdx="0" presStyleCnt="1"/>
      <dgm:spPr/>
    </dgm:pt>
    <dgm:pt modelId="{96867DFB-496D-4D32-9ED5-86CB2FA41C32}" type="pres">
      <dgm:prSet presAssocID="{20732278-0836-47B1-B8B2-1E76E26FE97A}" presName="theList" presStyleCnt="0"/>
      <dgm:spPr/>
    </dgm:pt>
    <dgm:pt modelId="{5598F3EA-E98C-423E-BB63-1C2F12DCCA40}" type="pres">
      <dgm:prSet presAssocID="{46A212E5-B28A-4D00-931D-664DBB4DF421}" presName="aNode" presStyleLbl="fgAcc1" presStyleIdx="0" presStyleCnt="2">
        <dgm:presLayoutVars>
          <dgm:bulletEnabled val="1"/>
        </dgm:presLayoutVars>
      </dgm:prSet>
      <dgm:spPr/>
      <dgm:t>
        <a:bodyPr/>
        <a:lstStyle/>
        <a:p>
          <a:endParaRPr lang="zh-CN" altLang="en-US"/>
        </a:p>
      </dgm:t>
    </dgm:pt>
    <dgm:pt modelId="{07DDCD3A-1FB0-44B1-8587-FF4201FD7AF1}" type="pres">
      <dgm:prSet presAssocID="{46A212E5-B28A-4D00-931D-664DBB4DF421}" presName="aSpace" presStyleCnt="0"/>
      <dgm:spPr/>
    </dgm:pt>
    <dgm:pt modelId="{E79860AC-B143-4BCA-8B28-D2060B9B8F80}" type="pres">
      <dgm:prSet presAssocID="{41789AA5-3512-415B-B3EF-FECF5F603D25}" presName="aNode" presStyleLbl="fgAcc1" presStyleIdx="1" presStyleCnt="2">
        <dgm:presLayoutVars>
          <dgm:bulletEnabled val="1"/>
        </dgm:presLayoutVars>
      </dgm:prSet>
      <dgm:spPr/>
      <dgm:t>
        <a:bodyPr/>
        <a:lstStyle/>
        <a:p>
          <a:endParaRPr lang="zh-CN" altLang="en-US"/>
        </a:p>
      </dgm:t>
    </dgm:pt>
    <dgm:pt modelId="{04A47306-41BC-41B5-8BF1-D9CCF9648953}" type="pres">
      <dgm:prSet presAssocID="{41789AA5-3512-415B-B3EF-FECF5F603D25}" presName="aSpace" presStyleCnt="0"/>
      <dgm:spPr/>
    </dgm:pt>
  </dgm:ptLst>
  <dgm:cxnLst>
    <dgm:cxn modelId="{6EB8521D-B8FD-44D9-87CB-81D4F1F66BD3}" type="presOf" srcId="{41789AA5-3512-415B-B3EF-FECF5F603D25}" destId="{E79860AC-B143-4BCA-8B28-D2060B9B8F80}" srcOrd="0" destOrd="0" presId="urn:microsoft.com/office/officeart/2005/8/layout/pyramid2"/>
    <dgm:cxn modelId="{A14098BE-BA30-4DD7-B885-A71925A7D8BD}" type="presOf" srcId="{20732278-0836-47B1-B8B2-1E76E26FE97A}" destId="{F3D76D25-DB4B-49C2-AB8D-7F7DEE817948}" srcOrd="0" destOrd="0" presId="urn:microsoft.com/office/officeart/2005/8/layout/pyramid2"/>
    <dgm:cxn modelId="{D7202943-619D-426B-94DA-4E6FDD825E5E}" type="presOf" srcId="{46A212E5-B28A-4D00-931D-664DBB4DF421}" destId="{5598F3EA-E98C-423E-BB63-1C2F12DCCA40}" srcOrd="0" destOrd="0" presId="urn:microsoft.com/office/officeart/2005/8/layout/pyramid2"/>
    <dgm:cxn modelId="{9DA27AE1-5807-4C8F-9061-0F3A31ED8B65}" srcId="{20732278-0836-47B1-B8B2-1E76E26FE97A}" destId="{46A212E5-B28A-4D00-931D-664DBB4DF421}" srcOrd="0" destOrd="0" parTransId="{44BC90E5-1ABB-4863-A697-AB16C4167594}" sibTransId="{F2821FD7-CB1A-4430-AFAC-61F06FB7A695}"/>
    <dgm:cxn modelId="{9C2D3AAF-2A64-427F-9109-BF2089ADFD87}" srcId="{20732278-0836-47B1-B8B2-1E76E26FE97A}" destId="{41789AA5-3512-415B-B3EF-FECF5F603D25}" srcOrd="1" destOrd="0" parTransId="{DEDA36A1-96BA-4B5A-84D6-D3597CE388A3}" sibTransId="{AAE52787-6249-467E-853A-C7FF05A91F1F}"/>
    <dgm:cxn modelId="{68EF41C4-8C48-4563-A7B4-0603B938A940}" type="presParOf" srcId="{F3D76D25-DB4B-49C2-AB8D-7F7DEE817948}" destId="{61CCE4C4-77CB-420C-B558-8C176B93A811}" srcOrd="0" destOrd="0" presId="urn:microsoft.com/office/officeart/2005/8/layout/pyramid2"/>
    <dgm:cxn modelId="{6CE8F393-6851-4C36-BB1C-C7E39FD6D1C9}" type="presParOf" srcId="{F3D76D25-DB4B-49C2-AB8D-7F7DEE817948}" destId="{96867DFB-496D-4D32-9ED5-86CB2FA41C32}" srcOrd="1" destOrd="0" presId="urn:microsoft.com/office/officeart/2005/8/layout/pyramid2"/>
    <dgm:cxn modelId="{EFE31AF8-0C2F-4A61-9839-BEDF5BD25FCB}" type="presParOf" srcId="{96867DFB-496D-4D32-9ED5-86CB2FA41C32}" destId="{5598F3EA-E98C-423E-BB63-1C2F12DCCA40}" srcOrd="0" destOrd="0" presId="urn:microsoft.com/office/officeart/2005/8/layout/pyramid2"/>
    <dgm:cxn modelId="{730608FC-509E-4F7E-8454-15FD48DA34C4}" type="presParOf" srcId="{96867DFB-496D-4D32-9ED5-86CB2FA41C32}" destId="{07DDCD3A-1FB0-44B1-8587-FF4201FD7AF1}" srcOrd="1" destOrd="0" presId="urn:microsoft.com/office/officeart/2005/8/layout/pyramid2"/>
    <dgm:cxn modelId="{2931B354-0D2B-453E-A886-E1C3263735DC}" type="presParOf" srcId="{96867DFB-496D-4D32-9ED5-86CB2FA41C32}" destId="{E79860AC-B143-4BCA-8B28-D2060B9B8F80}" srcOrd="2" destOrd="0" presId="urn:microsoft.com/office/officeart/2005/8/layout/pyramid2"/>
    <dgm:cxn modelId="{EF6E980B-FCCC-4B11-83C8-81F0707B0578}" type="presParOf" srcId="{96867DFB-496D-4D32-9ED5-86CB2FA41C32}" destId="{04A47306-41BC-41B5-8BF1-D9CCF9648953}" srcOrd="3"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BFB5A315-CD44-445E-8671-A5B60ED0D2B2}" type="doc">
      <dgm:prSet loTypeId="urn:microsoft.com/office/officeart/2005/8/layout/pyramid3" loCatId="pyramid" qsTypeId="urn:microsoft.com/office/officeart/2005/8/quickstyle/simple1" qsCatId="simple" csTypeId="urn:microsoft.com/office/officeart/2005/8/colors/accent1_2" csCatId="accent1" phldr="1"/>
      <dgm:spPr/>
    </dgm:pt>
    <dgm:pt modelId="{1B4F8DFB-6B9F-41A1-8711-01E305E6E8D3}">
      <dgm:prSet phldrT="[文本]" custT="1"/>
      <dgm:spPr/>
      <dgm:t>
        <a:bodyPr/>
        <a:lstStyle/>
        <a:p>
          <a:r>
            <a:rPr lang="en-US" altLang="zh-CN" sz="2000" dirty="0" err="1" smtClean="0"/>
            <a:t>SaaS</a:t>
          </a:r>
          <a:endParaRPr lang="zh-CN" altLang="en-US" sz="2000" dirty="0"/>
        </a:p>
      </dgm:t>
    </dgm:pt>
    <dgm:pt modelId="{20100CAA-FE77-4872-9658-C8DBBDC1021F}" type="parTrans" cxnId="{5B163A28-0B6F-4834-AD7C-1DEE0A3516D2}">
      <dgm:prSet/>
      <dgm:spPr/>
      <dgm:t>
        <a:bodyPr/>
        <a:lstStyle/>
        <a:p>
          <a:endParaRPr lang="zh-CN" altLang="en-US" sz="1000"/>
        </a:p>
      </dgm:t>
    </dgm:pt>
    <dgm:pt modelId="{AF8039A4-DDE3-454C-A8D0-2F2F478D724D}" type="sibTrans" cxnId="{5B163A28-0B6F-4834-AD7C-1DEE0A3516D2}">
      <dgm:prSet/>
      <dgm:spPr/>
      <dgm:t>
        <a:bodyPr/>
        <a:lstStyle/>
        <a:p>
          <a:endParaRPr lang="zh-CN" altLang="en-US" sz="1000"/>
        </a:p>
      </dgm:t>
    </dgm:pt>
    <dgm:pt modelId="{6FF5688F-8577-402D-9FAC-596E1A690B1C}">
      <dgm:prSet phldrT="[文本]" custT="1"/>
      <dgm:spPr/>
      <dgm:t>
        <a:bodyPr/>
        <a:lstStyle/>
        <a:p>
          <a:r>
            <a:rPr lang="en-US" altLang="zh-CN" sz="2000" dirty="0" err="1" smtClean="0"/>
            <a:t>PaaS</a:t>
          </a:r>
          <a:endParaRPr lang="zh-CN" altLang="en-US" sz="2000" dirty="0"/>
        </a:p>
      </dgm:t>
    </dgm:pt>
    <dgm:pt modelId="{F7ED1E49-D811-4718-AA6D-B422D345C871}" type="parTrans" cxnId="{26C6D93C-B207-4CE3-A089-3BCEA7CF2CA3}">
      <dgm:prSet/>
      <dgm:spPr/>
      <dgm:t>
        <a:bodyPr/>
        <a:lstStyle/>
        <a:p>
          <a:endParaRPr lang="zh-CN" altLang="en-US" sz="1000"/>
        </a:p>
      </dgm:t>
    </dgm:pt>
    <dgm:pt modelId="{482DBD48-8336-4AAD-A8EF-7CC65F72BD37}" type="sibTrans" cxnId="{26C6D93C-B207-4CE3-A089-3BCEA7CF2CA3}">
      <dgm:prSet/>
      <dgm:spPr/>
      <dgm:t>
        <a:bodyPr/>
        <a:lstStyle/>
        <a:p>
          <a:endParaRPr lang="zh-CN" altLang="en-US" sz="1000"/>
        </a:p>
      </dgm:t>
    </dgm:pt>
    <dgm:pt modelId="{DEF82FE6-C53F-4C6B-9E62-EA9F16F466E8}">
      <dgm:prSet phldrT="[文本]" custT="1"/>
      <dgm:spPr/>
      <dgm:t>
        <a:bodyPr/>
        <a:lstStyle/>
        <a:p>
          <a:r>
            <a:rPr lang="en-US" altLang="zh-CN" sz="2000" dirty="0" err="1" smtClean="0"/>
            <a:t>IaaS</a:t>
          </a:r>
          <a:endParaRPr lang="zh-CN" altLang="en-US" sz="2000" dirty="0"/>
        </a:p>
      </dgm:t>
    </dgm:pt>
    <dgm:pt modelId="{20246F7A-4363-4B11-95B1-8CD17FC54E4F}" type="parTrans" cxnId="{D5CF8828-4529-4AB0-84F0-CD53C4CF82D6}">
      <dgm:prSet/>
      <dgm:spPr/>
      <dgm:t>
        <a:bodyPr/>
        <a:lstStyle/>
        <a:p>
          <a:endParaRPr lang="zh-CN" altLang="en-US" sz="1000"/>
        </a:p>
      </dgm:t>
    </dgm:pt>
    <dgm:pt modelId="{796E6B64-ED0C-49E6-ABC6-A1AFF3EC35C8}" type="sibTrans" cxnId="{D5CF8828-4529-4AB0-84F0-CD53C4CF82D6}">
      <dgm:prSet/>
      <dgm:spPr/>
      <dgm:t>
        <a:bodyPr/>
        <a:lstStyle/>
        <a:p>
          <a:endParaRPr lang="zh-CN" altLang="en-US" sz="1000"/>
        </a:p>
      </dgm:t>
    </dgm:pt>
    <dgm:pt modelId="{D0C404BF-7E71-487F-9278-DF6227BA942C}" type="pres">
      <dgm:prSet presAssocID="{BFB5A315-CD44-445E-8671-A5B60ED0D2B2}" presName="Name0" presStyleCnt="0">
        <dgm:presLayoutVars>
          <dgm:dir/>
          <dgm:animLvl val="lvl"/>
          <dgm:resizeHandles val="exact"/>
        </dgm:presLayoutVars>
      </dgm:prSet>
      <dgm:spPr/>
    </dgm:pt>
    <dgm:pt modelId="{53C0583E-A9B7-4C45-A0E8-CEB38FFBD782}" type="pres">
      <dgm:prSet presAssocID="{1B4F8DFB-6B9F-41A1-8711-01E305E6E8D3}" presName="Name8" presStyleCnt="0"/>
      <dgm:spPr/>
    </dgm:pt>
    <dgm:pt modelId="{BE8B6D4E-72C8-4D7A-A4FC-971C4409F53B}" type="pres">
      <dgm:prSet presAssocID="{1B4F8DFB-6B9F-41A1-8711-01E305E6E8D3}" presName="level" presStyleLbl="node1" presStyleIdx="0" presStyleCnt="3">
        <dgm:presLayoutVars>
          <dgm:chMax val="1"/>
          <dgm:bulletEnabled val="1"/>
        </dgm:presLayoutVars>
      </dgm:prSet>
      <dgm:spPr/>
    </dgm:pt>
    <dgm:pt modelId="{ABEA6CC4-B214-4561-AC01-C8E95942C6C3}" type="pres">
      <dgm:prSet presAssocID="{1B4F8DFB-6B9F-41A1-8711-01E305E6E8D3}" presName="levelTx" presStyleLbl="revTx" presStyleIdx="0" presStyleCnt="0">
        <dgm:presLayoutVars>
          <dgm:chMax val="1"/>
          <dgm:bulletEnabled val="1"/>
        </dgm:presLayoutVars>
      </dgm:prSet>
      <dgm:spPr/>
    </dgm:pt>
    <dgm:pt modelId="{595B6BDC-7602-43F2-A05D-3DDE94227618}" type="pres">
      <dgm:prSet presAssocID="{6FF5688F-8577-402D-9FAC-596E1A690B1C}" presName="Name8" presStyleCnt="0"/>
      <dgm:spPr/>
    </dgm:pt>
    <dgm:pt modelId="{E1CD8BBF-C108-4659-AA4D-EE25609F1E87}" type="pres">
      <dgm:prSet presAssocID="{6FF5688F-8577-402D-9FAC-596E1A690B1C}" presName="level" presStyleLbl="node1" presStyleIdx="1" presStyleCnt="3">
        <dgm:presLayoutVars>
          <dgm:chMax val="1"/>
          <dgm:bulletEnabled val="1"/>
        </dgm:presLayoutVars>
      </dgm:prSet>
      <dgm:spPr/>
      <dgm:t>
        <a:bodyPr/>
        <a:lstStyle/>
        <a:p>
          <a:endParaRPr lang="zh-CN" altLang="en-US"/>
        </a:p>
      </dgm:t>
    </dgm:pt>
    <dgm:pt modelId="{16F014F8-C239-487E-930D-274ABCD61150}" type="pres">
      <dgm:prSet presAssocID="{6FF5688F-8577-402D-9FAC-596E1A690B1C}" presName="levelTx" presStyleLbl="revTx" presStyleIdx="0" presStyleCnt="0">
        <dgm:presLayoutVars>
          <dgm:chMax val="1"/>
          <dgm:bulletEnabled val="1"/>
        </dgm:presLayoutVars>
      </dgm:prSet>
      <dgm:spPr/>
      <dgm:t>
        <a:bodyPr/>
        <a:lstStyle/>
        <a:p>
          <a:endParaRPr lang="zh-CN" altLang="en-US"/>
        </a:p>
      </dgm:t>
    </dgm:pt>
    <dgm:pt modelId="{F35B7CD3-A903-4D45-88D1-CA0AAD02D2A8}" type="pres">
      <dgm:prSet presAssocID="{DEF82FE6-C53F-4C6B-9E62-EA9F16F466E8}" presName="Name8" presStyleCnt="0"/>
      <dgm:spPr/>
    </dgm:pt>
    <dgm:pt modelId="{3DF1BA50-12C3-4822-9E5D-06BB2CA5A74B}" type="pres">
      <dgm:prSet presAssocID="{DEF82FE6-C53F-4C6B-9E62-EA9F16F466E8}" presName="level" presStyleLbl="node1" presStyleIdx="2" presStyleCnt="3">
        <dgm:presLayoutVars>
          <dgm:chMax val="1"/>
          <dgm:bulletEnabled val="1"/>
        </dgm:presLayoutVars>
      </dgm:prSet>
      <dgm:spPr/>
      <dgm:t>
        <a:bodyPr/>
        <a:lstStyle/>
        <a:p>
          <a:endParaRPr lang="zh-CN" altLang="en-US"/>
        </a:p>
      </dgm:t>
    </dgm:pt>
    <dgm:pt modelId="{0D9AE7A6-16BA-470F-B46D-8CE27A3BAF9C}" type="pres">
      <dgm:prSet presAssocID="{DEF82FE6-C53F-4C6B-9E62-EA9F16F466E8}" presName="levelTx" presStyleLbl="revTx" presStyleIdx="0" presStyleCnt="0">
        <dgm:presLayoutVars>
          <dgm:chMax val="1"/>
          <dgm:bulletEnabled val="1"/>
        </dgm:presLayoutVars>
      </dgm:prSet>
      <dgm:spPr/>
      <dgm:t>
        <a:bodyPr/>
        <a:lstStyle/>
        <a:p>
          <a:endParaRPr lang="zh-CN" altLang="en-US"/>
        </a:p>
      </dgm:t>
    </dgm:pt>
  </dgm:ptLst>
  <dgm:cxnLst>
    <dgm:cxn modelId="{26C6D93C-B207-4CE3-A089-3BCEA7CF2CA3}" srcId="{BFB5A315-CD44-445E-8671-A5B60ED0D2B2}" destId="{6FF5688F-8577-402D-9FAC-596E1A690B1C}" srcOrd="1" destOrd="0" parTransId="{F7ED1E49-D811-4718-AA6D-B422D345C871}" sibTransId="{482DBD48-8336-4AAD-A8EF-7CC65F72BD37}"/>
    <dgm:cxn modelId="{FAD4D500-79EB-4051-A1BD-9518526998BE}" type="presOf" srcId="{BFB5A315-CD44-445E-8671-A5B60ED0D2B2}" destId="{D0C404BF-7E71-487F-9278-DF6227BA942C}" srcOrd="0" destOrd="0" presId="urn:microsoft.com/office/officeart/2005/8/layout/pyramid3"/>
    <dgm:cxn modelId="{D5CF8828-4529-4AB0-84F0-CD53C4CF82D6}" srcId="{BFB5A315-CD44-445E-8671-A5B60ED0D2B2}" destId="{DEF82FE6-C53F-4C6B-9E62-EA9F16F466E8}" srcOrd="2" destOrd="0" parTransId="{20246F7A-4363-4B11-95B1-8CD17FC54E4F}" sibTransId="{796E6B64-ED0C-49E6-ABC6-A1AFF3EC35C8}"/>
    <dgm:cxn modelId="{B632142B-1A61-4E45-8F16-34744E8C466A}" type="presOf" srcId="{1B4F8DFB-6B9F-41A1-8711-01E305E6E8D3}" destId="{ABEA6CC4-B214-4561-AC01-C8E95942C6C3}" srcOrd="1" destOrd="0" presId="urn:microsoft.com/office/officeart/2005/8/layout/pyramid3"/>
    <dgm:cxn modelId="{A8F5E961-4B3F-42C0-8DC0-343AB4A453D6}" type="presOf" srcId="{6FF5688F-8577-402D-9FAC-596E1A690B1C}" destId="{E1CD8BBF-C108-4659-AA4D-EE25609F1E87}" srcOrd="0" destOrd="0" presId="urn:microsoft.com/office/officeart/2005/8/layout/pyramid3"/>
    <dgm:cxn modelId="{5B163A28-0B6F-4834-AD7C-1DEE0A3516D2}" srcId="{BFB5A315-CD44-445E-8671-A5B60ED0D2B2}" destId="{1B4F8DFB-6B9F-41A1-8711-01E305E6E8D3}" srcOrd="0" destOrd="0" parTransId="{20100CAA-FE77-4872-9658-C8DBBDC1021F}" sibTransId="{AF8039A4-DDE3-454C-A8D0-2F2F478D724D}"/>
    <dgm:cxn modelId="{F8DD18E6-B321-45C6-A949-F580F2D932AF}" type="presOf" srcId="{6FF5688F-8577-402D-9FAC-596E1A690B1C}" destId="{16F014F8-C239-487E-930D-274ABCD61150}" srcOrd="1" destOrd="0" presId="urn:microsoft.com/office/officeart/2005/8/layout/pyramid3"/>
    <dgm:cxn modelId="{087FDB48-D0F6-4E1C-9F5C-2E9251C16A8B}" type="presOf" srcId="{DEF82FE6-C53F-4C6B-9E62-EA9F16F466E8}" destId="{3DF1BA50-12C3-4822-9E5D-06BB2CA5A74B}" srcOrd="0" destOrd="0" presId="urn:microsoft.com/office/officeart/2005/8/layout/pyramid3"/>
    <dgm:cxn modelId="{2ED3CAFB-969C-4E42-85BB-F5E5B8CF6246}" type="presOf" srcId="{DEF82FE6-C53F-4C6B-9E62-EA9F16F466E8}" destId="{0D9AE7A6-16BA-470F-B46D-8CE27A3BAF9C}" srcOrd="1" destOrd="0" presId="urn:microsoft.com/office/officeart/2005/8/layout/pyramid3"/>
    <dgm:cxn modelId="{660045E9-220E-48A4-A3F9-BAF7EEE62C33}" type="presOf" srcId="{1B4F8DFB-6B9F-41A1-8711-01E305E6E8D3}" destId="{BE8B6D4E-72C8-4D7A-A4FC-971C4409F53B}" srcOrd="0" destOrd="0" presId="urn:microsoft.com/office/officeart/2005/8/layout/pyramid3"/>
    <dgm:cxn modelId="{7E4A4511-9751-425B-BAB7-B8C64CE11B93}" type="presParOf" srcId="{D0C404BF-7E71-487F-9278-DF6227BA942C}" destId="{53C0583E-A9B7-4C45-A0E8-CEB38FFBD782}" srcOrd="0" destOrd="0" presId="urn:microsoft.com/office/officeart/2005/8/layout/pyramid3"/>
    <dgm:cxn modelId="{63203550-1859-483E-9213-0D9637245538}" type="presParOf" srcId="{53C0583E-A9B7-4C45-A0E8-CEB38FFBD782}" destId="{BE8B6D4E-72C8-4D7A-A4FC-971C4409F53B}" srcOrd="0" destOrd="0" presId="urn:microsoft.com/office/officeart/2005/8/layout/pyramid3"/>
    <dgm:cxn modelId="{F2E54405-FA10-4B06-8184-A8F7B9AF4121}" type="presParOf" srcId="{53C0583E-A9B7-4C45-A0E8-CEB38FFBD782}" destId="{ABEA6CC4-B214-4561-AC01-C8E95942C6C3}" srcOrd="1" destOrd="0" presId="urn:microsoft.com/office/officeart/2005/8/layout/pyramid3"/>
    <dgm:cxn modelId="{2FE8A7DE-C588-4E25-936B-CE1CDCFF2FA9}" type="presParOf" srcId="{D0C404BF-7E71-487F-9278-DF6227BA942C}" destId="{595B6BDC-7602-43F2-A05D-3DDE94227618}" srcOrd="1" destOrd="0" presId="urn:microsoft.com/office/officeart/2005/8/layout/pyramid3"/>
    <dgm:cxn modelId="{CB170E8A-6C86-40EA-9368-F4474B3AE611}" type="presParOf" srcId="{595B6BDC-7602-43F2-A05D-3DDE94227618}" destId="{E1CD8BBF-C108-4659-AA4D-EE25609F1E87}" srcOrd="0" destOrd="0" presId="urn:microsoft.com/office/officeart/2005/8/layout/pyramid3"/>
    <dgm:cxn modelId="{B3D103FD-A1BE-4F22-8836-55D076A8979F}" type="presParOf" srcId="{595B6BDC-7602-43F2-A05D-3DDE94227618}" destId="{16F014F8-C239-487E-930D-274ABCD61150}" srcOrd="1" destOrd="0" presId="urn:microsoft.com/office/officeart/2005/8/layout/pyramid3"/>
    <dgm:cxn modelId="{7FE7F11C-15F4-4342-B2AB-BA2389B3D05C}" type="presParOf" srcId="{D0C404BF-7E71-487F-9278-DF6227BA942C}" destId="{F35B7CD3-A903-4D45-88D1-CA0AAD02D2A8}" srcOrd="2" destOrd="0" presId="urn:microsoft.com/office/officeart/2005/8/layout/pyramid3"/>
    <dgm:cxn modelId="{C35C70F1-643F-4766-9170-2C6ED0C58011}" type="presParOf" srcId="{F35B7CD3-A903-4D45-88D1-CA0AAD02D2A8}" destId="{3DF1BA50-12C3-4822-9E5D-06BB2CA5A74B}" srcOrd="0" destOrd="0" presId="urn:microsoft.com/office/officeart/2005/8/layout/pyramid3"/>
    <dgm:cxn modelId="{E457350F-D8CB-4DA6-AD76-10AE4163C8E4}" type="presParOf" srcId="{F35B7CD3-A903-4D45-88D1-CA0AAD02D2A8}" destId="{0D9AE7A6-16BA-470F-B46D-8CE27A3BAF9C}" srcOrd="1" destOrd="0" presId="urn:microsoft.com/office/officeart/2005/8/layout/pyramid3"/>
  </dgm:cxnLst>
  <dgm:bg/>
  <dgm:whole/>
</dgm:dataModel>
</file>

<file path=ppt/diagrams/data3.xml><?xml version="1.0" encoding="utf-8"?>
<dgm:dataModel xmlns:dgm="http://schemas.openxmlformats.org/drawingml/2006/diagram" xmlns:a="http://schemas.openxmlformats.org/drawingml/2006/main">
  <dgm:ptLst>
    <dgm:pt modelId="{2ABE66CF-E24D-4CC5-B42C-EED7FAF5A9D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8119A189-CCC1-4F1F-AC5F-9F3859E9B75D}">
      <dgm:prSet phldrT="[文本]"/>
      <dgm:spPr/>
      <dgm:t>
        <a:bodyPr/>
        <a:lstStyle/>
        <a:p>
          <a:r>
            <a:rPr lang="en-US" altLang="zh-CN" dirty="0" smtClean="0"/>
            <a:t>Registry</a:t>
          </a:r>
        </a:p>
        <a:p>
          <a:r>
            <a:rPr lang="en-US" altLang="zh-CN" dirty="0" smtClean="0"/>
            <a:t>(</a:t>
          </a:r>
          <a:r>
            <a:rPr lang="zh-CN" altLang="en-US" dirty="0" smtClean="0"/>
            <a:t>仓库注册服务器</a:t>
          </a:r>
          <a:r>
            <a:rPr lang="en-US" altLang="zh-CN" dirty="0" smtClean="0"/>
            <a:t>)</a:t>
          </a:r>
          <a:endParaRPr lang="zh-CN" altLang="en-US" dirty="0"/>
        </a:p>
      </dgm:t>
    </dgm:pt>
    <dgm:pt modelId="{1F2981BA-0359-45AC-B16F-BB09EBB28E55}" type="parTrans" cxnId="{7FD70689-80EE-462F-89EC-9E3AD5BA510B}">
      <dgm:prSet/>
      <dgm:spPr/>
      <dgm:t>
        <a:bodyPr/>
        <a:lstStyle/>
        <a:p>
          <a:endParaRPr lang="zh-CN" altLang="en-US"/>
        </a:p>
      </dgm:t>
    </dgm:pt>
    <dgm:pt modelId="{F2C52E4D-3403-4F11-A258-C75ECC9B5E0D}" type="sibTrans" cxnId="{7FD70689-80EE-462F-89EC-9E3AD5BA510B}">
      <dgm:prSet/>
      <dgm:spPr/>
      <dgm:t>
        <a:bodyPr/>
        <a:lstStyle/>
        <a:p>
          <a:endParaRPr lang="zh-CN" altLang="en-US"/>
        </a:p>
      </dgm:t>
    </dgm:pt>
    <dgm:pt modelId="{7E939ED1-0E4D-450E-9035-2B27EAD4A3D3}">
      <dgm:prSet phldrT="[文本]"/>
      <dgm:spPr/>
      <dgm:t>
        <a:bodyPr/>
        <a:lstStyle/>
        <a:p>
          <a:r>
            <a:rPr lang="zh-CN" altLang="en-US" dirty="0" smtClean="0"/>
            <a:t>仓库</a:t>
          </a:r>
          <a:endParaRPr lang="en-US" altLang="zh-CN" dirty="0" smtClean="0"/>
        </a:p>
      </dgm:t>
    </dgm:pt>
    <dgm:pt modelId="{AC05F553-FD9E-4DC8-9C00-24A17269C222}" type="parTrans" cxnId="{76417805-5D95-49BE-8324-7B4F30F577D5}">
      <dgm:prSet/>
      <dgm:spPr/>
      <dgm:t>
        <a:bodyPr/>
        <a:lstStyle/>
        <a:p>
          <a:endParaRPr lang="zh-CN" altLang="en-US"/>
        </a:p>
      </dgm:t>
    </dgm:pt>
    <dgm:pt modelId="{729F32C2-74AA-406B-912B-849562DA54AA}" type="sibTrans" cxnId="{76417805-5D95-49BE-8324-7B4F30F577D5}">
      <dgm:prSet/>
      <dgm:spPr/>
      <dgm:t>
        <a:bodyPr/>
        <a:lstStyle/>
        <a:p>
          <a:endParaRPr lang="zh-CN" altLang="en-US"/>
        </a:p>
      </dgm:t>
    </dgm:pt>
    <dgm:pt modelId="{C4059C36-7895-4DA3-A6F4-E356B0510587}">
      <dgm:prSet phldrT="[文本]"/>
      <dgm:spPr/>
      <dgm:t>
        <a:bodyPr/>
        <a:lstStyle/>
        <a:p>
          <a:r>
            <a:rPr lang="en-US" altLang="zh-CN" dirty="0" smtClean="0"/>
            <a:t>Ubuntu-14.0</a:t>
          </a:r>
          <a:endParaRPr lang="zh-CN" altLang="en-US" dirty="0"/>
        </a:p>
      </dgm:t>
    </dgm:pt>
    <dgm:pt modelId="{8CF8E266-FBAE-4E77-9957-F6B4D474D162}" type="parTrans" cxnId="{4A5E7928-7074-4782-A196-CC73E4B34D65}">
      <dgm:prSet/>
      <dgm:spPr/>
      <dgm:t>
        <a:bodyPr/>
        <a:lstStyle/>
        <a:p>
          <a:endParaRPr lang="zh-CN" altLang="en-US"/>
        </a:p>
      </dgm:t>
    </dgm:pt>
    <dgm:pt modelId="{473AB4C3-3A90-4872-A5EA-708B061D701D}" type="sibTrans" cxnId="{4A5E7928-7074-4782-A196-CC73E4B34D65}">
      <dgm:prSet/>
      <dgm:spPr/>
      <dgm:t>
        <a:bodyPr/>
        <a:lstStyle/>
        <a:p>
          <a:endParaRPr lang="zh-CN" altLang="en-US"/>
        </a:p>
      </dgm:t>
    </dgm:pt>
    <dgm:pt modelId="{263E3AF1-1823-44A2-9537-0647E048372A}">
      <dgm:prSet phldrT="[文本]"/>
      <dgm:spPr/>
      <dgm:t>
        <a:bodyPr/>
        <a:lstStyle/>
        <a:p>
          <a:r>
            <a:rPr lang="en-US" altLang="zh-CN" dirty="0" smtClean="0"/>
            <a:t>Ubuntu-12.0</a:t>
          </a:r>
          <a:endParaRPr lang="zh-CN" altLang="en-US" dirty="0"/>
        </a:p>
      </dgm:t>
    </dgm:pt>
    <dgm:pt modelId="{EF100ED0-AA01-4F69-8720-29F61CE788EE}" type="parTrans" cxnId="{398DB64E-0198-4D7C-A41E-2C6BBE691C97}">
      <dgm:prSet/>
      <dgm:spPr/>
      <dgm:t>
        <a:bodyPr/>
        <a:lstStyle/>
        <a:p>
          <a:endParaRPr lang="zh-CN" altLang="en-US"/>
        </a:p>
      </dgm:t>
    </dgm:pt>
    <dgm:pt modelId="{C321ED78-EEFE-4754-9E68-AB304B23CAAC}" type="sibTrans" cxnId="{398DB64E-0198-4D7C-A41E-2C6BBE691C97}">
      <dgm:prSet/>
      <dgm:spPr/>
      <dgm:t>
        <a:bodyPr/>
        <a:lstStyle/>
        <a:p>
          <a:endParaRPr lang="zh-CN" altLang="en-US"/>
        </a:p>
      </dgm:t>
    </dgm:pt>
    <dgm:pt modelId="{1277D0F4-3108-4023-97CE-C79ABE85C2C3}">
      <dgm:prSet phldrT="[文本]"/>
      <dgm:spPr/>
      <dgm:t>
        <a:bodyPr/>
        <a:lstStyle/>
        <a:p>
          <a:r>
            <a:rPr lang="zh-CN" altLang="en-US" dirty="0" smtClean="0"/>
            <a:t>仓库</a:t>
          </a:r>
          <a:endParaRPr lang="en-US" altLang="zh-CN" dirty="0" smtClean="0"/>
        </a:p>
        <a:p>
          <a:r>
            <a:rPr lang="en-US" altLang="zh-CN" dirty="0" smtClean="0"/>
            <a:t>(Centos)</a:t>
          </a:r>
          <a:endParaRPr lang="zh-CN" altLang="en-US" dirty="0"/>
        </a:p>
      </dgm:t>
    </dgm:pt>
    <dgm:pt modelId="{37394A63-5312-4780-A63E-34F0D4F04341}" type="parTrans" cxnId="{E6FF89D3-42DF-464E-824C-57E04EA0388B}">
      <dgm:prSet/>
      <dgm:spPr/>
      <dgm:t>
        <a:bodyPr/>
        <a:lstStyle/>
        <a:p>
          <a:endParaRPr lang="zh-CN" altLang="en-US"/>
        </a:p>
      </dgm:t>
    </dgm:pt>
    <dgm:pt modelId="{E394514C-38EE-414F-8504-F38A5B6288B8}" type="sibTrans" cxnId="{E6FF89D3-42DF-464E-824C-57E04EA0388B}">
      <dgm:prSet/>
      <dgm:spPr/>
      <dgm:t>
        <a:bodyPr/>
        <a:lstStyle/>
        <a:p>
          <a:endParaRPr lang="zh-CN" altLang="en-US"/>
        </a:p>
      </dgm:t>
    </dgm:pt>
    <dgm:pt modelId="{71BB20A6-5FFE-4CD4-A438-9D48EA8772DC}">
      <dgm:prSet phldrT="[文本]"/>
      <dgm:spPr/>
      <dgm:t>
        <a:bodyPr/>
        <a:lstStyle/>
        <a:p>
          <a:r>
            <a:rPr lang="en-US" altLang="zh-CN" dirty="0" smtClean="0"/>
            <a:t>Ubuntu-16.0</a:t>
          </a:r>
          <a:endParaRPr lang="zh-CN" altLang="en-US" dirty="0"/>
        </a:p>
      </dgm:t>
    </dgm:pt>
    <dgm:pt modelId="{1E7B838F-179C-4252-B08C-B62FD78043D6}" type="parTrans" cxnId="{4E0EADB0-693A-4577-8003-34AB5D7742D9}">
      <dgm:prSet/>
      <dgm:spPr/>
      <dgm:t>
        <a:bodyPr/>
        <a:lstStyle/>
        <a:p>
          <a:endParaRPr lang="zh-CN" altLang="en-US"/>
        </a:p>
      </dgm:t>
    </dgm:pt>
    <dgm:pt modelId="{B1981E24-0DFB-434D-B38E-0847599C71F9}" type="sibTrans" cxnId="{4E0EADB0-693A-4577-8003-34AB5D7742D9}">
      <dgm:prSet/>
      <dgm:spPr/>
      <dgm:t>
        <a:bodyPr/>
        <a:lstStyle/>
        <a:p>
          <a:endParaRPr lang="zh-CN" altLang="en-US"/>
        </a:p>
      </dgm:t>
    </dgm:pt>
    <dgm:pt modelId="{73D94B8F-26C9-4D09-9AD6-1F3577864EFB}">
      <dgm:prSet phldrT="[文本]"/>
      <dgm:spPr/>
      <dgm:t>
        <a:bodyPr/>
        <a:lstStyle/>
        <a:p>
          <a:r>
            <a:rPr lang="zh-CN" altLang="en-US" dirty="0" smtClean="0"/>
            <a:t>仓库</a:t>
          </a:r>
          <a:endParaRPr lang="en-US" altLang="zh-CN" dirty="0" smtClean="0"/>
        </a:p>
        <a:p>
          <a:r>
            <a:rPr lang="en-US" altLang="zh-CN" dirty="0" smtClean="0"/>
            <a:t>(</a:t>
          </a:r>
          <a:r>
            <a:rPr lang="en-US" altLang="zh-CN" dirty="0" err="1" smtClean="0"/>
            <a:t>Ubuntu</a:t>
          </a:r>
          <a:r>
            <a:rPr lang="en-US" altLang="zh-CN" dirty="0" smtClean="0"/>
            <a:t>)</a:t>
          </a:r>
        </a:p>
      </dgm:t>
    </dgm:pt>
    <dgm:pt modelId="{BFCB00AA-AE58-4AEB-904C-65ECB22897B6}" type="sibTrans" cxnId="{ACD9B7F5-7422-4966-BE61-B3680B8040AD}">
      <dgm:prSet/>
      <dgm:spPr/>
      <dgm:t>
        <a:bodyPr/>
        <a:lstStyle/>
        <a:p>
          <a:endParaRPr lang="zh-CN" altLang="en-US"/>
        </a:p>
      </dgm:t>
    </dgm:pt>
    <dgm:pt modelId="{5DECB65E-4ECA-4BF0-AA7D-E8B1A1477A67}" type="parTrans" cxnId="{ACD9B7F5-7422-4966-BE61-B3680B8040AD}">
      <dgm:prSet/>
      <dgm:spPr/>
      <dgm:t>
        <a:bodyPr/>
        <a:lstStyle/>
        <a:p>
          <a:endParaRPr lang="zh-CN" altLang="en-US"/>
        </a:p>
      </dgm:t>
    </dgm:pt>
    <dgm:pt modelId="{F12AFBAA-C4A7-46AD-ADDC-EE5D794B850D}">
      <dgm:prSet/>
      <dgm:spPr/>
      <dgm:t>
        <a:bodyPr/>
        <a:lstStyle/>
        <a:p>
          <a:r>
            <a:rPr lang="zh-CN" altLang="en-US" dirty="0" smtClean="0"/>
            <a:t>公开仓库</a:t>
          </a:r>
          <a:endParaRPr lang="zh-CN" altLang="en-US" dirty="0"/>
        </a:p>
      </dgm:t>
    </dgm:pt>
    <dgm:pt modelId="{FE6F674A-754F-4444-835A-F610C1ABBE2F}" type="parTrans" cxnId="{EEC3C809-1B43-4907-A731-605C0A54A3B4}">
      <dgm:prSet/>
      <dgm:spPr/>
      <dgm:t>
        <a:bodyPr/>
        <a:lstStyle/>
        <a:p>
          <a:endParaRPr lang="zh-CN" altLang="en-US"/>
        </a:p>
      </dgm:t>
    </dgm:pt>
    <dgm:pt modelId="{CF868C43-55AF-4E71-B831-3E279E72B939}" type="sibTrans" cxnId="{EEC3C809-1B43-4907-A731-605C0A54A3B4}">
      <dgm:prSet/>
      <dgm:spPr/>
      <dgm:t>
        <a:bodyPr/>
        <a:lstStyle/>
        <a:p>
          <a:endParaRPr lang="zh-CN" altLang="en-US"/>
        </a:p>
      </dgm:t>
    </dgm:pt>
    <dgm:pt modelId="{91E92EFE-E524-4EE3-B4B5-82DCF82A836A}">
      <dgm:prSet/>
      <dgm:spPr/>
      <dgm:t>
        <a:bodyPr/>
        <a:lstStyle/>
        <a:p>
          <a:r>
            <a:rPr lang="zh-CN" altLang="en-US" dirty="0" smtClean="0"/>
            <a:t>私有仓库</a:t>
          </a:r>
          <a:endParaRPr lang="zh-CN" altLang="en-US" dirty="0"/>
        </a:p>
      </dgm:t>
    </dgm:pt>
    <dgm:pt modelId="{69070314-F974-4612-8006-54A9D432041D}" type="parTrans" cxnId="{D0387FBD-BE30-45AF-A3C6-E998721A5D1C}">
      <dgm:prSet/>
      <dgm:spPr/>
      <dgm:t>
        <a:bodyPr/>
        <a:lstStyle/>
        <a:p>
          <a:endParaRPr lang="zh-CN" altLang="en-US"/>
        </a:p>
      </dgm:t>
    </dgm:pt>
    <dgm:pt modelId="{00C629F2-224D-4A88-8BB5-0C4F89AF244D}" type="sibTrans" cxnId="{D0387FBD-BE30-45AF-A3C6-E998721A5D1C}">
      <dgm:prSet/>
      <dgm:spPr/>
      <dgm:t>
        <a:bodyPr/>
        <a:lstStyle/>
        <a:p>
          <a:endParaRPr lang="zh-CN" altLang="en-US"/>
        </a:p>
      </dgm:t>
    </dgm:pt>
    <dgm:pt modelId="{A1D7DAF4-E3BF-4455-BFFB-F4FDAE2A75A0}">
      <dgm:prSet/>
      <dgm:spPr/>
      <dgm:t>
        <a:bodyPr/>
        <a:lstStyle/>
        <a:p>
          <a:r>
            <a:rPr lang="en-US" altLang="zh-CN" dirty="0" err="1" smtClean="0"/>
            <a:t>Docker</a:t>
          </a:r>
          <a:r>
            <a:rPr lang="en-US" altLang="zh-CN" dirty="0" smtClean="0"/>
            <a:t> Hub</a:t>
          </a:r>
          <a:endParaRPr lang="zh-CN" altLang="en-US" dirty="0"/>
        </a:p>
      </dgm:t>
    </dgm:pt>
    <dgm:pt modelId="{A9544E26-343A-436D-8A12-80216FFE3965}" type="parTrans" cxnId="{AF28D326-8766-436A-82CB-1605F5EC8FC9}">
      <dgm:prSet/>
      <dgm:spPr/>
      <dgm:t>
        <a:bodyPr/>
        <a:lstStyle/>
        <a:p>
          <a:endParaRPr lang="zh-CN" altLang="en-US"/>
        </a:p>
      </dgm:t>
    </dgm:pt>
    <dgm:pt modelId="{9C4F2796-99D9-4109-A07E-33A0B6C947C9}" type="sibTrans" cxnId="{AF28D326-8766-436A-82CB-1605F5EC8FC9}">
      <dgm:prSet/>
      <dgm:spPr/>
      <dgm:t>
        <a:bodyPr/>
        <a:lstStyle/>
        <a:p>
          <a:endParaRPr lang="zh-CN" altLang="en-US"/>
        </a:p>
      </dgm:t>
    </dgm:pt>
    <dgm:pt modelId="{04EBD1E2-90D7-4889-88B8-A6E05A1DC2F4}">
      <dgm:prSet/>
      <dgm:spPr/>
      <dgm:t>
        <a:bodyPr/>
        <a:lstStyle/>
        <a:p>
          <a:r>
            <a:rPr lang="en-US" altLang="zh-CN" dirty="0" err="1" smtClean="0"/>
            <a:t>Alicloud</a:t>
          </a:r>
          <a:endParaRPr lang="zh-CN" altLang="en-US" dirty="0"/>
        </a:p>
      </dgm:t>
    </dgm:pt>
    <dgm:pt modelId="{33912BAC-460E-44CB-B04A-8028D7C40E47}" type="parTrans" cxnId="{19458FB8-F3FE-491F-B469-0F77884E9027}">
      <dgm:prSet/>
      <dgm:spPr/>
      <dgm:t>
        <a:bodyPr/>
        <a:lstStyle/>
        <a:p>
          <a:endParaRPr lang="zh-CN" altLang="en-US"/>
        </a:p>
      </dgm:t>
    </dgm:pt>
    <dgm:pt modelId="{05C5AF46-CDD0-473A-9B4A-C076F2E020DE}" type="sibTrans" cxnId="{19458FB8-F3FE-491F-B469-0F77884E9027}">
      <dgm:prSet/>
      <dgm:spPr/>
      <dgm:t>
        <a:bodyPr/>
        <a:lstStyle/>
        <a:p>
          <a:endParaRPr lang="zh-CN" altLang="en-US"/>
        </a:p>
      </dgm:t>
    </dgm:pt>
    <dgm:pt modelId="{0419623F-BA7D-4287-835A-39D6DECA8EF0}" type="pres">
      <dgm:prSet presAssocID="{2ABE66CF-E24D-4CC5-B42C-EED7FAF5A9DC}" presName="hierChild1" presStyleCnt="0">
        <dgm:presLayoutVars>
          <dgm:orgChart val="1"/>
          <dgm:chPref val="1"/>
          <dgm:dir/>
          <dgm:animOne val="branch"/>
          <dgm:animLvl val="lvl"/>
          <dgm:resizeHandles/>
        </dgm:presLayoutVars>
      </dgm:prSet>
      <dgm:spPr/>
      <dgm:t>
        <a:bodyPr/>
        <a:lstStyle/>
        <a:p>
          <a:endParaRPr lang="zh-CN" altLang="en-US"/>
        </a:p>
      </dgm:t>
    </dgm:pt>
    <dgm:pt modelId="{9F74813D-B47E-46F5-BD99-44D57CC0EDAF}" type="pres">
      <dgm:prSet presAssocID="{8119A189-CCC1-4F1F-AC5F-9F3859E9B75D}" presName="hierRoot1" presStyleCnt="0">
        <dgm:presLayoutVars>
          <dgm:hierBranch val="init"/>
        </dgm:presLayoutVars>
      </dgm:prSet>
      <dgm:spPr/>
    </dgm:pt>
    <dgm:pt modelId="{B235871F-956A-4E88-90BA-B414C64EEC9E}" type="pres">
      <dgm:prSet presAssocID="{8119A189-CCC1-4F1F-AC5F-9F3859E9B75D}" presName="rootComposite1" presStyleCnt="0"/>
      <dgm:spPr/>
    </dgm:pt>
    <dgm:pt modelId="{4599810C-535D-4958-8BE5-3B03B8B3F602}" type="pres">
      <dgm:prSet presAssocID="{8119A189-CCC1-4F1F-AC5F-9F3859E9B75D}" presName="rootText1" presStyleLbl="node0" presStyleIdx="0" presStyleCnt="1">
        <dgm:presLayoutVars>
          <dgm:chPref val="3"/>
        </dgm:presLayoutVars>
      </dgm:prSet>
      <dgm:spPr/>
      <dgm:t>
        <a:bodyPr/>
        <a:lstStyle/>
        <a:p>
          <a:endParaRPr lang="zh-CN" altLang="en-US"/>
        </a:p>
      </dgm:t>
    </dgm:pt>
    <dgm:pt modelId="{8BB5E6EA-BEE7-4E62-ADB6-A823E87E8673}" type="pres">
      <dgm:prSet presAssocID="{8119A189-CCC1-4F1F-AC5F-9F3859E9B75D}" presName="rootConnector1" presStyleLbl="node1" presStyleIdx="0" presStyleCnt="0"/>
      <dgm:spPr/>
      <dgm:t>
        <a:bodyPr/>
        <a:lstStyle/>
        <a:p>
          <a:endParaRPr lang="zh-CN" altLang="en-US"/>
        </a:p>
      </dgm:t>
    </dgm:pt>
    <dgm:pt modelId="{54F9CC5F-8409-464C-AD58-DD7AF351AB32}" type="pres">
      <dgm:prSet presAssocID="{8119A189-CCC1-4F1F-AC5F-9F3859E9B75D}" presName="hierChild2" presStyleCnt="0"/>
      <dgm:spPr/>
    </dgm:pt>
    <dgm:pt modelId="{06005A3A-DBDC-4CAF-A80B-8B5EE3C0B5D7}" type="pres">
      <dgm:prSet presAssocID="{AC05F553-FD9E-4DC8-9C00-24A17269C222}" presName="Name37" presStyleLbl="parChTrans1D2" presStyleIdx="0" presStyleCnt="3"/>
      <dgm:spPr/>
      <dgm:t>
        <a:bodyPr/>
        <a:lstStyle/>
        <a:p>
          <a:endParaRPr lang="zh-CN" altLang="en-US"/>
        </a:p>
      </dgm:t>
    </dgm:pt>
    <dgm:pt modelId="{B7F7646D-1404-4CDC-A84D-FDF05C4D66C2}" type="pres">
      <dgm:prSet presAssocID="{7E939ED1-0E4D-450E-9035-2B27EAD4A3D3}" presName="hierRoot2" presStyleCnt="0">
        <dgm:presLayoutVars>
          <dgm:hierBranch val="init"/>
        </dgm:presLayoutVars>
      </dgm:prSet>
      <dgm:spPr/>
    </dgm:pt>
    <dgm:pt modelId="{5E802F6B-4D6A-40A1-8701-9EC9E930E13B}" type="pres">
      <dgm:prSet presAssocID="{7E939ED1-0E4D-450E-9035-2B27EAD4A3D3}" presName="rootComposite" presStyleCnt="0"/>
      <dgm:spPr/>
    </dgm:pt>
    <dgm:pt modelId="{A0FA0896-21B8-47E3-98DE-0219D9DFCDAE}" type="pres">
      <dgm:prSet presAssocID="{7E939ED1-0E4D-450E-9035-2B27EAD4A3D3}" presName="rootText" presStyleLbl="node2" presStyleIdx="0" presStyleCnt="3">
        <dgm:presLayoutVars>
          <dgm:chPref val="3"/>
        </dgm:presLayoutVars>
      </dgm:prSet>
      <dgm:spPr/>
      <dgm:t>
        <a:bodyPr/>
        <a:lstStyle/>
        <a:p>
          <a:endParaRPr lang="zh-CN" altLang="en-US"/>
        </a:p>
      </dgm:t>
    </dgm:pt>
    <dgm:pt modelId="{5C01CD16-43B6-41CD-AE23-6F7B75BD394D}" type="pres">
      <dgm:prSet presAssocID="{7E939ED1-0E4D-450E-9035-2B27EAD4A3D3}" presName="rootConnector" presStyleLbl="node2" presStyleIdx="0" presStyleCnt="3"/>
      <dgm:spPr/>
      <dgm:t>
        <a:bodyPr/>
        <a:lstStyle/>
        <a:p>
          <a:endParaRPr lang="zh-CN" altLang="en-US"/>
        </a:p>
      </dgm:t>
    </dgm:pt>
    <dgm:pt modelId="{950FD6CD-2504-420A-BF3B-B0BDFD8CB128}" type="pres">
      <dgm:prSet presAssocID="{7E939ED1-0E4D-450E-9035-2B27EAD4A3D3}" presName="hierChild4" presStyleCnt="0"/>
      <dgm:spPr/>
    </dgm:pt>
    <dgm:pt modelId="{CCB9FF7B-F0B1-486F-8E5D-747D9762048A}" type="pres">
      <dgm:prSet presAssocID="{69070314-F974-4612-8006-54A9D432041D}" presName="Name37" presStyleLbl="parChTrans1D3" presStyleIdx="0" presStyleCnt="5"/>
      <dgm:spPr/>
      <dgm:t>
        <a:bodyPr/>
        <a:lstStyle/>
        <a:p>
          <a:endParaRPr lang="zh-CN" altLang="en-US"/>
        </a:p>
      </dgm:t>
    </dgm:pt>
    <dgm:pt modelId="{E8006766-0681-4686-8B7B-3EDACFBFA8B8}" type="pres">
      <dgm:prSet presAssocID="{91E92EFE-E524-4EE3-B4B5-82DCF82A836A}" presName="hierRoot2" presStyleCnt="0">
        <dgm:presLayoutVars>
          <dgm:hierBranch val="init"/>
        </dgm:presLayoutVars>
      </dgm:prSet>
      <dgm:spPr/>
    </dgm:pt>
    <dgm:pt modelId="{DC46F4FD-DA8A-4056-B8E4-9D623119F517}" type="pres">
      <dgm:prSet presAssocID="{91E92EFE-E524-4EE3-B4B5-82DCF82A836A}" presName="rootComposite" presStyleCnt="0"/>
      <dgm:spPr/>
    </dgm:pt>
    <dgm:pt modelId="{F2E485A9-0D61-4E46-A6D9-4FA1CAF08917}" type="pres">
      <dgm:prSet presAssocID="{91E92EFE-E524-4EE3-B4B5-82DCF82A836A}" presName="rootText" presStyleLbl="node3" presStyleIdx="0" presStyleCnt="5" custLinFactX="24856" custLinFactNeighborX="100000" custLinFactNeighborY="-13986">
        <dgm:presLayoutVars>
          <dgm:chPref val="3"/>
        </dgm:presLayoutVars>
      </dgm:prSet>
      <dgm:spPr/>
      <dgm:t>
        <a:bodyPr/>
        <a:lstStyle/>
        <a:p>
          <a:endParaRPr lang="zh-CN" altLang="en-US"/>
        </a:p>
      </dgm:t>
    </dgm:pt>
    <dgm:pt modelId="{2A1A34E3-1994-4504-8B09-1BCFA5E6035E}" type="pres">
      <dgm:prSet presAssocID="{91E92EFE-E524-4EE3-B4B5-82DCF82A836A}" presName="rootConnector" presStyleLbl="node3" presStyleIdx="0" presStyleCnt="5"/>
      <dgm:spPr/>
      <dgm:t>
        <a:bodyPr/>
        <a:lstStyle/>
        <a:p>
          <a:endParaRPr lang="zh-CN" altLang="en-US"/>
        </a:p>
      </dgm:t>
    </dgm:pt>
    <dgm:pt modelId="{875F47CA-D355-4548-A103-B7041B0AFD7E}" type="pres">
      <dgm:prSet presAssocID="{91E92EFE-E524-4EE3-B4B5-82DCF82A836A}" presName="hierChild4" presStyleCnt="0"/>
      <dgm:spPr/>
    </dgm:pt>
    <dgm:pt modelId="{CF8002C4-DB0E-4BEE-9839-D5E71D39C562}" type="pres">
      <dgm:prSet presAssocID="{91E92EFE-E524-4EE3-B4B5-82DCF82A836A}" presName="hierChild5" presStyleCnt="0"/>
      <dgm:spPr/>
    </dgm:pt>
    <dgm:pt modelId="{691B846D-CB07-4AAB-8517-548F60660AA2}" type="pres">
      <dgm:prSet presAssocID="{FE6F674A-754F-4444-835A-F610C1ABBE2F}" presName="Name37" presStyleLbl="parChTrans1D3" presStyleIdx="1" presStyleCnt="5"/>
      <dgm:spPr/>
      <dgm:t>
        <a:bodyPr/>
        <a:lstStyle/>
        <a:p>
          <a:endParaRPr lang="zh-CN" altLang="en-US"/>
        </a:p>
      </dgm:t>
    </dgm:pt>
    <dgm:pt modelId="{AE4961F5-69AD-4123-AF5F-BD0CBE90DCAF}" type="pres">
      <dgm:prSet presAssocID="{F12AFBAA-C4A7-46AD-ADDC-EE5D794B850D}" presName="hierRoot2" presStyleCnt="0">
        <dgm:presLayoutVars>
          <dgm:hierBranch val="init"/>
        </dgm:presLayoutVars>
      </dgm:prSet>
      <dgm:spPr/>
    </dgm:pt>
    <dgm:pt modelId="{B161CAB3-EB29-4617-9F7B-E40B36D5E331}" type="pres">
      <dgm:prSet presAssocID="{F12AFBAA-C4A7-46AD-ADDC-EE5D794B850D}" presName="rootComposite" presStyleCnt="0"/>
      <dgm:spPr/>
    </dgm:pt>
    <dgm:pt modelId="{66D85DFF-40F9-430E-8D97-7D32DD984B8B}" type="pres">
      <dgm:prSet presAssocID="{F12AFBAA-C4A7-46AD-ADDC-EE5D794B850D}" presName="rootText" presStyleLbl="node3" presStyleIdx="1" presStyleCnt="5" custLinFactX="-17006" custLinFactNeighborX="-100000" custLinFactNeighborY="-13986">
        <dgm:presLayoutVars>
          <dgm:chPref val="3"/>
        </dgm:presLayoutVars>
      </dgm:prSet>
      <dgm:spPr/>
      <dgm:t>
        <a:bodyPr/>
        <a:lstStyle/>
        <a:p>
          <a:endParaRPr lang="zh-CN" altLang="en-US"/>
        </a:p>
      </dgm:t>
    </dgm:pt>
    <dgm:pt modelId="{F4D2BB0D-FCD5-4897-AB33-B1E1EA87128F}" type="pres">
      <dgm:prSet presAssocID="{F12AFBAA-C4A7-46AD-ADDC-EE5D794B850D}" presName="rootConnector" presStyleLbl="node3" presStyleIdx="1" presStyleCnt="5"/>
      <dgm:spPr/>
      <dgm:t>
        <a:bodyPr/>
        <a:lstStyle/>
        <a:p>
          <a:endParaRPr lang="zh-CN" altLang="en-US"/>
        </a:p>
      </dgm:t>
    </dgm:pt>
    <dgm:pt modelId="{AA494699-1670-4F5E-B5EB-A89034D5450C}" type="pres">
      <dgm:prSet presAssocID="{F12AFBAA-C4A7-46AD-ADDC-EE5D794B850D}" presName="hierChild4" presStyleCnt="0"/>
      <dgm:spPr/>
    </dgm:pt>
    <dgm:pt modelId="{AE107A57-5F45-4EA3-8C93-AFF1DBC6087F}" type="pres">
      <dgm:prSet presAssocID="{A9544E26-343A-436D-8A12-80216FFE3965}" presName="Name37" presStyleLbl="parChTrans1D4" presStyleIdx="0" presStyleCnt="2"/>
      <dgm:spPr/>
      <dgm:t>
        <a:bodyPr/>
        <a:lstStyle/>
        <a:p>
          <a:endParaRPr lang="zh-CN" altLang="en-US"/>
        </a:p>
      </dgm:t>
    </dgm:pt>
    <dgm:pt modelId="{60386C95-2957-40BC-93F8-785D379E6C1B}" type="pres">
      <dgm:prSet presAssocID="{A1D7DAF4-E3BF-4455-BFFB-F4FDAE2A75A0}" presName="hierRoot2" presStyleCnt="0">
        <dgm:presLayoutVars>
          <dgm:hierBranch val="init"/>
        </dgm:presLayoutVars>
      </dgm:prSet>
      <dgm:spPr/>
    </dgm:pt>
    <dgm:pt modelId="{3FEC17F8-195D-495A-A22F-FC4D201CA81B}" type="pres">
      <dgm:prSet presAssocID="{A1D7DAF4-E3BF-4455-BFFB-F4FDAE2A75A0}" presName="rootComposite" presStyleCnt="0"/>
      <dgm:spPr/>
    </dgm:pt>
    <dgm:pt modelId="{E5B8A247-C3E9-4520-91A5-AD2AFA7D4D72}" type="pres">
      <dgm:prSet presAssocID="{A1D7DAF4-E3BF-4455-BFFB-F4FDAE2A75A0}" presName="rootText" presStyleLbl="node4" presStyleIdx="0" presStyleCnt="2" custLinFactX="-100000" custLinFactNeighborX="-155759" custLinFactNeighborY="425">
        <dgm:presLayoutVars>
          <dgm:chPref val="3"/>
        </dgm:presLayoutVars>
      </dgm:prSet>
      <dgm:spPr/>
      <dgm:t>
        <a:bodyPr/>
        <a:lstStyle/>
        <a:p>
          <a:endParaRPr lang="zh-CN" altLang="en-US"/>
        </a:p>
      </dgm:t>
    </dgm:pt>
    <dgm:pt modelId="{FC5AB9DC-00A2-4B76-B816-75CBA17B614C}" type="pres">
      <dgm:prSet presAssocID="{A1D7DAF4-E3BF-4455-BFFB-F4FDAE2A75A0}" presName="rootConnector" presStyleLbl="node4" presStyleIdx="0" presStyleCnt="2"/>
      <dgm:spPr/>
      <dgm:t>
        <a:bodyPr/>
        <a:lstStyle/>
        <a:p>
          <a:endParaRPr lang="zh-CN" altLang="en-US"/>
        </a:p>
      </dgm:t>
    </dgm:pt>
    <dgm:pt modelId="{D906C10B-1B81-4371-BBE4-578C7C915068}" type="pres">
      <dgm:prSet presAssocID="{A1D7DAF4-E3BF-4455-BFFB-F4FDAE2A75A0}" presName="hierChild4" presStyleCnt="0"/>
      <dgm:spPr/>
    </dgm:pt>
    <dgm:pt modelId="{D29B4AAC-26AF-4B2F-A0F6-0E63FB52F4C3}" type="pres">
      <dgm:prSet presAssocID="{A1D7DAF4-E3BF-4455-BFFB-F4FDAE2A75A0}" presName="hierChild5" presStyleCnt="0"/>
      <dgm:spPr/>
    </dgm:pt>
    <dgm:pt modelId="{A744A702-6EE6-4725-9AD9-2186815AD51F}" type="pres">
      <dgm:prSet presAssocID="{33912BAC-460E-44CB-B04A-8028D7C40E47}" presName="Name37" presStyleLbl="parChTrans1D4" presStyleIdx="1" presStyleCnt="2"/>
      <dgm:spPr/>
      <dgm:t>
        <a:bodyPr/>
        <a:lstStyle/>
        <a:p>
          <a:endParaRPr lang="zh-CN" altLang="en-US"/>
        </a:p>
      </dgm:t>
    </dgm:pt>
    <dgm:pt modelId="{CB833905-A398-4FE8-AF19-935296F0EB2B}" type="pres">
      <dgm:prSet presAssocID="{04EBD1E2-90D7-4889-88B8-A6E05A1DC2F4}" presName="hierRoot2" presStyleCnt="0">
        <dgm:presLayoutVars>
          <dgm:hierBranch val="init"/>
        </dgm:presLayoutVars>
      </dgm:prSet>
      <dgm:spPr/>
    </dgm:pt>
    <dgm:pt modelId="{52E43CCF-672D-4B78-8B6A-F717E956159F}" type="pres">
      <dgm:prSet presAssocID="{04EBD1E2-90D7-4889-88B8-A6E05A1DC2F4}" presName="rootComposite" presStyleCnt="0"/>
      <dgm:spPr/>
    </dgm:pt>
    <dgm:pt modelId="{5F96ECC6-71C3-400E-B6CB-B205A70B4155}" type="pres">
      <dgm:prSet presAssocID="{04EBD1E2-90D7-4889-88B8-A6E05A1DC2F4}" presName="rootText" presStyleLbl="node4" presStyleIdx="1" presStyleCnt="2" custLinFactX="-6458" custLinFactY="-41575" custLinFactNeighborX="-100000" custLinFactNeighborY="-100000">
        <dgm:presLayoutVars>
          <dgm:chPref val="3"/>
        </dgm:presLayoutVars>
      </dgm:prSet>
      <dgm:spPr/>
      <dgm:t>
        <a:bodyPr/>
        <a:lstStyle/>
        <a:p>
          <a:endParaRPr lang="zh-CN" altLang="en-US"/>
        </a:p>
      </dgm:t>
    </dgm:pt>
    <dgm:pt modelId="{37C37317-F056-498C-939D-9313E34312F3}" type="pres">
      <dgm:prSet presAssocID="{04EBD1E2-90D7-4889-88B8-A6E05A1DC2F4}" presName="rootConnector" presStyleLbl="node4" presStyleIdx="1" presStyleCnt="2"/>
      <dgm:spPr/>
      <dgm:t>
        <a:bodyPr/>
        <a:lstStyle/>
        <a:p>
          <a:endParaRPr lang="zh-CN" altLang="en-US"/>
        </a:p>
      </dgm:t>
    </dgm:pt>
    <dgm:pt modelId="{5D8103C5-2597-4178-842A-5E270DDE2016}" type="pres">
      <dgm:prSet presAssocID="{04EBD1E2-90D7-4889-88B8-A6E05A1DC2F4}" presName="hierChild4" presStyleCnt="0"/>
      <dgm:spPr/>
    </dgm:pt>
    <dgm:pt modelId="{5C468EB7-67CE-4DDC-AC12-7598E61EF000}" type="pres">
      <dgm:prSet presAssocID="{04EBD1E2-90D7-4889-88B8-A6E05A1DC2F4}" presName="hierChild5" presStyleCnt="0"/>
      <dgm:spPr/>
    </dgm:pt>
    <dgm:pt modelId="{B0E7EF2F-4D28-4623-A412-0740D151D479}" type="pres">
      <dgm:prSet presAssocID="{F12AFBAA-C4A7-46AD-ADDC-EE5D794B850D}" presName="hierChild5" presStyleCnt="0"/>
      <dgm:spPr/>
    </dgm:pt>
    <dgm:pt modelId="{1C717EE6-9D79-4DB6-9ED5-D0DDF2098A04}" type="pres">
      <dgm:prSet presAssocID="{7E939ED1-0E4D-450E-9035-2B27EAD4A3D3}" presName="hierChild5" presStyleCnt="0"/>
      <dgm:spPr/>
    </dgm:pt>
    <dgm:pt modelId="{D594DCBF-AB05-4A1B-81D9-9779D20AD018}" type="pres">
      <dgm:prSet presAssocID="{5DECB65E-4ECA-4BF0-AA7D-E8B1A1477A67}" presName="Name37" presStyleLbl="parChTrans1D2" presStyleIdx="1" presStyleCnt="3"/>
      <dgm:spPr/>
      <dgm:t>
        <a:bodyPr/>
        <a:lstStyle/>
        <a:p>
          <a:endParaRPr lang="zh-CN" altLang="en-US"/>
        </a:p>
      </dgm:t>
    </dgm:pt>
    <dgm:pt modelId="{45960368-0DED-4D7B-B4A8-E4403C23107A}" type="pres">
      <dgm:prSet presAssocID="{73D94B8F-26C9-4D09-9AD6-1F3577864EFB}" presName="hierRoot2" presStyleCnt="0">
        <dgm:presLayoutVars>
          <dgm:hierBranch val="init"/>
        </dgm:presLayoutVars>
      </dgm:prSet>
      <dgm:spPr/>
    </dgm:pt>
    <dgm:pt modelId="{0FE9B6EE-C0CB-4B6D-86CE-43EB892CED45}" type="pres">
      <dgm:prSet presAssocID="{73D94B8F-26C9-4D09-9AD6-1F3577864EFB}" presName="rootComposite" presStyleCnt="0"/>
      <dgm:spPr/>
    </dgm:pt>
    <dgm:pt modelId="{152C24E0-C4E2-4AD8-8371-958FBD79016C}" type="pres">
      <dgm:prSet presAssocID="{73D94B8F-26C9-4D09-9AD6-1F3577864EFB}" presName="rootText" presStyleLbl="node2" presStyleIdx="1" presStyleCnt="3">
        <dgm:presLayoutVars>
          <dgm:chPref val="3"/>
        </dgm:presLayoutVars>
      </dgm:prSet>
      <dgm:spPr/>
      <dgm:t>
        <a:bodyPr/>
        <a:lstStyle/>
        <a:p>
          <a:endParaRPr lang="zh-CN" altLang="en-US"/>
        </a:p>
      </dgm:t>
    </dgm:pt>
    <dgm:pt modelId="{4CEFCB9D-95B9-4374-AE71-D2F789337A01}" type="pres">
      <dgm:prSet presAssocID="{73D94B8F-26C9-4D09-9AD6-1F3577864EFB}" presName="rootConnector" presStyleLbl="node2" presStyleIdx="1" presStyleCnt="3"/>
      <dgm:spPr/>
      <dgm:t>
        <a:bodyPr/>
        <a:lstStyle/>
        <a:p>
          <a:endParaRPr lang="zh-CN" altLang="en-US"/>
        </a:p>
      </dgm:t>
    </dgm:pt>
    <dgm:pt modelId="{FFF95421-2B74-4EB2-8BD7-1CB065A1A2AE}" type="pres">
      <dgm:prSet presAssocID="{73D94B8F-26C9-4D09-9AD6-1F3577864EFB}" presName="hierChild4" presStyleCnt="0"/>
      <dgm:spPr/>
    </dgm:pt>
    <dgm:pt modelId="{5BC1B3EA-5459-4D56-AA23-C993CCFB8280}" type="pres">
      <dgm:prSet presAssocID="{8CF8E266-FBAE-4E77-9957-F6B4D474D162}" presName="Name37" presStyleLbl="parChTrans1D3" presStyleIdx="2" presStyleCnt="5"/>
      <dgm:spPr/>
      <dgm:t>
        <a:bodyPr/>
        <a:lstStyle/>
        <a:p>
          <a:endParaRPr lang="zh-CN" altLang="en-US"/>
        </a:p>
      </dgm:t>
    </dgm:pt>
    <dgm:pt modelId="{ECFD6F4A-F4EC-42DB-A780-C5EA6AA1D0ED}" type="pres">
      <dgm:prSet presAssocID="{C4059C36-7895-4DA3-A6F4-E356B0510587}" presName="hierRoot2" presStyleCnt="0">
        <dgm:presLayoutVars>
          <dgm:hierBranch val="init"/>
        </dgm:presLayoutVars>
      </dgm:prSet>
      <dgm:spPr/>
    </dgm:pt>
    <dgm:pt modelId="{8F151374-F164-4C5E-8874-821F36FB6BF3}" type="pres">
      <dgm:prSet presAssocID="{C4059C36-7895-4DA3-A6F4-E356B0510587}" presName="rootComposite" presStyleCnt="0"/>
      <dgm:spPr/>
    </dgm:pt>
    <dgm:pt modelId="{63DD6C1E-F63E-47B4-A483-3AB69D2B79AB}" type="pres">
      <dgm:prSet presAssocID="{C4059C36-7895-4DA3-A6F4-E356B0510587}" presName="rootText" presStyleLbl="node3" presStyleIdx="2" presStyleCnt="5">
        <dgm:presLayoutVars>
          <dgm:chPref val="3"/>
        </dgm:presLayoutVars>
      </dgm:prSet>
      <dgm:spPr/>
      <dgm:t>
        <a:bodyPr/>
        <a:lstStyle/>
        <a:p>
          <a:endParaRPr lang="zh-CN" altLang="en-US"/>
        </a:p>
      </dgm:t>
    </dgm:pt>
    <dgm:pt modelId="{9057F93E-9C20-4E92-A3B7-C235AE9A7B00}" type="pres">
      <dgm:prSet presAssocID="{C4059C36-7895-4DA3-A6F4-E356B0510587}" presName="rootConnector" presStyleLbl="node3" presStyleIdx="2" presStyleCnt="5"/>
      <dgm:spPr/>
      <dgm:t>
        <a:bodyPr/>
        <a:lstStyle/>
        <a:p>
          <a:endParaRPr lang="zh-CN" altLang="en-US"/>
        </a:p>
      </dgm:t>
    </dgm:pt>
    <dgm:pt modelId="{8CF92166-809E-43C7-8997-FC6F139CF19D}" type="pres">
      <dgm:prSet presAssocID="{C4059C36-7895-4DA3-A6F4-E356B0510587}" presName="hierChild4" presStyleCnt="0"/>
      <dgm:spPr/>
    </dgm:pt>
    <dgm:pt modelId="{A1F44956-3938-492D-8B69-BF62A3C5406F}" type="pres">
      <dgm:prSet presAssocID="{C4059C36-7895-4DA3-A6F4-E356B0510587}" presName="hierChild5" presStyleCnt="0"/>
      <dgm:spPr/>
    </dgm:pt>
    <dgm:pt modelId="{2414C8C9-1D29-416F-BF86-92DA0B0F0886}" type="pres">
      <dgm:prSet presAssocID="{EF100ED0-AA01-4F69-8720-29F61CE788EE}" presName="Name37" presStyleLbl="parChTrans1D3" presStyleIdx="3" presStyleCnt="5"/>
      <dgm:spPr/>
      <dgm:t>
        <a:bodyPr/>
        <a:lstStyle/>
        <a:p>
          <a:endParaRPr lang="zh-CN" altLang="en-US"/>
        </a:p>
      </dgm:t>
    </dgm:pt>
    <dgm:pt modelId="{CE9A3A1D-B580-4670-9CED-DB3E5FE62E6C}" type="pres">
      <dgm:prSet presAssocID="{263E3AF1-1823-44A2-9537-0647E048372A}" presName="hierRoot2" presStyleCnt="0">
        <dgm:presLayoutVars>
          <dgm:hierBranch val="init"/>
        </dgm:presLayoutVars>
      </dgm:prSet>
      <dgm:spPr/>
    </dgm:pt>
    <dgm:pt modelId="{716FB4C4-94ED-43FA-9A3A-BAAE283CB43A}" type="pres">
      <dgm:prSet presAssocID="{263E3AF1-1823-44A2-9537-0647E048372A}" presName="rootComposite" presStyleCnt="0"/>
      <dgm:spPr/>
    </dgm:pt>
    <dgm:pt modelId="{AF18803F-51B1-464A-8283-AF703CA883AF}" type="pres">
      <dgm:prSet presAssocID="{263E3AF1-1823-44A2-9537-0647E048372A}" presName="rootText" presStyleLbl="node3" presStyleIdx="3" presStyleCnt="5">
        <dgm:presLayoutVars>
          <dgm:chPref val="3"/>
        </dgm:presLayoutVars>
      </dgm:prSet>
      <dgm:spPr/>
      <dgm:t>
        <a:bodyPr/>
        <a:lstStyle/>
        <a:p>
          <a:endParaRPr lang="zh-CN" altLang="en-US"/>
        </a:p>
      </dgm:t>
    </dgm:pt>
    <dgm:pt modelId="{A037DDAE-7AB0-44CD-81FD-54F218F6A008}" type="pres">
      <dgm:prSet presAssocID="{263E3AF1-1823-44A2-9537-0647E048372A}" presName="rootConnector" presStyleLbl="node3" presStyleIdx="3" presStyleCnt="5"/>
      <dgm:spPr/>
      <dgm:t>
        <a:bodyPr/>
        <a:lstStyle/>
        <a:p>
          <a:endParaRPr lang="zh-CN" altLang="en-US"/>
        </a:p>
      </dgm:t>
    </dgm:pt>
    <dgm:pt modelId="{0A855887-EC6F-400A-8ACD-B7F0D472B477}" type="pres">
      <dgm:prSet presAssocID="{263E3AF1-1823-44A2-9537-0647E048372A}" presName="hierChild4" presStyleCnt="0"/>
      <dgm:spPr/>
    </dgm:pt>
    <dgm:pt modelId="{61D0CF0C-4C16-4D63-806D-1ECA7B1D02A5}" type="pres">
      <dgm:prSet presAssocID="{263E3AF1-1823-44A2-9537-0647E048372A}" presName="hierChild5" presStyleCnt="0"/>
      <dgm:spPr/>
    </dgm:pt>
    <dgm:pt modelId="{27DEA480-8636-416F-870F-B069F07F0D43}" type="pres">
      <dgm:prSet presAssocID="{1E7B838F-179C-4252-B08C-B62FD78043D6}" presName="Name37" presStyleLbl="parChTrans1D3" presStyleIdx="4" presStyleCnt="5"/>
      <dgm:spPr/>
      <dgm:t>
        <a:bodyPr/>
        <a:lstStyle/>
        <a:p>
          <a:endParaRPr lang="zh-CN" altLang="en-US"/>
        </a:p>
      </dgm:t>
    </dgm:pt>
    <dgm:pt modelId="{1C178FE7-BFCA-4AE3-96FB-F3E655AD6A42}" type="pres">
      <dgm:prSet presAssocID="{71BB20A6-5FFE-4CD4-A438-9D48EA8772DC}" presName="hierRoot2" presStyleCnt="0">
        <dgm:presLayoutVars>
          <dgm:hierBranch val="init"/>
        </dgm:presLayoutVars>
      </dgm:prSet>
      <dgm:spPr/>
    </dgm:pt>
    <dgm:pt modelId="{5028694E-615C-4E4C-9CA0-49DDB4095BDA}" type="pres">
      <dgm:prSet presAssocID="{71BB20A6-5FFE-4CD4-A438-9D48EA8772DC}" presName="rootComposite" presStyleCnt="0"/>
      <dgm:spPr/>
    </dgm:pt>
    <dgm:pt modelId="{5725C012-E03F-4206-B672-8D383CA9A9AE}" type="pres">
      <dgm:prSet presAssocID="{71BB20A6-5FFE-4CD4-A438-9D48EA8772DC}" presName="rootText" presStyleLbl="node3" presStyleIdx="4" presStyleCnt="5">
        <dgm:presLayoutVars>
          <dgm:chPref val="3"/>
        </dgm:presLayoutVars>
      </dgm:prSet>
      <dgm:spPr/>
      <dgm:t>
        <a:bodyPr/>
        <a:lstStyle/>
        <a:p>
          <a:endParaRPr lang="zh-CN" altLang="en-US"/>
        </a:p>
      </dgm:t>
    </dgm:pt>
    <dgm:pt modelId="{B2A608DB-9DD2-490F-90B2-17DB7CB21538}" type="pres">
      <dgm:prSet presAssocID="{71BB20A6-5FFE-4CD4-A438-9D48EA8772DC}" presName="rootConnector" presStyleLbl="node3" presStyleIdx="4" presStyleCnt="5"/>
      <dgm:spPr/>
      <dgm:t>
        <a:bodyPr/>
        <a:lstStyle/>
        <a:p>
          <a:endParaRPr lang="zh-CN" altLang="en-US"/>
        </a:p>
      </dgm:t>
    </dgm:pt>
    <dgm:pt modelId="{210BE9A3-FA6F-4549-91F0-068874EF3E24}" type="pres">
      <dgm:prSet presAssocID="{71BB20A6-5FFE-4CD4-A438-9D48EA8772DC}" presName="hierChild4" presStyleCnt="0"/>
      <dgm:spPr/>
    </dgm:pt>
    <dgm:pt modelId="{813F1C03-A16F-4082-90D2-DA29798FB67F}" type="pres">
      <dgm:prSet presAssocID="{71BB20A6-5FFE-4CD4-A438-9D48EA8772DC}" presName="hierChild5" presStyleCnt="0"/>
      <dgm:spPr/>
    </dgm:pt>
    <dgm:pt modelId="{5176E2A9-8491-4C63-B970-72715CA9F226}" type="pres">
      <dgm:prSet presAssocID="{73D94B8F-26C9-4D09-9AD6-1F3577864EFB}" presName="hierChild5" presStyleCnt="0"/>
      <dgm:spPr/>
    </dgm:pt>
    <dgm:pt modelId="{464D6B19-D74D-4482-AF11-958D9CFCAD81}" type="pres">
      <dgm:prSet presAssocID="{37394A63-5312-4780-A63E-34F0D4F04341}" presName="Name37" presStyleLbl="parChTrans1D2" presStyleIdx="2" presStyleCnt="3"/>
      <dgm:spPr/>
      <dgm:t>
        <a:bodyPr/>
        <a:lstStyle/>
        <a:p>
          <a:endParaRPr lang="zh-CN" altLang="en-US"/>
        </a:p>
      </dgm:t>
    </dgm:pt>
    <dgm:pt modelId="{B572446C-05A0-4B7B-92E3-20DBFF25CD76}" type="pres">
      <dgm:prSet presAssocID="{1277D0F4-3108-4023-97CE-C79ABE85C2C3}" presName="hierRoot2" presStyleCnt="0">
        <dgm:presLayoutVars>
          <dgm:hierBranch val="init"/>
        </dgm:presLayoutVars>
      </dgm:prSet>
      <dgm:spPr/>
    </dgm:pt>
    <dgm:pt modelId="{2D7862D3-EF6A-4DAD-928E-9CDA502500B8}" type="pres">
      <dgm:prSet presAssocID="{1277D0F4-3108-4023-97CE-C79ABE85C2C3}" presName="rootComposite" presStyleCnt="0"/>
      <dgm:spPr/>
    </dgm:pt>
    <dgm:pt modelId="{01688D04-2D8C-4677-A1E1-166F80075EEF}" type="pres">
      <dgm:prSet presAssocID="{1277D0F4-3108-4023-97CE-C79ABE85C2C3}" presName="rootText" presStyleLbl="node2" presStyleIdx="2" presStyleCnt="3">
        <dgm:presLayoutVars>
          <dgm:chPref val="3"/>
        </dgm:presLayoutVars>
      </dgm:prSet>
      <dgm:spPr/>
      <dgm:t>
        <a:bodyPr/>
        <a:lstStyle/>
        <a:p>
          <a:endParaRPr lang="zh-CN" altLang="en-US"/>
        </a:p>
      </dgm:t>
    </dgm:pt>
    <dgm:pt modelId="{D0BDCB5C-B930-43A0-A710-47569DE23F88}" type="pres">
      <dgm:prSet presAssocID="{1277D0F4-3108-4023-97CE-C79ABE85C2C3}" presName="rootConnector" presStyleLbl="node2" presStyleIdx="2" presStyleCnt="3"/>
      <dgm:spPr/>
      <dgm:t>
        <a:bodyPr/>
        <a:lstStyle/>
        <a:p>
          <a:endParaRPr lang="zh-CN" altLang="en-US"/>
        </a:p>
      </dgm:t>
    </dgm:pt>
    <dgm:pt modelId="{29989309-21D4-4AF8-B4F0-26E4BDC555A1}" type="pres">
      <dgm:prSet presAssocID="{1277D0F4-3108-4023-97CE-C79ABE85C2C3}" presName="hierChild4" presStyleCnt="0"/>
      <dgm:spPr/>
    </dgm:pt>
    <dgm:pt modelId="{91026551-350B-4D38-AAAD-AB06A58E036F}" type="pres">
      <dgm:prSet presAssocID="{1277D0F4-3108-4023-97CE-C79ABE85C2C3}" presName="hierChild5" presStyleCnt="0"/>
      <dgm:spPr/>
    </dgm:pt>
    <dgm:pt modelId="{228A056A-5757-4ACD-A316-CEA5B48896A0}" type="pres">
      <dgm:prSet presAssocID="{8119A189-CCC1-4F1F-AC5F-9F3859E9B75D}" presName="hierChild3" presStyleCnt="0"/>
      <dgm:spPr/>
    </dgm:pt>
  </dgm:ptLst>
  <dgm:cxnLst>
    <dgm:cxn modelId="{9113C20F-02A9-4F94-B884-B3DE1EE56206}" type="presOf" srcId="{5DECB65E-4ECA-4BF0-AA7D-E8B1A1477A67}" destId="{D594DCBF-AB05-4A1B-81D9-9779D20AD018}" srcOrd="0" destOrd="0" presId="urn:microsoft.com/office/officeart/2005/8/layout/orgChart1"/>
    <dgm:cxn modelId="{A310B3CB-0B81-4386-BD47-5E8FE90C9FB6}" type="presOf" srcId="{91E92EFE-E524-4EE3-B4B5-82DCF82A836A}" destId="{F2E485A9-0D61-4E46-A6D9-4FA1CAF08917}" srcOrd="0" destOrd="0" presId="urn:microsoft.com/office/officeart/2005/8/layout/orgChart1"/>
    <dgm:cxn modelId="{ACD9B7F5-7422-4966-BE61-B3680B8040AD}" srcId="{8119A189-CCC1-4F1F-AC5F-9F3859E9B75D}" destId="{73D94B8F-26C9-4D09-9AD6-1F3577864EFB}" srcOrd="1" destOrd="0" parTransId="{5DECB65E-4ECA-4BF0-AA7D-E8B1A1477A67}" sibTransId="{BFCB00AA-AE58-4AEB-904C-65ECB22897B6}"/>
    <dgm:cxn modelId="{EF6F24B9-391B-4623-842D-4F1E000DD3CD}" type="presOf" srcId="{A1D7DAF4-E3BF-4455-BFFB-F4FDAE2A75A0}" destId="{FC5AB9DC-00A2-4B76-B816-75CBA17B614C}" srcOrd="1" destOrd="0" presId="urn:microsoft.com/office/officeart/2005/8/layout/orgChart1"/>
    <dgm:cxn modelId="{87494B14-41D1-4C54-ABDB-FBA4BEACF5E0}" type="presOf" srcId="{A1D7DAF4-E3BF-4455-BFFB-F4FDAE2A75A0}" destId="{E5B8A247-C3E9-4520-91A5-AD2AFA7D4D72}" srcOrd="0" destOrd="0" presId="urn:microsoft.com/office/officeart/2005/8/layout/orgChart1"/>
    <dgm:cxn modelId="{8DD85F8B-D64A-487B-9E24-CB4145804A20}" type="presOf" srcId="{37394A63-5312-4780-A63E-34F0D4F04341}" destId="{464D6B19-D74D-4482-AF11-958D9CFCAD81}" srcOrd="0" destOrd="0" presId="urn:microsoft.com/office/officeart/2005/8/layout/orgChart1"/>
    <dgm:cxn modelId="{2FBD627A-B624-44BE-86A4-1E0912AA81CB}" type="presOf" srcId="{33912BAC-460E-44CB-B04A-8028D7C40E47}" destId="{A744A702-6EE6-4725-9AD9-2186815AD51F}" srcOrd="0" destOrd="0" presId="urn:microsoft.com/office/officeart/2005/8/layout/orgChart1"/>
    <dgm:cxn modelId="{81AAB64C-2C22-493A-BE92-C24D627C7BB3}" type="presOf" srcId="{263E3AF1-1823-44A2-9537-0647E048372A}" destId="{AF18803F-51B1-464A-8283-AF703CA883AF}" srcOrd="0" destOrd="0" presId="urn:microsoft.com/office/officeart/2005/8/layout/orgChart1"/>
    <dgm:cxn modelId="{4E0EADB0-693A-4577-8003-34AB5D7742D9}" srcId="{73D94B8F-26C9-4D09-9AD6-1F3577864EFB}" destId="{71BB20A6-5FFE-4CD4-A438-9D48EA8772DC}" srcOrd="2" destOrd="0" parTransId="{1E7B838F-179C-4252-B08C-B62FD78043D6}" sibTransId="{B1981E24-0DFB-434D-B38E-0847599C71F9}"/>
    <dgm:cxn modelId="{20B72B2F-ABED-46C1-8241-DD7573CF9CA5}" type="presOf" srcId="{263E3AF1-1823-44A2-9537-0647E048372A}" destId="{A037DDAE-7AB0-44CD-81FD-54F218F6A008}" srcOrd="1" destOrd="0" presId="urn:microsoft.com/office/officeart/2005/8/layout/orgChart1"/>
    <dgm:cxn modelId="{635904E8-87A0-4304-B904-7F4D75CDC110}" type="presOf" srcId="{F12AFBAA-C4A7-46AD-ADDC-EE5D794B850D}" destId="{66D85DFF-40F9-430E-8D97-7D32DD984B8B}" srcOrd="0" destOrd="0" presId="urn:microsoft.com/office/officeart/2005/8/layout/orgChart1"/>
    <dgm:cxn modelId="{527F61BD-674E-4D26-AB11-EDC7BBB22FF9}" type="presOf" srcId="{8119A189-CCC1-4F1F-AC5F-9F3859E9B75D}" destId="{8BB5E6EA-BEE7-4E62-ADB6-A823E87E8673}" srcOrd="1" destOrd="0" presId="urn:microsoft.com/office/officeart/2005/8/layout/orgChart1"/>
    <dgm:cxn modelId="{AEF59907-576E-4ED7-A7EE-5B076C75AC89}" type="presOf" srcId="{71BB20A6-5FFE-4CD4-A438-9D48EA8772DC}" destId="{5725C012-E03F-4206-B672-8D383CA9A9AE}" srcOrd="0" destOrd="0" presId="urn:microsoft.com/office/officeart/2005/8/layout/orgChart1"/>
    <dgm:cxn modelId="{0A0ED3DD-4E8F-4DBB-9526-8692D33922B1}" type="presOf" srcId="{C4059C36-7895-4DA3-A6F4-E356B0510587}" destId="{9057F93E-9C20-4E92-A3B7-C235AE9A7B00}" srcOrd="1" destOrd="0" presId="urn:microsoft.com/office/officeart/2005/8/layout/orgChart1"/>
    <dgm:cxn modelId="{8175720C-31E3-4A5A-B179-3747375F2702}" type="presOf" srcId="{AC05F553-FD9E-4DC8-9C00-24A17269C222}" destId="{06005A3A-DBDC-4CAF-A80B-8B5EE3C0B5D7}" srcOrd="0" destOrd="0" presId="urn:microsoft.com/office/officeart/2005/8/layout/orgChart1"/>
    <dgm:cxn modelId="{A84BFF14-A951-4865-9F59-5B1439076746}" type="presOf" srcId="{8119A189-CCC1-4F1F-AC5F-9F3859E9B75D}" destId="{4599810C-535D-4958-8BE5-3B03B8B3F602}" srcOrd="0" destOrd="0" presId="urn:microsoft.com/office/officeart/2005/8/layout/orgChart1"/>
    <dgm:cxn modelId="{7FD70689-80EE-462F-89EC-9E3AD5BA510B}" srcId="{2ABE66CF-E24D-4CC5-B42C-EED7FAF5A9DC}" destId="{8119A189-CCC1-4F1F-AC5F-9F3859E9B75D}" srcOrd="0" destOrd="0" parTransId="{1F2981BA-0359-45AC-B16F-BB09EBB28E55}" sibTransId="{F2C52E4D-3403-4F11-A258-C75ECC9B5E0D}"/>
    <dgm:cxn modelId="{15073CE5-5BD2-48F0-9D57-6CEEDA3A5444}" type="presOf" srcId="{C4059C36-7895-4DA3-A6F4-E356B0510587}" destId="{63DD6C1E-F63E-47B4-A483-3AB69D2B79AB}" srcOrd="0" destOrd="0" presId="urn:microsoft.com/office/officeart/2005/8/layout/orgChart1"/>
    <dgm:cxn modelId="{EDD09B6B-AF28-4605-9818-A9F80D4B658D}" type="presOf" srcId="{04EBD1E2-90D7-4889-88B8-A6E05A1DC2F4}" destId="{5F96ECC6-71C3-400E-B6CB-B205A70B4155}" srcOrd="0" destOrd="0" presId="urn:microsoft.com/office/officeart/2005/8/layout/orgChart1"/>
    <dgm:cxn modelId="{A8256128-4A68-4A0C-AB79-3203037AAFB1}" type="presOf" srcId="{7E939ED1-0E4D-450E-9035-2B27EAD4A3D3}" destId="{5C01CD16-43B6-41CD-AE23-6F7B75BD394D}" srcOrd="1" destOrd="0" presId="urn:microsoft.com/office/officeart/2005/8/layout/orgChart1"/>
    <dgm:cxn modelId="{507DE28E-45B1-43ED-B4B6-8431364B2923}" type="presOf" srcId="{FE6F674A-754F-4444-835A-F610C1ABBE2F}" destId="{691B846D-CB07-4AAB-8517-548F60660AA2}" srcOrd="0" destOrd="0" presId="urn:microsoft.com/office/officeart/2005/8/layout/orgChart1"/>
    <dgm:cxn modelId="{7176E124-A4D2-4BBF-A918-F9BB2C8047A8}" type="presOf" srcId="{F12AFBAA-C4A7-46AD-ADDC-EE5D794B850D}" destId="{F4D2BB0D-FCD5-4897-AB33-B1E1EA87128F}" srcOrd="1" destOrd="0" presId="urn:microsoft.com/office/officeart/2005/8/layout/orgChart1"/>
    <dgm:cxn modelId="{BD735521-B058-4BE1-A003-DF25E6A75B40}" type="presOf" srcId="{8CF8E266-FBAE-4E77-9957-F6B4D474D162}" destId="{5BC1B3EA-5459-4D56-AA23-C993CCFB8280}" srcOrd="0" destOrd="0" presId="urn:microsoft.com/office/officeart/2005/8/layout/orgChart1"/>
    <dgm:cxn modelId="{EEC3C809-1B43-4907-A731-605C0A54A3B4}" srcId="{7E939ED1-0E4D-450E-9035-2B27EAD4A3D3}" destId="{F12AFBAA-C4A7-46AD-ADDC-EE5D794B850D}" srcOrd="1" destOrd="0" parTransId="{FE6F674A-754F-4444-835A-F610C1ABBE2F}" sibTransId="{CF868C43-55AF-4E71-B831-3E279E72B939}"/>
    <dgm:cxn modelId="{19458FB8-F3FE-491F-B469-0F77884E9027}" srcId="{F12AFBAA-C4A7-46AD-ADDC-EE5D794B850D}" destId="{04EBD1E2-90D7-4889-88B8-A6E05A1DC2F4}" srcOrd="1" destOrd="0" parTransId="{33912BAC-460E-44CB-B04A-8028D7C40E47}" sibTransId="{05C5AF46-CDD0-473A-9B4A-C076F2E020DE}"/>
    <dgm:cxn modelId="{AF28D326-8766-436A-82CB-1605F5EC8FC9}" srcId="{F12AFBAA-C4A7-46AD-ADDC-EE5D794B850D}" destId="{A1D7DAF4-E3BF-4455-BFFB-F4FDAE2A75A0}" srcOrd="0" destOrd="0" parTransId="{A9544E26-343A-436D-8A12-80216FFE3965}" sibTransId="{9C4F2796-99D9-4109-A07E-33A0B6C947C9}"/>
    <dgm:cxn modelId="{A93BDC98-CF51-45BD-8FA9-91F14A21D97C}" type="presOf" srcId="{1277D0F4-3108-4023-97CE-C79ABE85C2C3}" destId="{01688D04-2D8C-4677-A1E1-166F80075EEF}" srcOrd="0" destOrd="0" presId="urn:microsoft.com/office/officeart/2005/8/layout/orgChart1"/>
    <dgm:cxn modelId="{4A5E7928-7074-4782-A196-CC73E4B34D65}" srcId="{73D94B8F-26C9-4D09-9AD6-1F3577864EFB}" destId="{C4059C36-7895-4DA3-A6F4-E356B0510587}" srcOrd="0" destOrd="0" parTransId="{8CF8E266-FBAE-4E77-9957-F6B4D474D162}" sibTransId="{473AB4C3-3A90-4872-A5EA-708B061D701D}"/>
    <dgm:cxn modelId="{1E155409-3231-45C2-A97D-C44BECC452F3}" type="presOf" srcId="{EF100ED0-AA01-4F69-8720-29F61CE788EE}" destId="{2414C8C9-1D29-416F-BF86-92DA0B0F0886}" srcOrd="0" destOrd="0" presId="urn:microsoft.com/office/officeart/2005/8/layout/orgChart1"/>
    <dgm:cxn modelId="{891A7A1A-0C52-4CE8-9139-AC565FDB8FA5}" type="presOf" srcId="{A9544E26-343A-436D-8A12-80216FFE3965}" destId="{AE107A57-5F45-4EA3-8C93-AFF1DBC6087F}" srcOrd="0" destOrd="0" presId="urn:microsoft.com/office/officeart/2005/8/layout/orgChart1"/>
    <dgm:cxn modelId="{E6FF89D3-42DF-464E-824C-57E04EA0388B}" srcId="{8119A189-CCC1-4F1F-AC5F-9F3859E9B75D}" destId="{1277D0F4-3108-4023-97CE-C79ABE85C2C3}" srcOrd="2" destOrd="0" parTransId="{37394A63-5312-4780-A63E-34F0D4F04341}" sibTransId="{E394514C-38EE-414F-8504-F38A5B6288B8}"/>
    <dgm:cxn modelId="{398DB64E-0198-4D7C-A41E-2C6BBE691C97}" srcId="{73D94B8F-26C9-4D09-9AD6-1F3577864EFB}" destId="{263E3AF1-1823-44A2-9537-0647E048372A}" srcOrd="1" destOrd="0" parTransId="{EF100ED0-AA01-4F69-8720-29F61CE788EE}" sibTransId="{C321ED78-EEFE-4754-9E68-AB304B23CAAC}"/>
    <dgm:cxn modelId="{3AC15C31-AD3A-4BCD-A136-4F2D71317A66}" type="presOf" srcId="{69070314-F974-4612-8006-54A9D432041D}" destId="{CCB9FF7B-F0B1-486F-8E5D-747D9762048A}" srcOrd="0" destOrd="0" presId="urn:microsoft.com/office/officeart/2005/8/layout/orgChart1"/>
    <dgm:cxn modelId="{D0387FBD-BE30-45AF-A3C6-E998721A5D1C}" srcId="{7E939ED1-0E4D-450E-9035-2B27EAD4A3D3}" destId="{91E92EFE-E524-4EE3-B4B5-82DCF82A836A}" srcOrd="0" destOrd="0" parTransId="{69070314-F974-4612-8006-54A9D432041D}" sibTransId="{00C629F2-224D-4A88-8BB5-0C4F89AF244D}"/>
    <dgm:cxn modelId="{DBDD22AF-0DDF-4C3C-914A-0344D8F615D3}" type="presOf" srcId="{1277D0F4-3108-4023-97CE-C79ABE85C2C3}" destId="{D0BDCB5C-B930-43A0-A710-47569DE23F88}" srcOrd="1" destOrd="0" presId="urn:microsoft.com/office/officeart/2005/8/layout/orgChart1"/>
    <dgm:cxn modelId="{B804B79B-939D-4821-857E-EBB8CEC469F1}" type="presOf" srcId="{91E92EFE-E524-4EE3-B4B5-82DCF82A836A}" destId="{2A1A34E3-1994-4504-8B09-1BCFA5E6035E}" srcOrd="1" destOrd="0" presId="urn:microsoft.com/office/officeart/2005/8/layout/orgChart1"/>
    <dgm:cxn modelId="{598B5357-E18B-4708-8E7F-81FF35EEE4C4}" type="presOf" srcId="{73D94B8F-26C9-4D09-9AD6-1F3577864EFB}" destId="{4CEFCB9D-95B9-4374-AE71-D2F789337A01}" srcOrd="1" destOrd="0" presId="urn:microsoft.com/office/officeart/2005/8/layout/orgChart1"/>
    <dgm:cxn modelId="{76417805-5D95-49BE-8324-7B4F30F577D5}" srcId="{8119A189-CCC1-4F1F-AC5F-9F3859E9B75D}" destId="{7E939ED1-0E4D-450E-9035-2B27EAD4A3D3}" srcOrd="0" destOrd="0" parTransId="{AC05F553-FD9E-4DC8-9C00-24A17269C222}" sibTransId="{729F32C2-74AA-406B-912B-849562DA54AA}"/>
    <dgm:cxn modelId="{1FAB5DB2-C98C-4421-B5B5-5C16D6A64D3B}" type="presOf" srcId="{04EBD1E2-90D7-4889-88B8-A6E05A1DC2F4}" destId="{37C37317-F056-498C-939D-9313E34312F3}" srcOrd="1" destOrd="0" presId="urn:microsoft.com/office/officeart/2005/8/layout/orgChart1"/>
    <dgm:cxn modelId="{95FC8499-8923-4318-8B65-06762DEEC6F5}" type="presOf" srcId="{2ABE66CF-E24D-4CC5-B42C-EED7FAF5A9DC}" destId="{0419623F-BA7D-4287-835A-39D6DECA8EF0}" srcOrd="0" destOrd="0" presId="urn:microsoft.com/office/officeart/2005/8/layout/orgChart1"/>
    <dgm:cxn modelId="{B7B3BAA6-1DF3-46D2-AB46-5396748CD237}" type="presOf" srcId="{73D94B8F-26C9-4D09-9AD6-1F3577864EFB}" destId="{152C24E0-C4E2-4AD8-8371-958FBD79016C}" srcOrd="0" destOrd="0" presId="urn:microsoft.com/office/officeart/2005/8/layout/orgChart1"/>
    <dgm:cxn modelId="{4CBA5EE6-3D76-4CBC-9340-1B756319CE03}" type="presOf" srcId="{1E7B838F-179C-4252-B08C-B62FD78043D6}" destId="{27DEA480-8636-416F-870F-B069F07F0D43}" srcOrd="0" destOrd="0" presId="urn:microsoft.com/office/officeart/2005/8/layout/orgChart1"/>
    <dgm:cxn modelId="{F1C3F37F-00C8-45C1-95DC-7CAECFC897B3}" type="presOf" srcId="{71BB20A6-5FFE-4CD4-A438-9D48EA8772DC}" destId="{B2A608DB-9DD2-490F-90B2-17DB7CB21538}" srcOrd="1" destOrd="0" presId="urn:microsoft.com/office/officeart/2005/8/layout/orgChart1"/>
    <dgm:cxn modelId="{F0580E2C-36A1-4309-A47F-5216992D49B7}" type="presOf" srcId="{7E939ED1-0E4D-450E-9035-2B27EAD4A3D3}" destId="{A0FA0896-21B8-47E3-98DE-0219D9DFCDAE}" srcOrd="0" destOrd="0" presId="urn:microsoft.com/office/officeart/2005/8/layout/orgChart1"/>
    <dgm:cxn modelId="{14C731C9-A044-4D82-80A2-78D36B7E8D3D}" type="presParOf" srcId="{0419623F-BA7D-4287-835A-39D6DECA8EF0}" destId="{9F74813D-B47E-46F5-BD99-44D57CC0EDAF}" srcOrd="0" destOrd="0" presId="urn:microsoft.com/office/officeart/2005/8/layout/orgChart1"/>
    <dgm:cxn modelId="{9A8FD8DE-EEFD-4A39-AC76-F4AE1DF16BF8}" type="presParOf" srcId="{9F74813D-B47E-46F5-BD99-44D57CC0EDAF}" destId="{B235871F-956A-4E88-90BA-B414C64EEC9E}" srcOrd="0" destOrd="0" presId="urn:microsoft.com/office/officeart/2005/8/layout/orgChart1"/>
    <dgm:cxn modelId="{ADF8DE0D-0479-4B70-A751-42C199588A71}" type="presParOf" srcId="{B235871F-956A-4E88-90BA-B414C64EEC9E}" destId="{4599810C-535D-4958-8BE5-3B03B8B3F602}" srcOrd="0" destOrd="0" presId="urn:microsoft.com/office/officeart/2005/8/layout/orgChart1"/>
    <dgm:cxn modelId="{FC9F4E0D-0078-4386-BDB6-A1B9BAD79EFF}" type="presParOf" srcId="{B235871F-956A-4E88-90BA-B414C64EEC9E}" destId="{8BB5E6EA-BEE7-4E62-ADB6-A823E87E8673}" srcOrd="1" destOrd="0" presId="urn:microsoft.com/office/officeart/2005/8/layout/orgChart1"/>
    <dgm:cxn modelId="{2C3DC7EE-31A7-4749-9821-8E7B6DA3BE56}" type="presParOf" srcId="{9F74813D-B47E-46F5-BD99-44D57CC0EDAF}" destId="{54F9CC5F-8409-464C-AD58-DD7AF351AB32}" srcOrd="1" destOrd="0" presId="urn:microsoft.com/office/officeart/2005/8/layout/orgChart1"/>
    <dgm:cxn modelId="{A2BEEC45-EA3C-4C75-A7AB-BB1AC31CBF52}" type="presParOf" srcId="{54F9CC5F-8409-464C-AD58-DD7AF351AB32}" destId="{06005A3A-DBDC-4CAF-A80B-8B5EE3C0B5D7}" srcOrd="0" destOrd="0" presId="urn:microsoft.com/office/officeart/2005/8/layout/orgChart1"/>
    <dgm:cxn modelId="{1283BCA3-5222-406C-8D72-8FB424317E3A}" type="presParOf" srcId="{54F9CC5F-8409-464C-AD58-DD7AF351AB32}" destId="{B7F7646D-1404-4CDC-A84D-FDF05C4D66C2}" srcOrd="1" destOrd="0" presId="urn:microsoft.com/office/officeart/2005/8/layout/orgChart1"/>
    <dgm:cxn modelId="{35C8D287-0B4A-4F82-B387-E67DA5725E2D}" type="presParOf" srcId="{B7F7646D-1404-4CDC-A84D-FDF05C4D66C2}" destId="{5E802F6B-4D6A-40A1-8701-9EC9E930E13B}" srcOrd="0" destOrd="0" presId="urn:microsoft.com/office/officeart/2005/8/layout/orgChart1"/>
    <dgm:cxn modelId="{E4763CD5-3AD1-447B-894D-493D79B7E548}" type="presParOf" srcId="{5E802F6B-4D6A-40A1-8701-9EC9E930E13B}" destId="{A0FA0896-21B8-47E3-98DE-0219D9DFCDAE}" srcOrd="0" destOrd="0" presId="urn:microsoft.com/office/officeart/2005/8/layout/orgChart1"/>
    <dgm:cxn modelId="{11DA5B54-8469-4857-AD34-0022DAF4C887}" type="presParOf" srcId="{5E802F6B-4D6A-40A1-8701-9EC9E930E13B}" destId="{5C01CD16-43B6-41CD-AE23-6F7B75BD394D}" srcOrd="1" destOrd="0" presId="urn:microsoft.com/office/officeart/2005/8/layout/orgChart1"/>
    <dgm:cxn modelId="{03D63E9F-5FE4-491C-8D57-757E70E77F2F}" type="presParOf" srcId="{B7F7646D-1404-4CDC-A84D-FDF05C4D66C2}" destId="{950FD6CD-2504-420A-BF3B-B0BDFD8CB128}" srcOrd="1" destOrd="0" presId="urn:microsoft.com/office/officeart/2005/8/layout/orgChart1"/>
    <dgm:cxn modelId="{84B36A30-AC22-413A-B21D-A95C5932B7FE}" type="presParOf" srcId="{950FD6CD-2504-420A-BF3B-B0BDFD8CB128}" destId="{CCB9FF7B-F0B1-486F-8E5D-747D9762048A}" srcOrd="0" destOrd="0" presId="urn:microsoft.com/office/officeart/2005/8/layout/orgChart1"/>
    <dgm:cxn modelId="{E5CB6A06-AA3A-4114-A8DE-EF02EB605499}" type="presParOf" srcId="{950FD6CD-2504-420A-BF3B-B0BDFD8CB128}" destId="{E8006766-0681-4686-8B7B-3EDACFBFA8B8}" srcOrd="1" destOrd="0" presId="urn:microsoft.com/office/officeart/2005/8/layout/orgChart1"/>
    <dgm:cxn modelId="{F9DE87EB-5DE8-4372-B5B8-55C8ADDB3547}" type="presParOf" srcId="{E8006766-0681-4686-8B7B-3EDACFBFA8B8}" destId="{DC46F4FD-DA8A-4056-B8E4-9D623119F517}" srcOrd="0" destOrd="0" presId="urn:microsoft.com/office/officeart/2005/8/layout/orgChart1"/>
    <dgm:cxn modelId="{F155FAC8-2B26-49F9-BECB-125CCF595211}" type="presParOf" srcId="{DC46F4FD-DA8A-4056-B8E4-9D623119F517}" destId="{F2E485A9-0D61-4E46-A6D9-4FA1CAF08917}" srcOrd="0" destOrd="0" presId="urn:microsoft.com/office/officeart/2005/8/layout/orgChart1"/>
    <dgm:cxn modelId="{B9B9A162-F925-4E80-8E61-DC407CE14B7D}" type="presParOf" srcId="{DC46F4FD-DA8A-4056-B8E4-9D623119F517}" destId="{2A1A34E3-1994-4504-8B09-1BCFA5E6035E}" srcOrd="1" destOrd="0" presId="urn:microsoft.com/office/officeart/2005/8/layout/orgChart1"/>
    <dgm:cxn modelId="{78311876-ADD7-4062-9244-091E87716714}" type="presParOf" srcId="{E8006766-0681-4686-8B7B-3EDACFBFA8B8}" destId="{875F47CA-D355-4548-A103-B7041B0AFD7E}" srcOrd="1" destOrd="0" presId="urn:microsoft.com/office/officeart/2005/8/layout/orgChart1"/>
    <dgm:cxn modelId="{57087968-AF43-445F-ACBD-A30CCCE13212}" type="presParOf" srcId="{E8006766-0681-4686-8B7B-3EDACFBFA8B8}" destId="{CF8002C4-DB0E-4BEE-9839-D5E71D39C562}" srcOrd="2" destOrd="0" presId="urn:microsoft.com/office/officeart/2005/8/layout/orgChart1"/>
    <dgm:cxn modelId="{8C8351C6-1EE5-4472-8C20-B0DCAEE2A007}" type="presParOf" srcId="{950FD6CD-2504-420A-BF3B-B0BDFD8CB128}" destId="{691B846D-CB07-4AAB-8517-548F60660AA2}" srcOrd="2" destOrd="0" presId="urn:microsoft.com/office/officeart/2005/8/layout/orgChart1"/>
    <dgm:cxn modelId="{D314E098-9DF5-4C5A-B7A6-2929E647FE1C}" type="presParOf" srcId="{950FD6CD-2504-420A-BF3B-B0BDFD8CB128}" destId="{AE4961F5-69AD-4123-AF5F-BD0CBE90DCAF}" srcOrd="3" destOrd="0" presId="urn:microsoft.com/office/officeart/2005/8/layout/orgChart1"/>
    <dgm:cxn modelId="{91E3FF8B-3A54-4AA0-8EA9-FED7F849E273}" type="presParOf" srcId="{AE4961F5-69AD-4123-AF5F-BD0CBE90DCAF}" destId="{B161CAB3-EB29-4617-9F7B-E40B36D5E331}" srcOrd="0" destOrd="0" presId="urn:microsoft.com/office/officeart/2005/8/layout/orgChart1"/>
    <dgm:cxn modelId="{B2DC5E2D-4F35-40D8-B84A-76EE8093C9A2}" type="presParOf" srcId="{B161CAB3-EB29-4617-9F7B-E40B36D5E331}" destId="{66D85DFF-40F9-430E-8D97-7D32DD984B8B}" srcOrd="0" destOrd="0" presId="urn:microsoft.com/office/officeart/2005/8/layout/orgChart1"/>
    <dgm:cxn modelId="{163BE947-C618-4B89-8D75-BC9AC67180F7}" type="presParOf" srcId="{B161CAB3-EB29-4617-9F7B-E40B36D5E331}" destId="{F4D2BB0D-FCD5-4897-AB33-B1E1EA87128F}" srcOrd="1" destOrd="0" presId="urn:microsoft.com/office/officeart/2005/8/layout/orgChart1"/>
    <dgm:cxn modelId="{27A97CC9-0F29-4E61-B196-0CCD89E390CD}" type="presParOf" srcId="{AE4961F5-69AD-4123-AF5F-BD0CBE90DCAF}" destId="{AA494699-1670-4F5E-B5EB-A89034D5450C}" srcOrd="1" destOrd="0" presId="urn:microsoft.com/office/officeart/2005/8/layout/orgChart1"/>
    <dgm:cxn modelId="{D8638A17-625F-4C90-A4A1-57B0A0A99AE1}" type="presParOf" srcId="{AA494699-1670-4F5E-B5EB-A89034D5450C}" destId="{AE107A57-5F45-4EA3-8C93-AFF1DBC6087F}" srcOrd="0" destOrd="0" presId="urn:microsoft.com/office/officeart/2005/8/layout/orgChart1"/>
    <dgm:cxn modelId="{C0516711-4933-4CD3-AE65-E35B768552BA}" type="presParOf" srcId="{AA494699-1670-4F5E-B5EB-A89034D5450C}" destId="{60386C95-2957-40BC-93F8-785D379E6C1B}" srcOrd="1" destOrd="0" presId="urn:microsoft.com/office/officeart/2005/8/layout/orgChart1"/>
    <dgm:cxn modelId="{7BA46B03-9184-4186-9EB0-893C4FB635C3}" type="presParOf" srcId="{60386C95-2957-40BC-93F8-785D379E6C1B}" destId="{3FEC17F8-195D-495A-A22F-FC4D201CA81B}" srcOrd="0" destOrd="0" presId="urn:microsoft.com/office/officeart/2005/8/layout/orgChart1"/>
    <dgm:cxn modelId="{CBEACACA-DEFC-4768-8B04-8EE37FC72D26}" type="presParOf" srcId="{3FEC17F8-195D-495A-A22F-FC4D201CA81B}" destId="{E5B8A247-C3E9-4520-91A5-AD2AFA7D4D72}" srcOrd="0" destOrd="0" presId="urn:microsoft.com/office/officeart/2005/8/layout/orgChart1"/>
    <dgm:cxn modelId="{62881BFE-7333-447C-A5C8-C514F09F4E86}" type="presParOf" srcId="{3FEC17F8-195D-495A-A22F-FC4D201CA81B}" destId="{FC5AB9DC-00A2-4B76-B816-75CBA17B614C}" srcOrd="1" destOrd="0" presId="urn:microsoft.com/office/officeart/2005/8/layout/orgChart1"/>
    <dgm:cxn modelId="{EBF147B9-5E34-4EDA-BF79-B9EBCD8F8C94}" type="presParOf" srcId="{60386C95-2957-40BC-93F8-785D379E6C1B}" destId="{D906C10B-1B81-4371-BBE4-578C7C915068}" srcOrd="1" destOrd="0" presId="urn:microsoft.com/office/officeart/2005/8/layout/orgChart1"/>
    <dgm:cxn modelId="{A7CF4B44-691C-4E1C-B7E1-696484B2279E}" type="presParOf" srcId="{60386C95-2957-40BC-93F8-785D379E6C1B}" destId="{D29B4AAC-26AF-4B2F-A0F6-0E63FB52F4C3}" srcOrd="2" destOrd="0" presId="urn:microsoft.com/office/officeart/2005/8/layout/orgChart1"/>
    <dgm:cxn modelId="{F31FE203-37F6-487A-BEBC-6DAF3474F2C9}" type="presParOf" srcId="{AA494699-1670-4F5E-B5EB-A89034D5450C}" destId="{A744A702-6EE6-4725-9AD9-2186815AD51F}" srcOrd="2" destOrd="0" presId="urn:microsoft.com/office/officeart/2005/8/layout/orgChart1"/>
    <dgm:cxn modelId="{1CF50AE0-3823-474E-B5B7-3B43A2F26DA7}" type="presParOf" srcId="{AA494699-1670-4F5E-B5EB-A89034D5450C}" destId="{CB833905-A398-4FE8-AF19-935296F0EB2B}" srcOrd="3" destOrd="0" presId="urn:microsoft.com/office/officeart/2005/8/layout/orgChart1"/>
    <dgm:cxn modelId="{AF786E9F-854D-487C-B52F-A9D41CFBF342}" type="presParOf" srcId="{CB833905-A398-4FE8-AF19-935296F0EB2B}" destId="{52E43CCF-672D-4B78-8B6A-F717E956159F}" srcOrd="0" destOrd="0" presId="urn:microsoft.com/office/officeart/2005/8/layout/orgChart1"/>
    <dgm:cxn modelId="{1D2B79C1-F530-4C74-AD05-F99ADA97BF12}" type="presParOf" srcId="{52E43CCF-672D-4B78-8B6A-F717E956159F}" destId="{5F96ECC6-71C3-400E-B6CB-B205A70B4155}" srcOrd="0" destOrd="0" presId="urn:microsoft.com/office/officeart/2005/8/layout/orgChart1"/>
    <dgm:cxn modelId="{ABD63120-F1C9-456C-A753-D0DEAF45217E}" type="presParOf" srcId="{52E43CCF-672D-4B78-8B6A-F717E956159F}" destId="{37C37317-F056-498C-939D-9313E34312F3}" srcOrd="1" destOrd="0" presId="urn:microsoft.com/office/officeart/2005/8/layout/orgChart1"/>
    <dgm:cxn modelId="{3F2C46CA-29C3-44FF-9621-ECA376C269BC}" type="presParOf" srcId="{CB833905-A398-4FE8-AF19-935296F0EB2B}" destId="{5D8103C5-2597-4178-842A-5E270DDE2016}" srcOrd="1" destOrd="0" presId="urn:microsoft.com/office/officeart/2005/8/layout/orgChart1"/>
    <dgm:cxn modelId="{3C0D128F-C4DD-4B23-A525-EA3E0F574EA9}" type="presParOf" srcId="{CB833905-A398-4FE8-AF19-935296F0EB2B}" destId="{5C468EB7-67CE-4DDC-AC12-7598E61EF000}" srcOrd="2" destOrd="0" presId="urn:microsoft.com/office/officeart/2005/8/layout/orgChart1"/>
    <dgm:cxn modelId="{D57F03A0-C265-4A00-976E-7B623620945F}" type="presParOf" srcId="{AE4961F5-69AD-4123-AF5F-BD0CBE90DCAF}" destId="{B0E7EF2F-4D28-4623-A412-0740D151D479}" srcOrd="2" destOrd="0" presId="urn:microsoft.com/office/officeart/2005/8/layout/orgChart1"/>
    <dgm:cxn modelId="{760F7D44-8FE7-49CD-A0DC-B33862FE63C4}" type="presParOf" srcId="{B7F7646D-1404-4CDC-A84D-FDF05C4D66C2}" destId="{1C717EE6-9D79-4DB6-9ED5-D0DDF2098A04}" srcOrd="2" destOrd="0" presId="urn:microsoft.com/office/officeart/2005/8/layout/orgChart1"/>
    <dgm:cxn modelId="{92F65E49-1243-4820-B420-622D5B738BD0}" type="presParOf" srcId="{54F9CC5F-8409-464C-AD58-DD7AF351AB32}" destId="{D594DCBF-AB05-4A1B-81D9-9779D20AD018}" srcOrd="2" destOrd="0" presId="urn:microsoft.com/office/officeart/2005/8/layout/orgChart1"/>
    <dgm:cxn modelId="{8A7ECD2A-F0FA-46E4-B567-F8B60A2D50FB}" type="presParOf" srcId="{54F9CC5F-8409-464C-AD58-DD7AF351AB32}" destId="{45960368-0DED-4D7B-B4A8-E4403C23107A}" srcOrd="3" destOrd="0" presId="urn:microsoft.com/office/officeart/2005/8/layout/orgChart1"/>
    <dgm:cxn modelId="{8C0D1DA7-4D59-440F-8886-5BF5EDDC815D}" type="presParOf" srcId="{45960368-0DED-4D7B-B4A8-E4403C23107A}" destId="{0FE9B6EE-C0CB-4B6D-86CE-43EB892CED45}" srcOrd="0" destOrd="0" presId="urn:microsoft.com/office/officeart/2005/8/layout/orgChart1"/>
    <dgm:cxn modelId="{6AC76C82-DEAF-41E6-97DE-97A07B5F0F49}" type="presParOf" srcId="{0FE9B6EE-C0CB-4B6D-86CE-43EB892CED45}" destId="{152C24E0-C4E2-4AD8-8371-958FBD79016C}" srcOrd="0" destOrd="0" presId="urn:microsoft.com/office/officeart/2005/8/layout/orgChart1"/>
    <dgm:cxn modelId="{684AAD3D-0310-49CD-88E4-EE9E3D15821E}" type="presParOf" srcId="{0FE9B6EE-C0CB-4B6D-86CE-43EB892CED45}" destId="{4CEFCB9D-95B9-4374-AE71-D2F789337A01}" srcOrd="1" destOrd="0" presId="urn:microsoft.com/office/officeart/2005/8/layout/orgChart1"/>
    <dgm:cxn modelId="{C8507B8E-EEC1-4CAF-A4AB-19159EC88D6E}" type="presParOf" srcId="{45960368-0DED-4D7B-B4A8-E4403C23107A}" destId="{FFF95421-2B74-4EB2-8BD7-1CB065A1A2AE}" srcOrd="1" destOrd="0" presId="urn:microsoft.com/office/officeart/2005/8/layout/orgChart1"/>
    <dgm:cxn modelId="{0FABBDF3-CB34-481C-9F7A-FC2B3A6D17CA}" type="presParOf" srcId="{FFF95421-2B74-4EB2-8BD7-1CB065A1A2AE}" destId="{5BC1B3EA-5459-4D56-AA23-C993CCFB8280}" srcOrd="0" destOrd="0" presId="urn:microsoft.com/office/officeart/2005/8/layout/orgChart1"/>
    <dgm:cxn modelId="{2C5D8953-E57F-4F96-8E04-F38880D7B7F2}" type="presParOf" srcId="{FFF95421-2B74-4EB2-8BD7-1CB065A1A2AE}" destId="{ECFD6F4A-F4EC-42DB-A780-C5EA6AA1D0ED}" srcOrd="1" destOrd="0" presId="urn:microsoft.com/office/officeart/2005/8/layout/orgChart1"/>
    <dgm:cxn modelId="{686D19F6-A056-495F-A51A-FCD88834DBDD}" type="presParOf" srcId="{ECFD6F4A-F4EC-42DB-A780-C5EA6AA1D0ED}" destId="{8F151374-F164-4C5E-8874-821F36FB6BF3}" srcOrd="0" destOrd="0" presId="urn:microsoft.com/office/officeart/2005/8/layout/orgChart1"/>
    <dgm:cxn modelId="{C4B18DE7-5D55-4465-A2B5-6534CC308A4B}" type="presParOf" srcId="{8F151374-F164-4C5E-8874-821F36FB6BF3}" destId="{63DD6C1E-F63E-47B4-A483-3AB69D2B79AB}" srcOrd="0" destOrd="0" presId="urn:microsoft.com/office/officeart/2005/8/layout/orgChart1"/>
    <dgm:cxn modelId="{FA97581E-C752-4BD7-970C-079DDEE95DB0}" type="presParOf" srcId="{8F151374-F164-4C5E-8874-821F36FB6BF3}" destId="{9057F93E-9C20-4E92-A3B7-C235AE9A7B00}" srcOrd="1" destOrd="0" presId="urn:microsoft.com/office/officeart/2005/8/layout/orgChart1"/>
    <dgm:cxn modelId="{918B8563-3CAA-4120-95EF-8623D36F1685}" type="presParOf" srcId="{ECFD6F4A-F4EC-42DB-A780-C5EA6AA1D0ED}" destId="{8CF92166-809E-43C7-8997-FC6F139CF19D}" srcOrd="1" destOrd="0" presId="urn:microsoft.com/office/officeart/2005/8/layout/orgChart1"/>
    <dgm:cxn modelId="{9F02B607-0CCE-4225-9230-0EABA5842D37}" type="presParOf" srcId="{ECFD6F4A-F4EC-42DB-A780-C5EA6AA1D0ED}" destId="{A1F44956-3938-492D-8B69-BF62A3C5406F}" srcOrd="2" destOrd="0" presId="urn:microsoft.com/office/officeart/2005/8/layout/orgChart1"/>
    <dgm:cxn modelId="{5D5C8C9B-2B6D-4212-A2C3-C5897320476A}" type="presParOf" srcId="{FFF95421-2B74-4EB2-8BD7-1CB065A1A2AE}" destId="{2414C8C9-1D29-416F-BF86-92DA0B0F0886}" srcOrd="2" destOrd="0" presId="urn:microsoft.com/office/officeart/2005/8/layout/orgChart1"/>
    <dgm:cxn modelId="{AC58A43E-C182-4131-8887-DD1F4B89B6A1}" type="presParOf" srcId="{FFF95421-2B74-4EB2-8BD7-1CB065A1A2AE}" destId="{CE9A3A1D-B580-4670-9CED-DB3E5FE62E6C}" srcOrd="3" destOrd="0" presId="urn:microsoft.com/office/officeart/2005/8/layout/orgChart1"/>
    <dgm:cxn modelId="{C9A35AFB-930E-4DB5-8E94-DA0E9CB11B77}" type="presParOf" srcId="{CE9A3A1D-B580-4670-9CED-DB3E5FE62E6C}" destId="{716FB4C4-94ED-43FA-9A3A-BAAE283CB43A}" srcOrd="0" destOrd="0" presId="urn:microsoft.com/office/officeart/2005/8/layout/orgChart1"/>
    <dgm:cxn modelId="{7884EA4F-1E3B-4F66-920D-48EA98767506}" type="presParOf" srcId="{716FB4C4-94ED-43FA-9A3A-BAAE283CB43A}" destId="{AF18803F-51B1-464A-8283-AF703CA883AF}" srcOrd="0" destOrd="0" presId="urn:microsoft.com/office/officeart/2005/8/layout/orgChart1"/>
    <dgm:cxn modelId="{7E45E063-7C3E-4755-A30B-BD6FC32E75B5}" type="presParOf" srcId="{716FB4C4-94ED-43FA-9A3A-BAAE283CB43A}" destId="{A037DDAE-7AB0-44CD-81FD-54F218F6A008}" srcOrd="1" destOrd="0" presId="urn:microsoft.com/office/officeart/2005/8/layout/orgChart1"/>
    <dgm:cxn modelId="{49E9AF0E-02F5-490B-ABD3-3231D45ECE5C}" type="presParOf" srcId="{CE9A3A1D-B580-4670-9CED-DB3E5FE62E6C}" destId="{0A855887-EC6F-400A-8ACD-B7F0D472B477}" srcOrd="1" destOrd="0" presId="urn:microsoft.com/office/officeart/2005/8/layout/orgChart1"/>
    <dgm:cxn modelId="{F7F2481F-4137-464E-9D6F-2D8A33523D49}" type="presParOf" srcId="{CE9A3A1D-B580-4670-9CED-DB3E5FE62E6C}" destId="{61D0CF0C-4C16-4D63-806D-1ECA7B1D02A5}" srcOrd="2" destOrd="0" presId="urn:microsoft.com/office/officeart/2005/8/layout/orgChart1"/>
    <dgm:cxn modelId="{FF310EDE-A7CD-4D83-AEBE-3ADE74B31875}" type="presParOf" srcId="{FFF95421-2B74-4EB2-8BD7-1CB065A1A2AE}" destId="{27DEA480-8636-416F-870F-B069F07F0D43}" srcOrd="4" destOrd="0" presId="urn:microsoft.com/office/officeart/2005/8/layout/orgChart1"/>
    <dgm:cxn modelId="{76677A98-5B55-42C0-8FB7-62C6737C3E54}" type="presParOf" srcId="{FFF95421-2B74-4EB2-8BD7-1CB065A1A2AE}" destId="{1C178FE7-BFCA-4AE3-96FB-F3E655AD6A42}" srcOrd="5" destOrd="0" presId="urn:microsoft.com/office/officeart/2005/8/layout/orgChart1"/>
    <dgm:cxn modelId="{67C5528B-7EB6-48E4-AC7F-774BD59F8142}" type="presParOf" srcId="{1C178FE7-BFCA-4AE3-96FB-F3E655AD6A42}" destId="{5028694E-615C-4E4C-9CA0-49DDB4095BDA}" srcOrd="0" destOrd="0" presId="urn:microsoft.com/office/officeart/2005/8/layout/orgChart1"/>
    <dgm:cxn modelId="{8F52842F-C926-4D28-B826-681FE96B20B2}" type="presParOf" srcId="{5028694E-615C-4E4C-9CA0-49DDB4095BDA}" destId="{5725C012-E03F-4206-B672-8D383CA9A9AE}" srcOrd="0" destOrd="0" presId="urn:microsoft.com/office/officeart/2005/8/layout/orgChart1"/>
    <dgm:cxn modelId="{D37683F9-1EA5-481C-B151-A94420F20DA4}" type="presParOf" srcId="{5028694E-615C-4E4C-9CA0-49DDB4095BDA}" destId="{B2A608DB-9DD2-490F-90B2-17DB7CB21538}" srcOrd="1" destOrd="0" presId="urn:microsoft.com/office/officeart/2005/8/layout/orgChart1"/>
    <dgm:cxn modelId="{521A2368-E3C5-42B2-9293-A19D028DC223}" type="presParOf" srcId="{1C178FE7-BFCA-4AE3-96FB-F3E655AD6A42}" destId="{210BE9A3-FA6F-4549-91F0-068874EF3E24}" srcOrd="1" destOrd="0" presId="urn:microsoft.com/office/officeart/2005/8/layout/orgChart1"/>
    <dgm:cxn modelId="{3497576B-4DC7-4898-A455-3C9E4ADC1529}" type="presParOf" srcId="{1C178FE7-BFCA-4AE3-96FB-F3E655AD6A42}" destId="{813F1C03-A16F-4082-90D2-DA29798FB67F}" srcOrd="2" destOrd="0" presId="urn:microsoft.com/office/officeart/2005/8/layout/orgChart1"/>
    <dgm:cxn modelId="{40A36C42-0D2D-4A06-8A3A-1BE76C0F3C9F}" type="presParOf" srcId="{45960368-0DED-4D7B-B4A8-E4403C23107A}" destId="{5176E2A9-8491-4C63-B970-72715CA9F226}" srcOrd="2" destOrd="0" presId="urn:microsoft.com/office/officeart/2005/8/layout/orgChart1"/>
    <dgm:cxn modelId="{0EAB7FFF-1D0E-4BD4-AFD7-09D1A645BBDB}" type="presParOf" srcId="{54F9CC5F-8409-464C-AD58-DD7AF351AB32}" destId="{464D6B19-D74D-4482-AF11-958D9CFCAD81}" srcOrd="4" destOrd="0" presId="urn:microsoft.com/office/officeart/2005/8/layout/orgChart1"/>
    <dgm:cxn modelId="{C6B4B3B4-4D81-47E8-9E4C-7A69A8051483}" type="presParOf" srcId="{54F9CC5F-8409-464C-AD58-DD7AF351AB32}" destId="{B572446C-05A0-4B7B-92E3-20DBFF25CD76}" srcOrd="5" destOrd="0" presId="urn:microsoft.com/office/officeart/2005/8/layout/orgChart1"/>
    <dgm:cxn modelId="{93EE894D-4D12-4DD2-A3BF-4FF291C347F1}" type="presParOf" srcId="{B572446C-05A0-4B7B-92E3-20DBFF25CD76}" destId="{2D7862D3-EF6A-4DAD-928E-9CDA502500B8}" srcOrd="0" destOrd="0" presId="urn:microsoft.com/office/officeart/2005/8/layout/orgChart1"/>
    <dgm:cxn modelId="{BF32B2CB-6A58-4CEC-98F2-6547D770E7C0}" type="presParOf" srcId="{2D7862D3-EF6A-4DAD-928E-9CDA502500B8}" destId="{01688D04-2D8C-4677-A1E1-166F80075EEF}" srcOrd="0" destOrd="0" presId="urn:microsoft.com/office/officeart/2005/8/layout/orgChart1"/>
    <dgm:cxn modelId="{6DE45CB4-4DC4-4405-A196-25033B359711}" type="presParOf" srcId="{2D7862D3-EF6A-4DAD-928E-9CDA502500B8}" destId="{D0BDCB5C-B930-43A0-A710-47569DE23F88}" srcOrd="1" destOrd="0" presId="urn:microsoft.com/office/officeart/2005/8/layout/orgChart1"/>
    <dgm:cxn modelId="{0C22FBB9-32A6-4910-8701-395AD1C2973D}" type="presParOf" srcId="{B572446C-05A0-4B7B-92E3-20DBFF25CD76}" destId="{29989309-21D4-4AF8-B4F0-26E4BDC555A1}" srcOrd="1" destOrd="0" presId="urn:microsoft.com/office/officeart/2005/8/layout/orgChart1"/>
    <dgm:cxn modelId="{FE42186B-D49E-4224-9922-5EDD8DE49690}" type="presParOf" srcId="{B572446C-05A0-4B7B-92E3-20DBFF25CD76}" destId="{91026551-350B-4D38-AAAD-AB06A58E036F}" srcOrd="2" destOrd="0" presId="urn:microsoft.com/office/officeart/2005/8/layout/orgChart1"/>
    <dgm:cxn modelId="{61C81B5A-4C2D-49C6-99AF-D9E6FEEFE202}" type="presParOf" srcId="{9F74813D-B47E-46F5-BD99-44D57CC0EDAF}" destId="{228A056A-5757-4ACD-A316-CEA5B48896A0}" srcOrd="2" destOrd="0" presId="urn:microsoft.com/office/officeart/2005/8/layout/orgChart1"/>
  </dgm:cxnLst>
  <dgm:bg/>
  <dgm:whole/>
</dgm:dataModel>
</file>

<file path=ppt/diagrams/data4.xml><?xml version="1.0" encoding="utf-8"?>
<dgm:dataModel xmlns:dgm="http://schemas.openxmlformats.org/drawingml/2006/diagram" xmlns:a="http://schemas.openxmlformats.org/drawingml/2006/main">
  <dgm:ptLst>
    <dgm:pt modelId="{B84E46BD-A8FA-43F7-8D59-A7B09EDD490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EC49F93-91B3-43C5-834B-362D69A8407D}">
      <dgm:prSet phldrT="[文本]"/>
      <dgm:spPr/>
      <dgm:t>
        <a:bodyPr/>
        <a:lstStyle/>
        <a:p>
          <a:r>
            <a:rPr lang="en-US" altLang="zh-CN" dirty="0" smtClean="0">
              <a:hlinkClick xmlns:r="http://schemas.openxmlformats.org/officeDocument/2006/relationships" r:id="rId1" action="ppaction://hlinksldjump"/>
            </a:rPr>
            <a:t>Swarm Mode</a:t>
          </a:r>
          <a:endParaRPr lang="zh-CN" altLang="en-US" dirty="0"/>
        </a:p>
      </dgm:t>
    </dgm:pt>
    <dgm:pt modelId="{579ED3FB-1D76-40E0-80DA-DEDE6D7BAC86}" type="parTrans" cxnId="{20F0EF66-A149-430E-A1B9-3C41EC4A396A}">
      <dgm:prSet/>
      <dgm:spPr/>
      <dgm:t>
        <a:bodyPr/>
        <a:lstStyle/>
        <a:p>
          <a:endParaRPr lang="zh-CN" altLang="en-US"/>
        </a:p>
      </dgm:t>
    </dgm:pt>
    <dgm:pt modelId="{6F2D28F0-B6EC-459E-8CC3-6BB7401E26FD}" type="sibTrans" cxnId="{20F0EF66-A149-430E-A1B9-3C41EC4A396A}">
      <dgm:prSet/>
      <dgm:spPr/>
      <dgm:t>
        <a:bodyPr/>
        <a:lstStyle/>
        <a:p>
          <a:endParaRPr lang="zh-CN" altLang="en-US"/>
        </a:p>
      </dgm:t>
    </dgm:pt>
    <dgm:pt modelId="{4787F092-5FCD-4E0C-8F4B-E1E3CFF09C09}">
      <dgm:prSet phldrT="[文本]"/>
      <dgm:spPr/>
      <dgm:t>
        <a:bodyPr/>
        <a:lstStyle/>
        <a:p>
          <a:r>
            <a:rPr lang="en-US" altLang="zh-CN" dirty="0" err="1" smtClean="0"/>
            <a:t>Kubernetes</a:t>
          </a:r>
          <a:endParaRPr lang="zh-CN" altLang="en-US" dirty="0"/>
        </a:p>
      </dgm:t>
    </dgm:pt>
    <dgm:pt modelId="{D14795CD-AE1B-4609-873D-F8FB55683664}" type="parTrans" cxnId="{AD283CA0-0E89-4406-BCC5-52B868CC12CF}">
      <dgm:prSet/>
      <dgm:spPr/>
      <dgm:t>
        <a:bodyPr/>
        <a:lstStyle/>
        <a:p>
          <a:endParaRPr lang="zh-CN" altLang="en-US"/>
        </a:p>
      </dgm:t>
    </dgm:pt>
    <dgm:pt modelId="{6A384109-C8A7-4692-BE83-1A4093D988AA}" type="sibTrans" cxnId="{AD283CA0-0E89-4406-BCC5-52B868CC12CF}">
      <dgm:prSet/>
      <dgm:spPr/>
      <dgm:t>
        <a:bodyPr/>
        <a:lstStyle/>
        <a:p>
          <a:endParaRPr lang="zh-CN" altLang="en-US"/>
        </a:p>
      </dgm:t>
    </dgm:pt>
    <dgm:pt modelId="{D65239DF-2CD7-45DA-895E-6F3519A4E65D}">
      <dgm:prSet phldrT="[文本]"/>
      <dgm:spPr/>
      <dgm:t>
        <a:bodyPr/>
        <a:lstStyle/>
        <a:p>
          <a:r>
            <a:rPr lang="en-US" altLang="zh-CN" dirty="0" err="1" smtClean="0"/>
            <a:t>Mesos+Marathon</a:t>
          </a:r>
          <a:endParaRPr lang="zh-CN" altLang="en-US" dirty="0"/>
        </a:p>
      </dgm:t>
    </dgm:pt>
    <dgm:pt modelId="{ED77F848-AA58-4EB0-ACAE-3EA55BF7E758}" type="parTrans" cxnId="{099FB1A1-054A-4878-8A09-C49675120AD6}">
      <dgm:prSet/>
      <dgm:spPr/>
      <dgm:t>
        <a:bodyPr/>
        <a:lstStyle/>
        <a:p>
          <a:endParaRPr lang="zh-CN" altLang="en-US"/>
        </a:p>
      </dgm:t>
    </dgm:pt>
    <dgm:pt modelId="{485081FD-609A-4881-8613-B56319BEBA7C}" type="sibTrans" cxnId="{099FB1A1-054A-4878-8A09-C49675120AD6}">
      <dgm:prSet/>
      <dgm:spPr/>
      <dgm:t>
        <a:bodyPr/>
        <a:lstStyle/>
        <a:p>
          <a:endParaRPr lang="zh-CN" altLang="en-US"/>
        </a:p>
      </dgm:t>
    </dgm:pt>
    <dgm:pt modelId="{B1FBD244-6BF6-4C8F-90A2-267DFA34E5A8}" type="pres">
      <dgm:prSet presAssocID="{B84E46BD-A8FA-43F7-8D59-A7B09EDD490C}" presName="linear" presStyleCnt="0">
        <dgm:presLayoutVars>
          <dgm:dir/>
          <dgm:animLvl val="lvl"/>
          <dgm:resizeHandles val="exact"/>
        </dgm:presLayoutVars>
      </dgm:prSet>
      <dgm:spPr/>
      <dgm:t>
        <a:bodyPr/>
        <a:lstStyle/>
        <a:p>
          <a:endParaRPr lang="zh-CN" altLang="en-US"/>
        </a:p>
      </dgm:t>
    </dgm:pt>
    <dgm:pt modelId="{0E48FDD2-7267-45F4-AC14-A270CA035250}" type="pres">
      <dgm:prSet presAssocID="{BEC49F93-91B3-43C5-834B-362D69A8407D}" presName="parentLin" presStyleCnt="0"/>
      <dgm:spPr/>
    </dgm:pt>
    <dgm:pt modelId="{DD3AC5E8-07D4-45B4-B6F4-A9A69E9706D0}" type="pres">
      <dgm:prSet presAssocID="{BEC49F93-91B3-43C5-834B-362D69A8407D}" presName="parentLeftMargin" presStyleLbl="node1" presStyleIdx="0" presStyleCnt="3"/>
      <dgm:spPr/>
      <dgm:t>
        <a:bodyPr/>
        <a:lstStyle/>
        <a:p>
          <a:endParaRPr lang="zh-CN" altLang="en-US"/>
        </a:p>
      </dgm:t>
    </dgm:pt>
    <dgm:pt modelId="{3D065CCA-D416-40F6-8DFE-0415A5AA172A}" type="pres">
      <dgm:prSet presAssocID="{BEC49F93-91B3-43C5-834B-362D69A8407D}" presName="parentText" presStyleLbl="node1" presStyleIdx="0" presStyleCnt="3">
        <dgm:presLayoutVars>
          <dgm:chMax val="0"/>
          <dgm:bulletEnabled val="1"/>
        </dgm:presLayoutVars>
      </dgm:prSet>
      <dgm:spPr/>
      <dgm:t>
        <a:bodyPr/>
        <a:lstStyle/>
        <a:p>
          <a:endParaRPr lang="zh-CN" altLang="en-US"/>
        </a:p>
      </dgm:t>
    </dgm:pt>
    <dgm:pt modelId="{DF0B8C9D-7C5E-4178-AF98-76972E364D43}" type="pres">
      <dgm:prSet presAssocID="{BEC49F93-91B3-43C5-834B-362D69A8407D}" presName="negativeSpace" presStyleCnt="0"/>
      <dgm:spPr/>
    </dgm:pt>
    <dgm:pt modelId="{26EF94A2-CB19-4160-9779-413F1EA53FFF}" type="pres">
      <dgm:prSet presAssocID="{BEC49F93-91B3-43C5-834B-362D69A8407D}" presName="childText" presStyleLbl="conFgAcc1" presStyleIdx="0" presStyleCnt="3">
        <dgm:presLayoutVars>
          <dgm:bulletEnabled val="1"/>
        </dgm:presLayoutVars>
      </dgm:prSet>
      <dgm:spPr/>
    </dgm:pt>
    <dgm:pt modelId="{689603E0-93D0-4CFB-972D-09604DD8808A}" type="pres">
      <dgm:prSet presAssocID="{6F2D28F0-B6EC-459E-8CC3-6BB7401E26FD}" presName="spaceBetweenRectangles" presStyleCnt="0"/>
      <dgm:spPr/>
    </dgm:pt>
    <dgm:pt modelId="{D68DC415-50BC-48F6-90F6-58A24CD292CA}" type="pres">
      <dgm:prSet presAssocID="{4787F092-5FCD-4E0C-8F4B-E1E3CFF09C09}" presName="parentLin" presStyleCnt="0"/>
      <dgm:spPr/>
    </dgm:pt>
    <dgm:pt modelId="{F9A1C914-F93C-4493-80D3-0E96FE85F957}" type="pres">
      <dgm:prSet presAssocID="{4787F092-5FCD-4E0C-8F4B-E1E3CFF09C09}" presName="parentLeftMargin" presStyleLbl="node1" presStyleIdx="0" presStyleCnt="3"/>
      <dgm:spPr/>
      <dgm:t>
        <a:bodyPr/>
        <a:lstStyle/>
        <a:p>
          <a:endParaRPr lang="zh-CN" altLang="en-US"/>
        </a:p>
      </dgm:t>
    </dgm:pt>
    <dgm:pt modelId="{AC5DCDCC-8E78-4B65-8404-3D7BF2C2737B}" type="pres">
      <dgm:prSet presAssocID="{4787F092-5FCD-4E0C-8F4B-E1E3CFF09C09}" presName="parentText" presStyleLbl="node1" presStyleIdx="1" presStyleCnt="3">
        <dgm:presLayoutVars>
          <dgm:chMax val="0"/>
          <dgm:bulletEnabled val="1"/>
        </dgm:presLayoutVars>
      </dgm:prSet>
      <dgm:spPr/>
      <dgm:t>
        <a:bodyPr/>
        <a:lstStyle/>
        <a:p>
          <a:endParaRPr lang="zh-CN" altLang="en-US"/>
        </a:p>
      </dgm:t>
    </dgm:pt>
    <dgm:pt modelId="{3F123BEB-11A6-4332-B3E0-AB1E3B721882}" type="pres">
      <dgm:prSet presAssocID="{4787F092-5FCD-4E0C-8F4B-E1E3CFF09C09}" presName="negativeSpace" presStyleCnt="0"/>
      <dgm:spPr/>
    </dgm:pt>
    <dgm:pt modelId="{35BBE2AF-F454-4ED8-9C14-3E56F16A5105}" type="pres">
      <dgm:prSet presAssocID="{4787F092-5FCD-4E0C-8F4B-E1E3CFF09C09}" presName="childText" presStyleLbl="conFgAcc1" presStyleIdx="1" presStyleCnt="3">
        <dgm:presLayoutVars>
          <dgm:bulletEnabled val="1"/>
        </dgm:presLayoutVars>
      </dgm:prSet>
      <dgm:spPr/>
    </dgm:pt>
    <dgm:pt modelId="{B2FAFD92-DDAC-4BA8-8CD3-F8184835B65C}" type="pres">
      <dgm:prSet presAssocID="{6A384109-C8A7-4692-BE83-1A4093D988AA}" presName="spaceBetweenRectangles" presStyleCnt="0"/>
      <dgm:spPr/>
    </dgm:pt>
    <dgm:pt modelId="{258D8478-065A-4741-A405-46B89E35A3F3}" type="pres">
      <dgm:prSet presAssocID="{D65239DF-2CD7-45DA-895E-6F3519A4E65D}" presName="parentLin" presStyleCnt="0"/>
      <dgm:spPr/>
    </dgm:pt>
    <dgm:pt modelId="{312B7E44-051F-4250-8FC0-A7BA0958B8B0}" type="pres">
      <dgm:prSet presAssocID="{D65239DF-2CD7-45DA-895E-6F3519A4E65D}" presName="parentLeftMargin" presStyleLbl="node1" presStyleIdx="1" presStyleCnt="3"/>
      <dgm:spPr/>
      <dgm:t>
        <a:bodyPr/>
        <a:lstStyle/>
        <a:p>
          <a:endParaRPr lang="zh-CN" altLang="en-US"/>
        </a:p>
      </dgm:t>
    </dgm:pt>
    <dgm:pt modelId="{71B656B4-24D6-4C06-8C6A-096678690B6D}" type="pres">
      <dgm:prSet presAssocID="{D65239DF-2CD7-45DA-895E-6F3519A4E65D}" presName="parentText" presStyleLbl="node1" presStyleIdx="2" presStyleCnt="3">
        <dgm:presLayoutVars>
          <dgm:chMax val="0"/>
          <dgm:bulletEnabled val="1"/>
        </dgm:presLayoutVars>
      </dgm:prSet>
      <dgm:spPr/>
      <dgm:t>
        <a:bodyPr/>
        <a:lstStyle/>
        <a:p>
          <a:endParaRPr lang="zh-CN" altLang="en-US"/>
        </a:p>
      </dgm:t>
    </dgm:pt>
    <dgm:pt modelId="{8ED3F6BB-1A7F-4127-ACDC-A12721A9AC7F}" type="pres">
      <dgm:prSet presAssocID="{D65239DF-2CD7-45DA-895E-6F3519A4E65D}" presName="negativeSpace" presStyleCnt="0"/>
      <dgm:spPr/>
    </dgm:pt>
    <dgm:pt modelId="{65E9488B-AE9B-47F7-951A-DFC1837096DF}" type="pres">
      <dgm:prSet presAssocID="{D65239DF-2CD7-45DA-895E-6F3519A4E65D}" presName="childText" presStyleLbl="conFgAcc1" presStyleIdx="2" presStyleCnt="3">
        <dgm:presLayoutVars>
          <dgm:bulletEnabled val="1"/>
        </dgm:presLayoutVars>
      </dgm:prSet>
      <dgm:spPr/>
    </dgm:pt>
  </dgm:ptLst>
  <dgm:cxnLst>
    <dgm:cxn modelId="{3E8CA31A-F143-4187-A5CB-A80FC36DF573}" type="presOf" srcId="{D65239DF-2CD7-45DA-895E-6F3519A4E65D}" destId="{71B656B4-24D6-4C06-8C6A-096678690B6D}" srcOrd="1" destOrd="0" presId="urn:microsoft.com/office/officeart/2005/8/layout/list1"/>
    <dgm:cxn modelId="{427D4EE3-2F86-4F27-91ED-68424638EB27}" type="presOf" srcId="{D65239DF-2CD7-45DA-895E-6F3519A4E65D}" destId="{312B7E44-051F-4250-8FC0-A7BA0958B8B0}" srcOrd="0" destOrd="0" presId="urn:microsoft.com/office/officeart/2005/8/layout/list1"/>
    <dgm:cxn modelId="{099FB1A1-054A-4878-8A09-C49675120AD6}" srcId="{B84E46BD-A8FA-43F7-8D59-A7B09EDD490C}" destId="{D65239DF-2CD7-45DA-895E-6F3519A4E65D}" srcOrd="2" destOrd="0" parTransId="{ED77F848-AA58-4EB0-ACAE-3EA55BF7E758}" sibTransId="{485081FD-609A-4881-8613-B56319BEBA7C}"/>
    <dgm:cxn modelId="{86D5FE1F-35B3-459B-9869-52BECD50C7CC}" type="presOf" srcId="{B84E46BD-A8FA-43F7-8D59-A7B09EDD490C}" destId="{B1FBD244-6BF6-4C8F-90A2-267DFA34E5A8}" srcOrd="0" destOrd="0" presId="urn:microsoft.com/office/officeart/2005/8/layout/list1"/>
    <dgm:cxn modelId="{AD283CA0-0E89-4406-BCC5-52B868CC12CF}" srcId="{B84E46BD-A8FA-43F7-8D59-A7B09EDD490C}" destId="{4787F092-5FCD-4E0C-8F4B-E1E3CFF09C09}" srcOrd="1" destOrd="0" parTransId="{D14795CD-AE1B-4609-873D-F8FB55683664}" sibTransId="{6A384109-C8A7-4692-BE83-1A4093D988AA}"/>
    <dgm:cxn modelId="{20F0EF66-A149-430E-A1B9-3C41EC4A396A}" srcId="{B84E46BD-A8FA-43F7-8D59-A7B09EDD490C}" destId="{BEC49F93-91B3-43C5-834B-362D69A8407D}" srcOrd="0" destOrd="0" parTransId="{579ED3FB-1D76-40E0-80DA-DEDE6D7BAC86}" sibTransId="{6F2D28F0-B6EC-459E-8CC3-6BB7401E26FD}"/>
    <dgm:cxn modelId="{ADBE81B2-4AEE-49A1-90D3-7F52D4F3E582}" type="presOf" srcId="{4787F092-5FCD-4E0C-8F4B-E1E3CFF09C09}" destId="{F9A1C914-F93C-4493-80D3-0E96FE85F957}" srcOrd="0" destOrd="0" presId="urn:microsoft.com/office/officeart/2005/8/layout/list1"/>
    <dgm:cxn modelId="{9B4719F9-FB9C-44B9-8E3D-0AEF1B953752}" type="presOf" srcId="{BEC49F93-91B3-43C5-834B-362D69A8407D}" destId="{DD3AC5E8-07D4-45B4-B6F4-A9A69E9706D0}" srcOrd="0" destOrd="0" presId="urn:microsoft.com/office/officeart/2005/8/layout/list1"/>
    <dgm:cxn modelId="{EB3A83EB-CE1C-4D6E-98A6-820A1B5E3607}" type="presOf" srcId="{4787F092-5FCD-4E0C-8F4B-E1E3CFF09C09}" destId="{AC5DCDCC-8E78-4B65-8404-3D7BF2C2737B}" srcOrd="1" destOrd="0" presId="urn:microsoft.com/office/officeart/2005/8/layout/list1"/>
    <dgm:cxn modelId="{E99F9D4D-1970-4D47-9C2E-65CCDACF7422}" type="presOf" srcId="{BEC49F93-91B3-43C5-834B-362D69A8407D}" destId="{3D065CCA-D416-40F6-8DFE-0415A5AA172A}" srcOrd="1" destOrd="0" presId="urn:microsoft.com/office/officeart/2005/8/layout/list1"/>
    <dgm:cxn modelId="{A4DF79FE-61C3-4165-A2AC-F41E03BDA880}" type="presParOf" srcId="{B1FBD244-6BF6-4C8F-90A2-267DFA34E5A8}" destId="{0E48FDD2-7267-45F4-AC14-A270CA035250}" srcOrd="0" destOrd="0" presId="urn:microsoft.com/office/officeart/2005/8/layout/list1"/>
    <dgm:cxn modelId="{63C36484-3540-4D6A-A5A6-C559F621D6FB}" type="presParOf" srcId="{0E48FDD2-7267-45F4-AC14-A270CA035250}" destId="{DD3AC5E8-07D4-45B4-B6F4-A9A69E9706D0}" srcOrd="0" destOrd="0" presId="urn:microsoft.com/office/officeart/2005/8/layout/list1"/>
    <dgm:cxn modelId="{DF88C410-F6F2-4D11-B075-D3E2F2799154}" type="presParOf" srcId="{0E48FDD2-7267-45F4-AC14-A270CA035250}" destId="{3D065CCA-D416-40F6-8DFE-0415A5AA172A}" srcOrd="1" destOrd="0" presId="urn:microsoft.com/office/officeart/2005/8/layout/list1"/>
    <dgm:cxn modelId="{5E0290AC-06B1-4E90-9B07-91E0D8F3EBC2}" type="presParOf" srcId="{B1FBD244-6BF6-4C8F-90A2-267DFA34E5A8}" destId="{DF0B8C9D-7C5E-4178-AF98-76972E364D43}" srcOrd="1" destOrd="0" presId="urn:microsoft.com/office/officeart/2005/8/layout/list1"/>
    <dgm:cxn modelId="{03A92997-2B16-4061-BE15-B218444C5E1F}" type="presParOf" srcId="{B1FBD244-6BF6-4C8F-90A2-267DFA34E5A8}" destId="{26EF94A2-CB19-4160-9779-413F1EA53FFF}" srcOrd="2" destOrd="0" presId="urn:microsoft.com/office/officeart/2005/8/layout/list1"/>
    <dgm:cxn modelId="{06942FAD-07B7-4691-9FA8-7E12D1AC4E12}" type="presParOf" srcId="{B1FBD244-6BF6-4C8F-90A2-267DFA34E5A8}" destId="{689603E0-93D0-4CFB-972D-09604DD8808A}" srcOrd="3" destOrd="0" presId="urn:microsoft.com/office/officeart/2005/8/layout/list1"/>
    <dgm:cxn modelId="{EE9818F3-DCCB-471B-9ABF-2B7C9CD948CF}" type="presParOf" srcId="{B1FBD244-6BF6-4C8F-90A2-267DFA34E5A8}" destId="{D68DC415-50BC-48F6-90F6-58A24CD292CA}" srcOrd="4" destOrd="0" presId="urn:microsoft.com/office/officeart/2005/8/layout/list1"/>
    <dgm:cxn modelId="{925F771C-ABC8-4216-9648-BBF1AAA7D80E}" type="presParOf" srcId="{D68DC415-50BC-48F6-90F6-58A24CD292CA}" destId="{F9A1C914-F93C-4493-80D3-0E96FE85F957}" srcOrd="0" destOrd="0" presId="urn:microsoft.com/office/officeart/2005/8/layout/list1"/>
    <dgm:cxn modelId="{84DFD69D-D7EE-4A53-A0DC-D1D0FB640AE8}" type="presParOf" srcId="{D68DC415-50BC-48F6-90F6-58A24CD292CA}" destId="{AC5DCDCC-8E78-4B65-8404-3D7BF2C2737B}" srcOrd="1" destOrd="0" presId="urn:microsoft.com/office/officeart/2005/8/layout/list1"/>
    <dgm:cxn modelId="{1F3F7E06-E65E-4DDC-BC9D-DF2DADBB2D46}" type="presParOf" srcId="{B1FBD244-6BF6-4C8F-90A2-267DFA34E5A8}" destId="{3F123BEB-11A6-4332-B3E0-AB1E3B721882}" srcOrd="5" destOrd="0" presId="urn:microsoft.com/office/officeart/2005/8/layout/list1"/>
    <dgm:cxn modelId="{290ECB92-46B1-4933-BADC-B776185C708E}" type="presParOf" srcId="{B1FBD244-6BF6-4C8F-90A2-267DFA34E5A8}" destId="{35BBE2AF-F454-4ED8-9C14-3E56F16A5105}" srcOrd="6" destOrd="0" presId="urn:microsoft.com/office/officeart/2005/8/layout/list1"/>
    <dgm:cxn modelId="{EE9589C8-AE15-4E3E-99D6-60C8868F9416}" type="presParOf" srcId="{B1FBD244-6BF6-4C8F-90A2-267DFA34E5A8}" destId="{B2FAFD92-DDAC-4BA8-8CD3-F8184835B65C}" srcOrd="7" destOrd="0" presId="urn:microsoft.com/office/officeart/2005/8/layout/list1"/>
    <dgm:cxn modelId="{4CD59B41-C943-4822-9B95-B73C36147877}" type="presParOf" srcId="{B1FBD244-6BF6-4C8F-90A2-267DFA34E5A8}" destId="{258D8478-065A-4741-A405-46B89E35A3F3}" srcOrd="8" destOrd="0" presId="urn:microsoft.com/office/officeart/2005/8/layout/list1"/>
    <dgm:cxn modelId="{6A986950-1B63-45EB-8C04-19BF849094E8}" type="presParOf" srcId="{258D8478-065A-4741-A405-46B89E35A3F3}" destId="{312B7E44-051F-4250-8FC0-A7BA0958B8B0}" srcOrd="0" destOrd="0" presId="urn:microsoft.com/office/officeart/2005/8/layout/list1"/>
    <dgm:cxn modelId="{146F882B-ED64-49F5-B1DE-8835A23CEE13}" type="presParOf" srcId="{258D8478-065A-4741-A405-46B89E35A3F3}" destId="{71B656B4-24D6-4C06-8C6A-096678690B6D}" srcOrd="1" destOrd="0" presId="urn:microsoft.com/office/officeart/2005/8/layout/list1"/>
    <dgm:cxn modelId="{D86AE75C-957C-4EE9-93D5-5C395D0E790F}" type="presParOf" srcId="{B1FBD244-6BF6-4C8F-90A2-267DFA34E5A8}" destId="{8ED3F6BB-1A7F-4127-ACDC-A12721A9AC7F}" srcOrd="9" destOrd="0" presId="urn:microsoft.com/office/officeart/2005/8/layout/list1"/>
    <dgm:cxn modelId="{E89E5EDA-FA94-4FA7-B7C4-856FABC09C38}" type="presParOf" srcId="{B1FBD244-6BF6-4C8F-90A2-267DFA34E5A8}" destId="{65E9488B-AE9B-47F7-951A-DFC1837096DF}" srcOrd="10" destOrd="0" presId="urn:microsoft.com/office/officeart/2005/8/layout/list1"/>
  </dgm:cxnLst>
  <dgm:bg/>
  <dgm:whole/>
</dgm:dataModel>
</file>

<file path=ppt/diagrams/data5.xml><?xml version="1.0" encoding="utf-8"?>
<dgm:dataModel xmlns:dgm="http://schemas.openxmlformats.org/drawingml/2006/diagram" xmlns:a="http://schemas.openxmlformats.org/drawingml/2006/main">
  <dgm:ptLst>
    <dgm:pt modelId="{5096EF26-B888-4932-90B5-AE91824E72E9}"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E54A0512-6C68-45F8-857B-27F88400E0D7}">
      <dgm:prSet phldrT="[文本]"/>
      <dgm:spPr/>
      <dgm:t>
        <a:bodyPr/>
        <a:lstStyle/>
        <a:p>
          <a:r>
            <a:rPr lang="en-US" altLang="zh-CN" dirty="0" smtClean="0">
              <a:solidFill>
                <a:srgbClr val="000000"/>
              </a:solidFill>
            </a:rPr>
            <a:t>Swarm Mode</a:t>
          </a:r>
          <a:endParaRPr lang="zh-CN" altLang="en-US" dirty="0">
            <a:solidFill>
              <a:srgbClr val="000000"/>
            </a:solidFill>
          </a:endParaRPr>
        </a:p>
      </dgm:t>
    </dgm:pt>
    <dgm:pt modelId="{23C73634-9683-4B51-86C4-6BE1204EB0AB}" type="parTrans" cxnId="{3C8F2645-009F-4C2F-A2C9-A252B6773704}">
      <dgm:prSet/>
      <dgm:spPr/>
      <dgm:t>
        <a:bodyPr/>
        <a:lstStyle/>
        <a:p>
          <a:endParaRPr lang="zh-CN" altLang="en-US"/>
        </a:p>
      </dgm:t>
    </dgm:pt>
    <dgm:pt modelId="{E0B0B4D9-F34B-4DAE-A54C-CAA9022ED49F}" type="sibTrans" cxnId="{3C8F2645-009F-4C2F-A2C9-A252B6773704}">
      <dgm:prSet/>
      <dgm:spPr/>
      <dgm:t>
        <a:bodyPr/>
        <a:lstStyle/>
        <a:p>
          <a:endParaRPr lang="zh-CN" altLang="en-US"/>
        </a:p>
      </dgm:t>
    </dgm:pt>
    <dgm:pt modelId="{991457D5-B348-4A45-BC6D-18032C958C62}">
      <dgm:prSet phldrT="[文本]"/>
      <dgm:spPr/>
      <dgm:t>
        <a:bodyPr/>
        <a:lstStyle/>
        <a:p>
          <a:r>
            <a:rPr lang="zh-CN" altLang="en-US" dirty="0" smtClean="0">
              <a:solidFill>
                <a:srgbClr val="000000"/>
              </a:solidFill>
            </a:rPr>
            <a:t>节点（</a:t>
          </a:r>
          <a:r>
            <a:rPr lang="en-US" altLang="zh-CN" dirty="0" smtClean="0">
              <a:solidFill>
                <a:srgbClr val="000000"/>
              </a:solidFill>
            </a:rPr>
            <a:t>Node</a:t>
          </a:r>
          <a:r>
            <a:rPr lang="zh-CN" altLang="en-US" dirty="0" smtClean="0">
              <a:solidFill>
                <a:srgbClr val="000000"/>
              </a:solidFill>
            </a:rPr>
            <a:t>）</a:t>
          </a:r>
          <a:endParaRPr lang="zh-CN" altLang="en-US" dirty="0">
            <a:solidFill>
              <a:srgbClr val="000000"/>
            </a:solidFill>
          </a:endParaRPr>
        </a:p>
      </dgm:t>
    </dgm:pt>
    <dgm:pt modelId="{B541B91E-4F2E-499D-A2FA-492C2AF74A58}" type="parTrans" cxnId="{02480AF3-ED15-4839-9A39-2A82A077A541}">
      <dgm:prSet/>
      <dgm:spPr/>
      <dgm:t>
        <a:bodyPr/>
        <a:lstStyle/>
        <a:p>
          <a:endParaRPr lang="zh-CN" altLang="en-US"/>
        </a:p>
      </dgm:t>
    </dgm:pt>
    <dgm:pt modelId="{17346B6C-7955-4FBB-ABA1-B28B9876F54E}" type="sibTrans" cxnId="{02480AF3-ED15-4839-9A39-2A82A077A541}">
      <dgm:prSet/>
      <dgm:spPr/>
      <dgm:t>
        <a:bodyPr/>
        <a:lstStyle/>
        <a:p>
          <a:endParaRPr lang="zh-CN" altLang="en-US"/>
        </a:p>
      </dgm:t>
    </dgm:pt>
    <dgm:pt modelId="{D73029A6-1935-496E-BD4B-5D2BCD5C7CBA}">
      <dgm:prSet phldrT="[文本]"/>
      <dgm:spPr/>
      <dgm:t>
        <a:bodyPr/>
        <a:lstStyle/>
        <a:p>
          <a:r>
            <a:rPr lang="zh-CN" altLang="en-US" dirty="0" smtClean="0">
              <a:solidFill>
                <a:srgbClr val="000000"/>
              </a:solidFill>
            </a:rPr>
            <a:t>任务</a:t>
          </a:r>
          <a:r>
            <a:rPr lang="en-US" altLang="zh-CN" dirty="0" smtClean="0">
              <a:solidFill>
                <a:srgbClr val="000000"/>
              </a:solidFill>
            </a:rPr>
            <a:t>(Task)</a:t>
          </a:r>
          <a:endParaRPr lang="zh-CN" altLang="en-US" dirty="0">
            <a:solidFill>
              <a:srgbClr val="000000"/>
            </a:solidFill>
          </a:endParaRPr>
        </a:p>
      </dgm:t>
    </dgm:pt>
    <dgm:pt modelId="{152B7AB6-A6CB-49C3-B8C1-99BDA4EC822C}" type="parTrans" cxnId="{32D572F9-12C2-41FD-BC12-A9C03C4181B6}">
      <dgm:prSet/>
      <dgm:spPr/>
      <dgm:t>
        <a:bodyPr/>
        <a:lstStyle/>
        <a:p>
          <a:endParaRPr lang="zh-CN" altLang="en-US"/>
        </a:p>
      </dgm:t>
    </dgm:pt>
    <dgm:pt modelId="{E90E8B98-7CB7-4CB6-AFB9-51A6BE4152CB}" type="sibTrans" cxnId="{32D572F9-12C2-41FD-BC12-A9C03C4181B6}">
      <dgm:prSet/>
      <dgm:spPr/>
      <dgm:t>
        <a:bodyPr/>
        <a:lstStyle/>
        <a:p>
          <a:endParaRPr lang="zh-CN" altLang="en-US"/>
        </a:p>
      </dgm:t>
    </dgm:pt>
    <dgm:pt modelId="{ECE2E8D2-B458-4677-9207-F037329C08CF}">
      <dgm:prSet phldrT="[文本]"/>
      <dgm:spPr/>
      <dgm:t>
        <a:bodyPr/>
        <a:lstStyle/>
        <a:p>
          <a:r>
            <a:rPr lang="zh-CN" altLang="en-US" dirty="0" smtClean="0">
              <a:solidFill>
                <a:srgbClr val="000000"/>
              </a:solidFill>
            </a:rPr>
            <a:t>服务</a:t>
          </a:r>
          <a:r>
            <a:rPr lang="en-US" altLang="zh-CN" dirty="0" smtClean="0">
              <a:solidFill>
                <a:srgbClr val="000000"/>
              </a:solidFill>
            </a:rPr>
            <a:t>(Service)</a:t>
          </a:r>
          <a:endParaRPr lang="zh-CN" altLang="en-US" dirty="0">
            <a:solidFill>
              <a:srgbClr val="000000"/>
            </a:solidFill>
          </a:endParaRPr>
        </a:p>
      </dgm:t>
    </dgm:pt>
    <dgm:pt modelId="{8DFFBB25-D017-486B-95F7-653BF76ED82D}" type="parTrans" cxnId="{5A7BF28D-9346-4FF1-BA96-ED93D278FCD3}">
      <dgm:prSet/>
      <dgm:spPr/>
      <dgm:t>
        <a:bodyPr/>
        <a:lstStyle/>
        <a:p>
          <a:endParaRPr lang="zh-CN" altLang="en-US"/>
        </a:p>
      </dgm:t>
    </dgm:pt>
    <dgm:pt modelId="{EF31FEAA-3E34-4171-9672-5D15E1B8ED17}" type="sibTrans" cxnId="{5A7BF28D-9346-4FF1-BA96-ED93D278FCD3}">
      <dgm:prSet/>
      <dgm:spPr/>
      <dgm:t>
        <a:bodyPr/>
        <a:lstStyle/>
        <a:p>
          <a:endParaRPr lang="zh-CN" altLang="en-US"/>
        </a:p>
      </dgm:t>
    </dgm:pt>
    <dgm:pt modelId="{88549C71-E311-4419-A2C3-6B086B3471D1}">
      <dgm:prSet phldrT="[文本]"/>
      <dgm:spPr/>
      <dgm:t>
        <a:bodyPr/>
        <a:lstStyle/>
        <a:p>
          <a:endParaRPr lang="zh-CN" altLang="en-US" dirty="0"/>
        </a:p>
      </dgm:t>
    </dgm:pt>
    <dgm:pt modelId="{07A72CE0-E011-4A3D-9147-9ECFB290D75E}" type="parTrans" cxnId="{4500465C-9DA7-4510-905D-0D65E13FCA99}">
      <dgm:prSet/>
      <dgm:spPr/>
      <dgm:t>
        <a:bodyPr/>
        <a:lstStyle/>
        <a:p>
          <a:endParaRPr lang="zh-CN" altLang="en-US"/>
        </a:p>
      </dgm:t>
    </dgm:pt>
    <dgm:pt modelId="{E647BF7A-BF48-4A68-9DBA-36D03743DAF0}" type="sibTrans" cxnId="{4500465C-9DA7-4510-905D-0D65E13FCA99}">
      <dgm:prSet/>
      <dgm:spPr/>
      <dgm:t>
        <a:bodyPr/>
        <a:lstStyle/>
        <a:p>
          <a:endParaRPr lang="zh-CN" altLang="en-US"/>
        </a:p>
      </dgm:t>
    </dgm:pt>
    <dgm:pt modelId="{48B9B2B9-732B-4DED-A5FE-418197E7508E}" type="pres">
      <dgm:prSet presAssocID="{5096EF26-B888-4932-90B5-AE91824E72E9}" presName="composite" presStyleCnt="0">
        <dgm:presLayoutVars>
          <dgm:chMax val="1"/>
          <dgm:dir/>
          <dgm:resizeHandles val="exact"/>
        </dgm:presLayoutVars>
      </dgm:prSet>
      <dgm:spPr/>
      <dgm:t>
        <a:bodyPr/>
        <a:lstStyle/>
        <a:p>
          <a:endParaRPr lang="zh-CN" altLang="en-US"/>
        </a:p>
      </dgm:t>
    </dgm:pt>
    <dgm:pt modelId="{BD49BA83-6E37-4065-96C9-A131B131CBAB}" type="pres">
      <dgm:prSet presAssocID="{5096EF26-B888-4932-90B5-AE91824E72E9}" presName="radial" presStyleCnt="0">
        <dgm:presLayoutVars>
          <dgm:animLvl val="ctr"/>
        </dgm:presLayoutVars>
      </dgm:prSet>
      <dgm:spPr/>
    </dgm:pt>
    <dgm:pt modelId="{15A0831E-A190-4C16-A794-8D922AE20774}" type="pres">
      <dgm:prSet presAssocID="{E54A0512-6C68-45F8-857B-27F88400E0D7}" presName="centerShape" presStyleLbl="vennNode1" presStyleIdx="0" presStyleCnt="4"/>
      <dgm:spPr/>
      <dgm:t>
        <a:bodyPr/>
        <a:lstStyle/>
        <a:p>
          <a:endParaRPr lang="zh-CN" altLang="en-US"/>
        </a:p>
      </dgm:t>
    </dgm:pt>
    <dgm:pt modelId="{9CE491E1-C5BC-4B91-A775-D6F4D2B4715E}" type="pres">
      <dgm:prSet presAssocID="{991457D5-B348-4A45-BC6D-18032C958C62}" presName="node" presStyleLbl="vennNode1" presStyleIdx="1" presStyleCnt="4">
        <dgm:presLayoutVars>
          <dgm:bulletEnabled val="1"/>
        </dgm:presLayoutVars>
      </dgm:prSet>
      <dgm:spPr/>
      <dgm:t>
        <a:bodyPr/>
        <a:lstStyle/>
        <a:p>
          <a:endParaRPr lang="zh-CN" altLang="en-US"/>
        </a:p>
      </dgm:t>
    </dgm:pt>
    <dgm:pt modelId="{D1038FDB-FD5E-447D-8EC5-BFB0E71471EC}" type="pres">
      <dgm:prSet presAssocID="{D73029A6-1935-496E-BD4B-5D2BCD5C7CBA}" presName="node" presStyleLbl="vennNode1" presStyleIdx="2" presStyleCnt="4">
        <dgm:presLayoutVars>
          <dgm:bulletEnabled val="1"/>
        </dgm:presLayoutVars>
      </dgm:prSet>
      <dgm:spPr/>
      <dgm:t>
        <a:bodyPr/>
        <a:lstStyle/>
        <a:p>
          <a:endParaRPr lang="zh-CN" altLang="en-US"/>
        </a:p>
      </dgm:t>
    </dgm:pt>
    <dgm:pt modelId="{3DA7DC3C-C6F8-402C-ADA5-A62B82117537}" type="pres">
      <dgm:prSet presAssocID="{ECE2E8D2-B458-4677-9207-F037329C08CF}" presName="node" presStyleLbl="vennNode1" presStyleIdx="3" presStyleCnt="4">
        <dgm:presLayoutVars>
          <dgm:bulletEnabled val="1"/>
        </dgm:presLayoutVars>
      </dgm:prSet>
      <dgm:spPr/>
      <dgm:t>
        <a:bodyPr/>
        <a:lstStyle/>
        <a:p>
          <a:endParaRPr lang="zh-CN" altLang="en-US"/>
        </a:p>
      </dgm:t>
    </dgm:pt>
  </dgm:ptLst>
  <dgm:cxnLst>
    <dgm:cxn modelId="{4500465C-9DA7-4510-905D-0D65E13FCA99}" srcId="{5096EF26-B888-4932-90B5-AE91824E72E9}" destId="{88549C71-E311-4419-A2C3-6B086B3471D1}" srcOrd="1" destOrd="0" parTransId="{07A72CE0-E011-4A3D-9147-9ECFB290D75E}" sibTransId="{E647BF7A-BF48-4A68-9DBA-36D03743DAF0}"/>
    <dgm:cxn modelId="{33ECE03E-8A92-4D5E-A82D-E1FC89C17C28}" type="presOf" srcId="{ECE2E8D2-B458-4677-9207-F037329C08CF}" destId="{3DA7DC3C-C6F8-402C-ADA5-A62B82117537}" srcOrd="0" destOrd="0" presId="urn:microsoft.com/office/officeart/2005/8/layout/radial3"/>
    <dgm:cxn modelId="{2C72DC61-EBAC-4AED-BFD1-F58D76F805EA}" type="presOf" srcId="{E54A0512-6C68-45F8-857B-27F88400E0D7}" destId="{15A0831E-A190-4C16-A794-8D922AE20774}" srcOrd="0" destOrd="0" presId="urn:microsoft.com/office/officeart/2005/8/layout/radial3"/>
    <dgm:cxn modelId="{3C8F2645-009F-4C2F-A2C9-A252B6773704}" srcId="{5096EF26-B888-4932-90B5-AE91824E72E9}" destId="{E54A0512-6C68-45F8-857B-27F88400E0D7}" srcOrd="0" destOrd="0" parTransId="{23C73634-9683-4B51-86C4-6BE1204EB0AB}" sibTransId="{E0B0B4D9-F34B-4DAE-A54C-CAA9022ED49F}"/>
    <dgm:cxn modelId="{0DA51699-17CB-4028-95DB-69BCCD1F7597}" type="presOf" srcId="{991457D5-B348-4A45-BC6D-18032C958C62}" destId="{9CE491E1-C5BC-4B91-A775-D6F4D2B4715E}" srcOrd="0" destOrd="0" presId="urn:microsoft.com/office/officeart/2005/8/layout/radial3"/>
    <dgm:cxn modelId="{02480AF3-ED15-4839-9A39-2A82A077A541}" srcId="{E54A0512-6C68-45F8-857B-27F88400E0D7}" destId="{991457D5-B348-4A45-BC6D-18032C958C62}" srcOrd="0" destOrd="0" parTransId="{B541B91E-4F2E-499D-A2FA-492C2AF74A58}" sibTransId="{17346B6C-7955-4FBB-ABA1-B28B9876F54E}"/>
    <dgm:cxn modelId="{5A7BF28D-9346-4FF1-BA96-ED93D278FCD3}" srcId="{E54A0512-6C68-45F8-857B-27F88400E0D7}" destId="{ECE2E8D2-B458-4677-9207-F037329C08CF}" srcOrd="2" destOrd="0" parTransId="{8DFFBB25-D017-486B-95F7-653BF76ED82D}" sibTransId="{EF31FEAA-3E34-4171-9672-5D15E1B8ED17}"/>
    <dgm:cxn modelId="{32D572F9-12C2-41FD-BC12-A9C03C4181B6}" srcId="{E54A0512-6C68-45F8-857B-27F88400E0D7}" destId="{D73029A6-1935-496E-BD4B-5D2BCD5C7CBA}" srcOrd="1" destOrd="0" parTransId="{152B7AB6-A6CB-49C3-B8C1-99BDA4EC822C}" sibTransId="{E90E8B98-7CB7-4CB6-AFB9-51A6BE4152CB}"/>
    <dgm:cxn modelId="{4357BB0F-8B6F-4AEA-809E-39CA572D4871}" type="presOf" srcId="{D73029A6-1935-496E-BD4B-5D2BCD5C7CBA}" destId="{D1038FDB-FD5E-447D-8EC5-BFB0E71471EC}" srcOrd="0" destOrd="0" presId="urn:microsoft.com/office/officeart/2005/8/layout/radial3"/>
    <dgm:cxn modelId="{894C89BF-7833-40C6-B4B0-F06844D80526}" type="presOf" srcId="{5096EF26-B888-4932-90B5-AE91824E72E9}" destId="{48B9B2B9-732B-4DED-A5FE-418197E7508E}" srcOrd="0" destOrd="0" presId="urn:microsoft.com/office/officeart/2005/8/layout/radial3"/>
    <dgm:cxn modelId="{D0B6AE97-1770-467E-8A8A-2F7F2B2B94AD}" type="presParOf" srcId="{48B9B2B9-732B-4DED-A5FE-418197E7508E}" destId="{BD49BA83-6E37-4065-96C9-A131B131CBAB}" srcOrd="0" destOrd="0" presId="urn:microsoft.com/office/officeart/2005/8/layout/radial3"/>
    <dgm:cxn modelId="{9687CFFA-9B65-40C1-9180-F2E6149DFF66}" type="presParOf" srcId="{BD49BA83-6E37-4065-96C9-A131B131CBAB}" destId="{15A0831E-A190-4C16-A794-8D922AE20774}" srcOrd="0" destOrd="0" presId="urn:microsoft.com/office/officeart/2005/8/layout/radial3"/>
    <dgm:cxn modelId="{A2133C3E-7B9D-4DC5-BBCA-6F1AB4E0D5C0}" type="presParOf" srcId="{BD49BA83-6E37-4065-96C9-A131B131CBAB}" destId="{9CE491E1-C5BC-4B91-A775-D6F4D2B4715E}" srcOrd="1" destOrd="0" presId="urn:microsoft.com/office/officeart/2005/8/layout/radial3"/>
    <dgm:cxn modelId="{782769A5-F61B-40FD-AEE5-6AC68B1A0644}" type="presParOf" srcId="{BD49BA83-6E37-4065-96C9-A131B131CBAB}" destId="{D1038FDB-FD5E-447D-8EC5-BFB0E71471EC}" srcOrd="2" destOrd="0" presId="urn:microsoft.com/office/officeart/2005/8/layout/radial3"/>
    <dgm:cxn modelId="{994DF329-28B1-4C16-BB8F-47CFB0D4D43E}" type="presParOf" srcId="{BD49BA83-6E37-4065-96C9-A131B131CBAB}" destId="{3DA7DC3C-C6F8-402C-ADA5-A62B82117537}" srcOrd="3" destOrd="0" presId="urn:microsoft.com/office/officeart/2005/8/layout/radial3"/>
  </dgm:cxnLst>
  <dgm:bg/>
  <dgm:whole/>
</dgm:dataModel>
</file>

<file path=ppt/diagrams/data6.xml><?xml version="1.0" encoding="utf-8"?>
<dgm:dataModel xmlns:dgm="http://schemas.openxmlformats.org/drawingml/2006/diagram" xmlns:a="http://schemas.openxmlformats.org/drawingml/2006/main">
  <dgm:ptLst>
    <dgm:pt modelId="{5ABF9C59-0F6A-42B0-9641-B46E8D195B38}" type="doc">
      <dgm:prSet loTypeId="urn:microsoft.com/office/officeart/2005/8/layout/process5" loCatId="process" qsTypeId="urn:microsoft.com/office/officeart/2005/8/quickstyle/simple5" qsCatId="simple" csTypeId="urn:microsoft.com/office/officeart/2005/8/colors/accent1_2" csCatId="accent1" phldr="1"/>
      <dgm:spPr/>
      <dgm:t>
        <a:bodyPr/>
        <a:lstStyle/>
        <a:p>
          <a:endParaRPr lang="zh-CN" altLang="en-US"/>
        </a:p>
      </dgm:t>
    </dgm:pt>
    <dgm:pt modelId="{0FB1BC5D-3A83-4E77-99D5-2B24C9259C1B}">
      <dgm:prSet phldrT="[文本]"/>
      <dgm:spPr/>
      <dgm:t>
        <a:bodyPr/>
        <a:lstStyle/>
        <a:p>
          <a:r>
            <a:rPr lang="en-US" altLang="zh-CN" dirty="0" smtClean="0"/>
            <a:t>Registry</a:t>
          </a:r>
          <a:endParaRPr lang="zh-CN" altLang="en-US" dirty="0"/>
        </a:p>
      </dgm:t>
    </dgm:pt>
    <dgm:pt modelId="{099634B9-284E-4EF4-97E9-655EEA0348A0}" type="parTrans" cxnId="{3399D5DB-0C8D-4CC9-AAD0-CA085481CD2E}">
      <dgm:prSet/>
      <dgm:spPr/>
      <dgm:t>
        <a:bodyPr/>
        <a:lstStyle/>
        <a:p>
          <a:endParaRPr lang="zh-CN" altLang="en-US"/>
        </a:p>
      </dgm:t>
    </dgm:pt>
    <dgm:pt modelId="{EDECD2FD-A8B1-44B3-93BC-714348CCA25A}" type="sibTrans" cxnId="{3399D5DB-0C8D-4CC9-AAD0-CA085481CD2E}">
      <dgm:prSet/>
      <dgm:spPr/>
      <dgm:t>
        <a:bodyPr/>
        <a:lstStyle/>
        <a:p>
          <a:endParaRPr lang="zh-CN" altLang="en-US"/>
        </a:p>
      </dgm:t>
    </dgm:pt>
    <dgm:pt modelId="{1AD0FB10-1D3B-4EF6-852C-28BED794536F}">
      <dgm:prSet phldrT="[文本]"/>
      <dgm:spPr/>
      <dgm:t>
        <a:bodyPr/>
        <a:lstStyle/>
        <a:p>
          <a:r>
            <a:rPr lang="en-US" altLang="zh-CN" dirty="0" smtClean="0"/>
            <a:t>Discover</a:t>
          </a:r>
          <a:endParaRPr lang="zh-CN" altLang="en-US" dirty="0"/>
        </a:p>
      </dgm:t>
    </dgm:pt>
    <dgm:pt modelId="{F098D002-14FF-451D-B6C7-7500B1EA0EC8}" type="parTrans" cxnId="{AA47B7F6-78BB-4EBC-908E-A745C49BD07B}">
      <dgm:prSet/>
      <dgm:spPr/>
      <dgm:t>
        <a:bodyPr/>
        <a:lstStyle/>
        <a:p>
          <a:endParaRPr lang="zh-CN" altLang="en-US"/>
        </a:p>
      </dgm:t>
    </dgm:pt>
    <dgm:pt modelId="{32FFFA1C-FCEF-4BE2-AD7B-31DFC52B22E9}" type="sibTrans" cxnId="{AA47B7F6-78BB-4EBC-908E-A745C49BD07B}">
      <dgm:prSet/>
      <dgm:spPr/>
      <dgm:t>
        <a:bodyPr/>
        <a:lstStyle/>
        <a:p>
          <a:endParaRPr lang="zh-CN" altLang="en-US"/>
        </a:p>
      </dgm:t>
    </dgm:pt>
    <dgm:pt modelId="{F3D44AEA-FBD9-4B9D-8F8B-6FCDC575E3B0}">
      <dgm:prSet phldrT="[文本]"/>
      <dgm:spPr/>
      <dgm:t>
        <a:bodyPr/>
        <a:lstStyle/>
        <a:p>
          <a:r>
            <a:rPr lang="en-US" altLang="zh-CN" dirty="0" smtClean="0"/>
            <a:t>Filter</a:t>
          </a:r>
          <a:endParaRPr lang="zh-CN" altLang="en-US" dirty="0"/>
        </a:p>
      </dgm:t>
    </dgm:pt>
    <dgm:pt modelId="{A1A9A161-7CDA-4A0A-9EEB-36923CC4177B}" type="parTrans" cxnId="{4ABE09F7-EFCE-4280-9D3C-4ECBA824160B}">
      <dgm:prSet/>
      <dgm:spPr/>
      <dgm:t>
        <a:bodyPr/>
        <a:lstStyle/>
        <a:p>
          <a:endParaRPr lang="zh-CN" altLang="en-US"/>
        </a:p>
      </dgm:t>
    </dgm:pt>
    <dgm:pt modelId="{71728943-6260-4BAC-BE67-2266A5A19288}" type="sibTrans" cxnId="{4ABE09F7-EFCE-4280-9D3C-4ECBA824160B}">
      <dgm:prSet/>
      <dgm:spPr/>
      <dgm:t>
        <a:bodyPr/>
        <a:lstStyle/>
        <a:p>
          <a:endParaRPr lang="zh-CN" altLang="en-US"/>
        </a:p>
      </dgm:t>
    </dgm:pt>
    <dgm:pt modelId="{389DC73A-0734-4575-91F4-1EE76472D831}">
      <dgm:prSet phldrT="[文本]"/>
      <dgm:spPr/>
      <dgm:t>
        <a:bodyPr/>
        <a:lstStyle/>
        <a:p>
          <a:r>
            <a:rPr lang="en-US" altLang="zh-CN" dirty="0" smtClean="0"/>
            <a:t>Strategy</a:t>
          </a:r>
          <a:endParaRPr lang="zh-CN" altLang="en-US" dirty="0"/>
        </a:p>
      </dgm:t>
    </dgm:pt>
    <dgm:pt modelId="{268CA950-1B01-4032-B6C0-0792976E0673}" type="parTrans" cxnId="{989BFB7C-11E2-482F-9381-289D7DB29342}">
      <dgm:prSet/>
      <dgm:spPr/>
      <dgm:t>
        <a:bodyPr/>
        <a:lstStyle/>
        <a:p>
          <a:endParaRPr lang="zh-CN" altLang="en-US"/>
        </a:p>
      </dgm:t>
    </dgm:pt>
    <dgm:pt modelId="{3B70BD79-7C19-4762-BFDB-F4F38DE92C8E}" type="sibTrans" cxnId="{989BFB7C-11E2-482F-9381-289D7DB29342}">
      <dgm:prSet/>
      <dgm:spPr/>
      <dgm:t>
        <a:bodyPr/>
        <a:lstStyle/>
        <a:p>
          <a:endParaRPr lang="zh-CN" altLang="en-US"/>
        </a:p>
      </dgm:t>
    </dgm:pt>
    <dgm:pt modelId="{5E99AF51-284B-4E1F-980D-34FAFE553804}">
      <dgm:prSet phldrT="[文本]"/>
      <dgm:spPr/>
      <dgm:t>
        <a:bodyPr/>
        <a:lstStyle/>
        <a:p>
          <a:r>
            <a:rPr lang="en-US" altLang="zh-CN" dirty="0" smtClean="0"/>
            <a:t>Execute</a:t>
          </a:r>
          <a:endParaRPr lang="zh-CN" altLang="en-US" dirty="0"/>
        </a:p>
      </dgm:t>
    </dgm:pt>
    <dgm:pt modelId="{EBC5268C-4FF0-40F6-9CD3-E6A87EE3741B}" type="parTrans" cxnId="{7766F8AB-50AF-4079-B3E4-BDD5109818AA}">
      <dgm:prSet/>
      <dgm:spPr/>
      <dgm:t>
        <a:bodyPr/>
        <a:lstStyle/>
        <a:p>
          <a:endParaRPr lang="zh-CN" altLang="en-US"/>
        </a:p>
      </dgm:t>
    </dgm:pt>
    <dgm:pt modelId="{730AD378-1D4E-4684-AB0F-8D09566ABD8D}" type="sibTrans" cxnId="{7766F8AB-50AF-4079-B3E4-BDD5109818AA}">
      <dgm:prSet/>
      <dgm:spPr/>
      <dgm:t>
        <a:bodyPr/>
        <a:lstStyle/>
        <a:p>
          <a:endParaRPr lang="zh-CN" altLang="en-US"/>
        </a:p>
      </dgm:t>
    </dgm:pt>
    <dgm:pt modelId="{B569AB89-7EBE-45B5-A93A-E14F83771E4F}">
      <dgm:prSet phldrT="[文本]"/>
      <dgm:spPr/>
      <dgm:t>
        <a:bodyPr/>
        <a:lstStyle/>
        <a:p>
          <a:r>
            <a:rPr lang="en-US" altLang="zh-CN" dirty="0" smtClean="0"/>
            <a:t>Request</a:t>
          </a:r>
          <a:endParaRPr lang="zh-CN" altLang="en-US" dirty="0"/>
        </a:p>
      </dgm:t>
    </dgm:pt>
    <dgm:pt modelId="{1FF6B734-4F3C-4C56-9EEE-35A0932E6276}" type="parTrans" cxnId="{49BBB87E-F664-467D-BA66-E23F71633FE1}">
      <dgm:prSet/>
      <dgm:spPr/>
      <dgm:t>
        <a:bodyPr/>
        <a:lstStyle/>
        <a:p>
          <a:endParaRPr lang="zh-CN" altLang="en-US"/>
        </a:p>
      </dgm:t>
    </dgm:pt>
    <dgm:pt modelId="{E9E4A09F-C4EF-4D93-A594-C514F5F52ADE}" type="sibTrans" cxnId="{49BBB87E-F664-467D-BA66-E23F71633FE1}">
      <dgm:prSet/>
      <dgm:spPr/>
      <dgm:t>
        <a:bodyPr/>
        <a:lstStyle/>
        <a:p>
          <a:endParaRPr lang="zh-CN" altLang="en-US"/>
        </a:p>
      </dgm:t>
    </dgm:pt>
    <dgm:pt modelId="{676B0E49-0F48-486D-918A-7B2695A7C7E9}" type="pres">
      <dgm:prSet presAssocID="{5ABF9C59-0F6A-42B0-9641-B46E8D195B38}" presName="diagram" presStyleCnt="0">
        <dgm:presLayoutVars>
          <dgm:dir/>
          <dgm:resizeHandles val="exact"/>
        </dgm:presLayoutVars>
      </dgm:prSet>
      <dgm:spPr/>
      <dgm:t>
        <a:bodyPr/>
        <a:lstStyle/>
        <a:p>
          <a:endParaRPr lang="zh-CN" altLang="en-US"/>
        </a:p>
      </dgm:t>
    </dgm:pt>
    <dgm:pt modelId="{0AB01A00-74AF-4F81-A3E9-5D16EEEC1919}" type="pres">
      <dgm:prSet presAssocID="{0FB1BC5D-3A83-4E77-99D5-2B24C9259C1B}" presName="node" presStyleLbl="node1" presStyleIdx="0" presStyleCnt="6">
        <dgm:presLayoutVars>
          <dgm:bulletEnabled val="1"/>
        </dgm:presLayoutVars>
      </dgm:prSet>
      <dgm:spPr/>
      <dgm:t>
        <a:bodyPr/>
        <a:lstStyle/>
        <a:p>
          <a:endParaRPr lang="zh-CN" altLang="en-US"/>
        </a:p>
      </dgm:t>
    </dgm:pt>
    <dgm:pt modelId="{25AC9A3A-CA66-4C35-8090-4D9375A66732}" type="pres">
      <dgm:prSet presAssocID="{EDECD2FD-A8B1-44B3-93BC-714348CCA25A}" presName="sibTrans" presStyleLbl="sibTrans2D1" presStyleIdx="0" presStyleCnt="5"/>
      <dgm:spPr/>
      <dgm:t>
        <a:bodyPr/>
        <a:lstStyle/>
        <a:p>
          <a:endParaRPr lang="zh-CN" altLang="en-US"/>
        </a:p>
      </dgm:t>
    </dgm:pt>
    <dgm:pt modelId="{856575C4-FFAB-4CF8-840E-87D9F16FB767}" type="pres">
      <dgm:prSet presAssocID="{EDECD2FD-A8B1-44B3-93BC-714348CCA25A}" presName="connectorText" presStyleLbl="sibTrans2D1" presStyleIdx="0" presStyleCnt="5"/>
      <dgm:spPr/>
      <dgm:t>
        <a:bodyPr/>
        <a:lstStyle/>
        <a:p>
          <a:endParaRPr lang="zh-CN" altLang="en-US"/>
        </a:p>
      </dgm:t>
    </dgm:pt>
    <dgm:pt modelId="{416FD1C9-79F7-4A67-AA97-FACFD7D564AE}" type="pres">
      <dgm:prSet presAssocID="{B569AB89-7EBE-45B5-A93A-E14F83771E4F}" presName="node" presStyleLbl="node1" presStyleIdx="1" presStyleCnt="6">
        <dgm:presLayoutVars>
          <dgm:bulletEnabled val="1"/>
        </dgm:presLayoutVars>
      </dgm:prSet>
      <dgm:spPr/>
      <dgm:t>
        <a:bodyPr/>
        <a:lstStyle/>
        <a:p>
          <a:endParaRPr lang="zh-CN" altLang="en-US"/>
        </a:p>
      </dgm:t>
    </dgm:pt>
    <dgm:pt modelId="{0CEE13E0-C797-4C07-93C3-E1F81D9093C1}" type="pres">
      <dgm:prSet presAssocID="{E9E4A09F-C4EF-4D93-A594-C514F5F52ADE}" presName="sibTrans" presStyleLbl="sibTrans2D1" presStyleIdx="1" presStyleCnt="5"/>
      <dgm:spPr/>
      <dgm:t>
        <a:bodyPr/>
        <a:lstStyle/>
        <a:p>
          <a:endParaRPr lang="zh-CN" altLang="en-US"/>
        </a:p>
      </dgm:t>
    </dgm:pt>
    <dgm:pt modelId="{9DC7E22E-EB6B-40CB-8B95-6200464D01A0}" type="pres">
      <dgm:prSet presAssocID="{E9E4A09F-C4EF-4D93-A594-C514F5F52ADE}" presName="connectorText" presStyleLbl="sibTrans2D1" presStyleIdx="1" presStyleCnt="5"/>
      <dgm:spPr/>
      <dgm:t>
        <a:bodyPr/>
        <a:lstStyle/>
        <a:p>
          <a:endParaRPr lang="zh-CN" altLang="en-US"/>
        </a:p>
      </dgm:t>
    </dgm:pt>
    <dgm:pt modelId="{A22E1294-8E7B-4DC8-825E-D2428C8F71BA}" type="pres">
      <dgm:prSet presAssocID="{1AD0FB10-1D3B-4EF6-852C-28BED794536F}" presName="node" presStyleLbl="node1" presStyleIdx="2" presStyleCnt="6">
        <dgm:presLayoutVars>
          <dgm:bulletEnabled val="1"/>
        </dgm:presLayoutVars>
      </dgm:prSet>
      <dgm:spPr/>
      <dgm:t>
        <a:bodyPr/>
        <a:lstStyle/>
        <a:p>
          <a:endParaRPr lang="zh-CN" altLang="en-US"/>
        </a:p>
      </dgm:t>
    </dgm:pt>
    <dgm:pt modelId="{1D912796-1E3D-4D7C-816D-046D2D928AB0}" type="pres">
      <dgm:prSet presAssocID="{32FFFA1C-FCEF-4BE2-AD7B-31DFC52B22E9}" presName="sibTrans" presStyleLbl="sibTrans2D1" presStyleIdx="2" presStyleCnt="5"/>
      <dgm:spPr/>
      <dgm:t>
        <a:bodyPr/>
        <a:lstStyle/>
        <a:p>
          <a:endParaRPr lang="zh-CN" altLang="en-US"/>
        </a:p>
      </dgm:t>
    </dgm:pt>
    <dgm:pt modelId="{2AEF3173-F3EA-4561-84AB-042817F1958A}" type="pres">
      <dgm:prSet presAssocID="{32FFFA1C-FCEF-4BE2-AD7B-31DFC52B22E9}" presName="connectorText" presStyleLbl="sibTrans2D1" presStyleIdx="2" presStyleCnt="5"/>
      <dgm:spPr/>
      <dgm:t>
        <a:bodyPr/>
        <a:lstStyle/>
        <a:p>
          <a:endParaRPr lang="zh-CN" altLang="en-US"/>
        </a:p>
      </dgm:t>
    </dgm:pt>
    <dgm:pt modelId="{83B32221-58D1-426A-9364-3E2CCA9A9BF0}" type="pres">
      <dgm:prSet presAssocID="{F3D44AEA-FBD9-4B9D-8F8B-6FCDC575E3B0}" presName="node" presStyleLbl="node1" presStyleIdx="3" presStyleCnt="6">
        <dgm:presLayoutVars>
          <dgm:bulletEnabled val="1"/>
        </dgm:presLayoutVars>
      </dgm:prSet>
      <dgm:spPr/>
      <dgm:t>
        <a:bodyPr/>
        <a:lstStyle/>
        <a:p>
          <a:endParaRPr lang="zh-CN" altLang="en-US"/>
        </a:p>
      </dgm:t>
    </dgm:pt>
    <dgm:pt modelId="{656ED2F1-E7ED-4C52-92FD-71BF263FC8DB}" type="pres">
      <dgm:prSet presAssocID="{71728943-6260-4BAC-BE67-2266A5A19288}" presName="sibTrans" presStyleLbl="sibTrans2D1" presStyleIdx="3" presStyleCnt="5"/>
      <dgm:spPr/>
      <dgm:t>
        <a:bodyPr/>
        <a:lstStyle/>
        <a:p>
          <a:endParaRPr lang="zh-CN" altLang="en-US"/>
        </a:p>
      </dgm:t>
    </dgm:pt>
    <dgm:pt modelId="{36FB1978-5657-48EE-A069-FC24863D9399}" type="pres">
      <dgm:prSet presAssocID="{71728943-6260-4BAC-BE67-2266A5A19288}" presName="connectorText" presStyleLbl="sibTrans2D1" presStyleIdx="3" presStyleCnt="5"/>
      <dgm:spPr/>
      <dgm:t>
        <a:bodyPr/>
        <a:lstStyle/>
        <a:p>
          <a:endParaRPr lang="zh-CN" altLang="en-US"/>
        </a:p>
      </dgm:t>
    </dgm:pt>
    <dgm:pt modelId="{4E9B7F91-78AC-4EEB-B4E2-5EECB31DD13F}" type="pres">
      <dgm:prSet presAssocID="{389DC73A-0734-4575-91F4-1EE76472D831}" presName="node" presStyleLbl="node1" presStyleIdx="4" presStyleCnt="6">
        <dgm:presLayoutVars>
          <dgm:bulletEnabled val="1"/>
        </dgm:presLayoutVars>
      </dgm:prSet>
      <dgm:spPr/>
      <dgm:t>
        <a:bodyPr/>
        <a:lstStyle/>
        <a:p>
          <a:endParaRPr lang="zh-CN" altLang="en-US"/>
        </a:p>
      </dgm:t>
    </dgm:pt>
    <dgm:pt modelId="{F9110C97-6910-41D2-B49A-8D071B06B8BE}" type="pres">
      <dgm:prSet presAssocID="{3B70BD79-7C19-4762-BFDB-F4F38DE92C8E}" presName="sibTrans" presStyleLbl="sibTrans2D1" presStyleIdx="4" presStyleCnt="5"/>
      <dgm:spPr/>
      <dgm:t>
        <a:bodyPr/>
        <a:lstStyle/>
        <a:p>
          <a:endParaRPr lang="zh-CN" altLang="en-US"/>
        </a:p>
      </dgm:t>
    </dgm:pt>
    <dgm:pt modelId="{13CC45B5-B646-4D9B-AA28-274DF1B86FB1}" type="pres">
      <dgm:prSet presAssocID="{3B70BD79-7C19-4762-BFDB-F4F38DE92C8E}" presName="connectorText" presStyleLbl="sibTrans2D1" presStyleIdx="4" presStyleCnt="5"/>
      <dgm:spPr/>
      <dgm:t>
        <a:bodyPr/>
        <a:lstStyle/>
        <a:p>
          <a:endParaRPr lang="zh-CN" altLang="en-US"/>
        </a:p>
      </dgm:t>
    </dgm:pt>
    <dgm:pt modelId="{0D80AE7D-FFCC-481D-9E47-84B0EBC27DDC}" type="pres">
      <dgm:prSet presAssocID="{5E99AF51-284B-4E1F-980D-34FAFE553804}" presName="node" presStyleLbl="node1" presStyleIdx="5" presStyleCnt="6">
        <dgm:presLayoutVars>
          <dgm:bulletEnabled val="1"/>
        </dgm:presLayoutVars>
      </dgm:prSet>
      <dgm:spPr/>
      <dgm:t>
        <a:bodyPr/>
        <a:lstStyle/>
        <a:p>
          <a:endParaRPr lang="zh-CN" altLang="en-US"/>
        </a:p>
      </dgm:t>
    </dgm:pt>
  </dgm:ptLst>
  <dgm:cxnLst>
    <dgm:cxn modelId="{AF25ED1B-F1A2-4FE7-A25F-5D1195E7D4CF}" type="presOf" srcId="{0FB1BC5D-3A83-4E77-99D5-2B24C9259C1B}" destId="{0AB01A00-74AF-4F81-A3E9-5D16EEEC1919}" srcOrd="0" destOrd="0" presId="urn:microsoft.com/office/officeart/2005/8/layout/process5"/>
    <dgm:cxn modelId="{7BC4B7B4-5A6B-4466-9640-CE041FA928A1}" type="presOf" srcId="{71728943-6260-4BAC-BE67-2266A5A19288}" destId="{656ED2F1-E7ED-4C52-92FD-71BF263FC8DB}" srcOrd="0" destOrd="0" presId="urn:microsoft.com/office/officeart/2005/8/layout/process5"/>
    <dgm:cxn modelId="{568EE818-2807-4209-9CDE-F32629A11BDD}" type="presOf" srcId="{5ABF9C59-0F6A-42B0-9641-B46E8D195B38}" destId="{676B0E49-0F48-486D-918A-7B2695A7C7E9}" srcOrd="0" destOrd="0" presId="urn:microsoft.com/office/officeart/2005/8/layout/process5"/>
    <dgm:cxn modelId="{B5E8E572-413B-4C16-B789-41F4242226F7}" type="presOf" srcId="{F3D44AEA-FBD9-4B9D-8F8B-6FCDC575E3B0}" destId="{83B32221-58D1-426A-9364-3E2CCA9A9BF0}" srcOrd="0" destOrd="0" presId="urn:microsoft.com/office/officeart/2005/8/layout/process5"/>
    <dgm:cxn modelId="{AA47B7F6-78BB-4EBC-908E-A745C49BD07B}" srcId="{5ABF9C59-0F6A-42B0-9641-B46E8D195B38}" destId="{1AD0FB10-1D3B-4EF6-852C-28BED794536F}" srcOrd="2" destOrd="0" parTransId="{F098D002-14FF-451D-B6C7-7500B1EA0EC8}" sibTransId="{32FFFA1C-FCEF-4BE2-AD7B-31DFC52B22E9}"/>
    <dgm:cxn modelId="{69CC6340-E5F0-4180-89BE-B2F49A99FE22}" type="presOf" srcId="{389DC73A-0734-4575-91F4-1EE76472D831}" destId="{4E9B7F91-78AC-4EEB-B4E2-5EECB31DD13F}" srcOrd="0" destOrd="0" presId="urn:microsoft.com/office/officeart/2005/8/layout/process5"/>
    <dgm:cxn modelId="{77DA70C8-08FA-4685-BBF1-5C9DAD88599F}" type="presOf" srcId="{EDECD2FD-A8B1-44B3-93BC-714348CCA25A}" destId="{25AC9A3A-CA66-4C35-8090-4D9375A66732}" srcOrd="0" destOrd="0" presId="urn:microsoft.com/office/officeart/2005/8/layout/process5"/>
    <dgm:cxn modelId="{3399D5DB-0C8D-4CC9-AAD0-CA085481CD2E}" srcId="{5ABF9C59-0F6A-42B0-9641-B46E8D195B38}" destId="{0FB1BC5D-3A83-4E77-99D5-2B24C9259C1B}" srcOrd="0" destOrd="0" parTransId="{099634B9-284E-4EF4-97E9-655EEA0348A0}" sibTransId="{EDECD2FD-A8B1-44B3-93BC-714348CCA25A}"/>
    <dgm:cxn modelId="{988A8390-290B-40E6-B4BD-003D9BC49E23}" type="presOf" srcId="{71728943-6260-4BAC-BE67-2266A5A19288}" destId="{36FB1978-5657-48EE-A069-FC24863D9399}" srcOrd="1" destOrd="0" presId="urn:microsoft.com/office/officeart/2005/8/layout/process5"/>
    <dgm:cxn modelId="{D4C1C38B-7827-4DE3-BAD8-65705EFBF161}" type="presOf" srcId="{1AD0FB10-1D3B-4EF6-852C-28BED794536F}" destId="{A22E1294-8E7B-4DC8-825E-D2428C8F71BA}" srcOrd="0" destOrd="0" presId="urn:microsoft.com/office/officeart/2005/8/layout/process5"/>
    <dgm:cxn modelId="{C1DC1DB8-6900-4DF3-98ED-5D36A287CD32}" type="presOf" srcId="{EDECD2FD-A8B1-44B3-93BC-714348CCA25A}" destId="{856575C4-FFAB-4CF8-840E-87D9F16FB767}" srcOrd="1" destOrd="0" presId="urn:microsoft.com/office/officeart/2005/8/layout/process5"/>
    <dgm:cxn modelId="{4ABE09F7-EFCE-4280-9D3C-4ECBA824160B}" srcId="{5ABF9C59-0F6A-42B0-9641-B46E8D195B38}" destId="{F3D44AEA-FBD9-4B9D-8F8B-6FCDC575E3B0}" srcOrd="3" destOrd="0" parTransId="{A1A9A161-7CDA-4A0A-9EEB-36923CC4177B}" sibTransId="{71728943-6260-4BAC-BE67-2266A5A19288}"/>
    <dgm:cxn modelId="{414B942F-1127-4D82-96F1-995D8E44BAB4}" type="presOf" srcId="{32FFFA1C-FCEF-4BE2-AD7B-31DFC52B22E9}" destId="{2AEF3173-F3EA-4561-84AB-042817F1958A}" srcOrd="1" destOrd="0" presId="urn:microsoft.com/office/officeart/2005/8/layout/process5"/>
    <dgm:cxn modelId="{49BBB87E-F664-467D-BA66-E23F71633FE1}" srcId="{5ABF9C59-0F6A-42B0-9641-B46E8D195B38}" destId="{B569AB89-7EBE-45B5-A93A-E14F83771E4F}" srcOrd="1" destOrd="0" parTransId="{1FF6B734-4F3C-4C56-9EEE-35A0932E6276}" sibTransId="{E9E4A09F-C4EF-4D93-A594-C514F5F52ADE}"/>
    <dgm:cxn modelId="{FCA78ED8-8BA9-408D-8A01-EDF88DD55CB6}" type="presOf" srcId="{3B70BD79-7C19-4762-BFDB-F4F38DE92C8E}" destId="{F9110C97-6910-41D2-B49A-8D071B06B8BE}" srcOrd="0" destOrd="0" presId="urn:microsoft.com/office/officeart/2005/8/layout/process5"/>
    <dgm:cxn modelId="{3C505A80-9D4A-47F2-95DC-022631C978C8}" type="presOf" srcId="{E9E4A09F-C4EF-4D93-A594-C514F5F52ADE}" destId="{0CEE13E0-C797-4C07-93C3-E1F81D9093C1}" srcOrd="0" destOrd="0" presId="urn:microsoft.com/office/officeart/2005/8/layout/process5"/>
    <dgm:cxn modelId="{989BFB7C-11E2-482F-9381-289D7DB29342}" srcId="{5ABF9C59-0F6A-42B0-9641-B46E8D195B38}" destId="{389DC73A-0734-4575-91F4-1EE76472D831}" srcOrd="4" destOrd="0" parTransId="{268CA950-1B01-4032-B6C0-0792976E0673}" sibTransId="{3B70BD79-7C19-4762-BFDB-F4F38DE92C8E}"/>
    <dgm:cxn modelId="{DD67AB3F-BDD9-4153-99A5-CA014CEF409A}" type="presOf" srcId="{E9E4A09F-C4EF-4D93-A594-C514F5F52ADE}" destId="{9DC7E22E-EB6B-40CB-8B95-6200464D01A0}" srcOrd="1" destOrd="0" presId="urn:microsoft.com/office/officeart/2005/8/layout/process5"/>
    <dgm:cxn modelId="{65A9185D-D9CA-4DEA-9CC2-1048643038F2}" type="presOf" srcId="{5E99AF51-284B-4E1F-980D-34FAFE553804}" destId="{0D80AE7D-FFCC-481D-9E47-84B0EBC27DDC}" srcOrd="0" destOrd="0" presId="urn:microsoft.com/office/officeart/2005/8/layout/process5"/>
    <dgm:cxn modelId="{4A47E5A0-E92C-4A06-A591-7B97E510703D}" type="presOf" srcId="{B569AB89-7EBE-45B5-A93A-E14F83771E4F}" destId="{416FD1C9-79F7-4A67-AA97-FACFD7D564AE}" srcOrd="0" destOrd="0" presId="urn:microsoft.com/office/officeart/2005/8/layout/process5"/>
    <dgm:cxn modelId="{F69C1799-A40A-4EE9-9B52-3ACEDBDE4F80}" type="presOf" srcId="{32FFFA1C-FCEF-4BE2-AD7B-31DFC52B22E9}" destId="{1D912796-1E3D-4D7C-816D-046D2D928AB0}" srcOrd="0" destOrd="0" presId="urn:microsoft.com/office/officeart/2005/8/layout/process5"/>
    <dgm:cxn modelId="{7766F8AB-50AF-4079-B3E4-BDD5109818AA}" srcId="{5ABF9C59-0F6A-42B0-9641-B46E8D195B38}" destId="{5E99AF51-284B-4E1F-980D-34FAFE553804}" srcOrd="5" destOrd="0" parTransId="{EBC5268C-4FF0-40F6-9CD3-E6A87EE3741B}" sibTransId="{730AD378-1D4E-4684-AB0F-8D09566ABD8D}"/>
    <dgm:cxn modelId="{0BDB6CD4-7EE6-490C-A74C-138F7D76A0CB}" type="presOf" srcId="{3B70BD79-7C19-4762-BFDB-F4F38DE92C8E}" destId="{13CC45B5-B646-4D9B-AA28-274DF1B86FB1}" srcOrd="1" destOrd="0" presId="urn:microsoft.com/office/officeart/2005/8/layout/process5"/>
    <dgm:cxn modelId="{4060F55C-3CDC-458C-A2AE-A7B4C497465F}" type="presParOf" srcId="{676B0E49-0F48-486D-918A-7B2695A7C7E9}" destId="{0AB01A00-74AF-4F81-A3E9-5D16EEEC1919}" srcOrd="0" destOrd="0" presId="urn:microsoft.com/office/officeart/2005/8/layout/process5"/>
    <dgm:cxn modelId="{CA43AC6B-79F3-4ADF-AC17-1892C8632980}" type="presParOf" srcId="{676B0E49-0F48-486D-918A-7B2695A7C7E9}" destId="{25AC9A3A-CA66-4C35-8090-4D9375A66732}" srcOrd="1" destOrd="0" presId="urn:microsoft.com/office/officeart/2005/8/layout/process5"/>
    <dgm:cxn modelId="{85C429F7-C862-44FE-9D39-42BFD01BB538}" type="presParOf" srcId="{25AC9A3A-CA66-4C35-8090-4D9375A66732}" destId="{856575C4-FFAB-4CF8-840E-87D9F16FB767}" srcOrd="0" destOrd="0" presId="urn:microsoft.com/office/officeart/2005/8/layout/process5"/>
    <dgm:cxn modelId="{E7D6C9B1-0ECF-43E3-85CC-18624708BF64}" type="presParOf" srcId="{676B0E49-0F48-486D-918A-7B2695A7C7E9}" destId="{416FD1C9-79F7-4A67-AA97-FACFD7D564AE}" srcOrd="2" destOrd="0" presId="urn:microsoft.com/office/officeart/2005/8/layout/process5"/>
    <dgm:cxn modelId="{0675F4B1-6B68-4991-B0E5-0130F594F97E}" type="presParOf" srcId="{676B0E49-0F48-486D-918A-7B2695A7C7E9}" destId="{0CEE13E0-C797-4C07-93C3-E1F81D9093C1}" srcOrd="3" destOrd="0" presId="urn:microsoft.com/office/officeart/2005/8/layout/process5"/>
    <dgm:cxn modelId="{B346A195-C34B-453B-ABFC-06F5A8B17537}" type="presParOf" srcId="{0CEE13E0-C797-4C07-93C3-E1F81D9093C1}" destId="{9DC7E22E-EB6B-40CB-8B95-6200464D01A0}" srcOrd="0" destOrd="0" presId="urn:microsoft.com/office/officeart/2005/8/layout/process5"/>
    <dgm:cxn modelId="{D0D77400-CD85-4D94-AEED-CCAA0586504F}" type="presParOf" srcId="{676B0E49-0F48-486D-918A-7B2695A7C7E9}" destId="{A22E1294-8E7B-4DC8-825E-D2428C8F71BA}" srcOrd="4" destOrd="0" presId="urn:microsoft.com/office/officeart/2005/8/layout/process5"/>
    <dgm:cxn modelId="{15C7B8D1-B4B7-4B42-BABA-AAFC7D364991}" type="presParOf" srcId="{676B0E49-0F48-486D-918A-7B2695A7C7E9}" destId="{1D912796-1E3D-4D7C-816D-046D2D928AB0}" srcOrd="5" destOrd="0" presId="urn:microsoft.com/office/officeart/2005/8/layout/process5"/>
    <dgm:cxn modelId="{1D447DB7-765F-48E0-8FCC-0E7325D392B2}" type="presParOf" srcId="{1D912796-1E3D-4D7C-816D-046D2D928AB0}" destId="{2AEF3173-F3EA-4561-84AB-042817F1958A}" srcOrd="0" destOrd="0" presId="urn:microsoft.com/office/officeart/2005/8/layout/process5"/>
    <dgm:cxn modelId="{E8234CE9-54E5-4B58-9959-0C8CD610B2F5}" type="presParOf" srcId="{676B0E49-0F48-486D-918A-7B2695A7C7E9}" destId="{83B32221-58D1-426A-9364-3E2CCA9A9BF0}" srcOrd="6" destOrd="0" presId="urn:microsoft.com/office/officeart/2005/8/layout/process5"/>
    <dgm:cxn modelId="{160208FB-CB1F-4236-8CF4-C8554580C9DE}" type="presParOf" srcId="{676B0E49-0F48-486D-918A-7B2695A7C7E9}" destId="{656ED2F1-E7ED-4C52-92FD-71BF263FC8DB}" srcOrd="7" destOrd="0" presId="urn:microsoft.com/office/officeart/2005/8/layout/process5"/>
    <dgm:cxn modelId="{D16F84DD-EA72-4ECC-B0C0-A1C2FA95E680}" type="presParOf" srcId="{656ED2F1-E7ED-4C52-92FD-71BF263FC8DB}" destId="{36FB1978-5657-48EE-A069-FC24863D9399}" srcOrd="0" destOrd="0" presId="urn:microsoft.com/office/officeart/2005/8/layout/process5"/>
    <dgm:cxn modelId="{173A1B51-A50B-43E0-BDF8-05D4CE2D5762}" type="presParOf" srcId="{676B0E49-0F48-486D-918A-7B2695A7C7E9}" destId="{4E9B7F91-78AC-4EEB-B4E2-5EECB31DD13F}" srcOrd="8" destOrd="0" presId="urn:microsoft.com/office/officeart/2005/8/layout/process5"/>
    <dgm:cxn modelId="{55CB7B71-EF80-4D6C-8D43-F490772088B5}" type="presParOf" srcId="{676B0E49-0F48-486D-918A-7B2695A7C7E9}" destId="{F9110C97-6910-41D2-B49A-8D071B06B8BE}" srcOrd="9" destOrd="0" presId="urn:microsoft.com/office/officeart/2005/8/layout/process5"/>
    <dgm:cxn modelId="{C3903FE7-0A40-423B-87E8-D02263CC95C3}" type="presParOf" srcId="{F9110C97-6910-41D2-B49A-8D071B06B8BE}" destId="{13CC45B5-B646-4D9B-AA28-274DF1B86FB1}" srcOrd="0" destOrd="0" presId="urn:microsoft.com/office/officeart/2005/8/layout/process5"/>
    <dgm:cxn modelId="{37CC9494-8EB9-4827-BBE5-7B42845FADB7}" type="presParOf" srcId="{676B0E49-0F48-486D-918A-7B2695A7C7E9}" destId="{0D80AE7D-FFCC-481D-9E47-84B0EBC27DDC}" srcOrd="10"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defRPr>
            </a:lvl1pPr>
          </a:lstStyle>
          <a:p>
            <a:pPr>
              <a:defRPr/>
            </a:pPr>
            <a:endParaRPr lang="zh-CN" altLang="en-US"/>
          </a:p>
        </p:txBody>
      </p:sp>
      <p:sp>
        <p:nvSpPr>
          <p:cNvPr id="88067"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Arial" pitchFamily="34" charset="0"/>
              </a:defRPr>
            </a:lvl1pPr>
          </a:lstStyle>
          <a:p>
            <a:pPr>
              <a:defRPr/>
            </a:pPr>
            <a:endParaRPr lang="en-US" altLang="zh-CN"/>
          </a:p>
        </p:txBody>
      </p:sp>
      <p:sp>
        <p:nvSpPr>
          <p:cNvPr id="88068"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defRPr>
            </a:lvl1pPr>
          </a:lstStyle>
          <a:p>
            <a:pPr>
              <a:defRPr/>
            </a:pPr>
            <a:endParaRPr lang="en-US" altLang="zh-CN"/>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4F9B04D7-A093-4EE1-9E88-9ED66BEF665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ea typeface="+mn-ea"/>
                <a:cs typeface="+mn-cs"/>
              </a:defRPr>
            </a:lvl1pPr>
          </a:lstStyle>
          <a:p>
            <a:pPr>
              <a:defRPr/>
            </a:pPr>
            <a:endParaRPr lang="zh-CN" altLang="en-US"/>
          </a:p>
        </p:txBody>
      </p:sp>
      <p:sp>
        <p:nvSpPr>
          <p:cNvPr id="95235" name="Rectangle 3"/>
          <p:cNvSpPr>
            <a:spLocks noGrp="1" noChangeArrowheads="1"/>
          </p:cNvSpPr>
          <p:nvPr>
            <p:ph type="dt"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ea typeface="+mn-ea"/>
                <a:cs typeface="+mn-cs"/>
              </a:defRPr>
            </a:lvl1pPr>
          </a:lstStyle>
          <a:p>
            <a:pPr>
              <a:defRPr/>
            </a:pPr>
            <a:endParaRPr lang="en-US" altLang="zh-CN"/>
          </a:p>
        </p:txBody>
      </p:sp>
      <p:sp>
        <p:nvSpPr>
          <p:cNvPr id="14340" name="Rectangle 4"/>
          <p:cNvSpPr>
            <a:spLocks noGrp="1" noRot="1" noChangeAspect="1" noChangeArrowheads="1" noTextEdit="1"/>
          </p:cNvSpPr>
          <p:nvPr>
            <p:ph type="sldImg" idx="4294967295"/>
          </p:nvPr>
        </p:nvSpPr>
        <p:spPr bwMode="auto">
          <a:xfrm>
            <a:off x="854075" y="674688"/>
            <a:ext cx="5394325" cy="33718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4294967295"/>
          </p:nvPr>
        </p:nvSpPr>
        <p:spPr bwMode="auto">
          <a:xfrm>
            <a:off x="709613" y="4270375"/>
            <a:ext cx="5683250" cy="4046538"/>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5238" name="Rectangle 6"/>
          <p:cNvSpPr>
            <a:spLocks noGrp="1" noChangeArrowheads="1"/>
          </p:cNvSpPr>
          <p:nvPr>
            <p:ph type="ftr" sz="quarter" idx="4"/>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ea typeface="+mn-ea"/>
                <a:cs typeface="+mn-cs"/>
              </a:defRPr>
            </a:lvl1pPr>
          </a:lstStyle>
          <a:p>
            <a:pPr>
              <a:defRPr/>
            </a:pPr>
            <a:endParaRPr lang="en-US" altLang="zh-CN"/>
          </a:p>
        </p:txBody>
      </p:sp>
      <p:sp>
        <p:nvSpPr>
          <p:cNvPr id="95239" name="Rectangle 7"/>
          <p:cNvSpPr>
            <a:spLocks noGrp="1" noChangeArrowheads="1"/>
          </p:cNvSpPr>
          <p:nvPr>
            <p:ph type="sldNum" sz="quarter" idx="5"/>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96950B5E-1A17-4590-A4C5-8592C1F14D3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14F96AC8-BEC1-4AA0-A16F-9856FF3C4D2B}" type="slidenum">
              <a:rPr lang="zh-CN" altLang="en-US" smtClean="0"/>
              <a:pPr/>
              <a:t>1</a:t>
            </a:fld>
            <a:endParaRPr lang="zh-CN" altLang="en-US" smtClean="0"/>
          </a:p>
        </p:txBody>
      </p:sp>
      <p:sp>
        <p:nvSpPr>
          <p:cNvPr id="15363" name="Rectangle 2"/>
          <p:cNvSpPr>
            <a:spLocks noGrp="1" noRot="1" noChangeAspect="1" noChangeArrowheads="1" noTextEdit="1"/>
          </p:cNvSpPr>
          <p:nvPr>
            <p:ph type="sldImg" idx="4294967295"/>
          </p:nvPr>
        </p:nvSpPr>
        <p:spPr>
          <a:xfrm>
            <a:off x="854075" y="674688"/>
            <a:ext cx="5394325" cy="3371850"/>
          </a:xfrm>
          <a:ln/>
        </p:spPr>
      </p:sp>
      <p:sp>
        <p:nvSpPr>
          <p:cNvPr id="15364" name="Rectangle 3"/>
          <p:cNvSpPr>
            <a:spLocks noGrp="1" noChangeArrowheads="1"/>
          </p:cNvSpPr>
          <p:nvPr>
            <p:ph type="body" idx="4294967295"/>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bg bwMode="auto">
      <p:bgPr>
        <a:gradFill rotWithShape="0">
          <a:gsLst>
            <a:gs pos="0">
              <a:schemeClr val="bg1"/>
            </a:gs>
            <a:gs pos="100000">
              <a:srgbClr val="004776"/>
            </a:gs>
          </a:gsLst>
          <a:lin ang="18900000" scaled="1"/>
        </a:gradFill>
        <a:effectLst/>
      </p:bgPr>
    </p:bg>
    <p:spTree>
      <p:nvGrpSpPr>
        <p:cNvPr id="1" name=""/>
        <p:cNvGrpSpPr/>
        <p:nvPr/>
      </p:nvGrpSpPr>
      <p:grpSpPr>
        <a:xfrm>
          <a:off x="0" y="0"/>
          <a:ext cx="0" cy="0"/>
          <a:chOff x="0" y="0"/>
          <a:chExt cx="0" cy="0"/>
        </a:xfrm>
      </p:grpSpPr>
      <p:pic>
        <p:nvPicPr>
          <p:cNvPr id="2" name="图片 8" descr="9999.jpg"/>
          <p:cNvPicPr>
            <a:picLocks noChangeAspect="1" noChangeArrowheads="1"/>
          </p:cNvPicPr>
          <p:nvPr userDrawn="1"/>
        </p:nvPicPr>
        <p:blipFill>
          <a:blip r:embed="rId2" cstate="print"/>
          <a:srcRect/>
          <a:stretch>
            <a:fillRect/>
          </a:stretch>
        </p:blipFill>
        <p:spPr bwMode="auto">
          <a:xfrm>
            <a:off x="0" y="7938"/>
            <a:ext cx="9144000" cy="5699125"/>
          </a:xfrm>
          <a:prstGeom prst="rect">
            <a:avLst/>
          </a:prstGeom>
          <a:noFill/>
          <a:ln w="9525">
            <a:noFill/>
            <a:miter lim="800000"/>
            <a:headEnd/>
            <a:tailEnd/>
          </a:ln>
        </p:spPr>
      </p:pic>
      <p:sp>
        <p:nvSpPr>
          <p:cNvPr id="3" name="TextBox 2"/>
          <p:cNvSpPr txBox="1"/>
          <p:nvPr/>
        </p:nvSpPr>
        <p:spPr>
          <a:xfrm>
            <a:off x="3965575" y="5258594"/>
            <a:ext cx="1543050" cy="246221"/>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charset="0"/>
              <a:buNone/>
              <a:defRPr/>
            </a:pPr>
            <a:r>
              <a:rPr lang="en-US" altLang="zh-CN" sz="1000" smtClean="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www.</a:t>
            </a:r>
            <a:r>
              <a:rPr lang="en-US" altLang="zh-CN" sz="1000" b="1" smtClean="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bluedon</a:t>
            </a:r>
            <a:r>
              <a:rPr lang="en-US" altLang="zh-CN" sz="1000" smtClean="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.com</a:t>
            </a:r>
            <a:endParaRPr lang="zh-CN" altLang="en-US" sz="1000" smtClean="0">
              <a:solidFill>
                <a:srgbClr val="A6A6A6"/>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Picture 2" descr="E:\2015蓝盾新logo\20151023蓝盾新logo-智慧安全领导者\2015蓝盾新logo-PNG版.png"/>
          <p:cNvPicPr>
            <a:picLocks noChangeAspect="1" noChangeArrowheads="1"/>
          </p:cNvPicPr>
          <p:nvPr userDrawn="1"/>
        </p:nvPicPr>
        <p:blipFill>
          <a:blip r:embed="rId3"/>
          <a:srcRect/>
          <a:stretch>
            <a:fillRect/>
          </a:stretch>
        </p:blipFill>
        <p:spPr bwMode="auto">
          <a:xfrm>
            <a:off x="539751" y="337344"/>
            <a:ext cx="2663825" cy="476250"/>
          </a:xfrm>
          <a:prstGeom prst="rect">
            <a:avLst/>
          </a:prstGeom>
          <a:noFill/>
          <a:ln w="9525">
            <a:noFill/>
            <a:miter lim="800000"/>
            <a:headEnd/>
            <a:tailEnd/>
          </a:ln>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descr="9999.jpg"/>
          <p:cNvPicPr>
            <a:picLocks noChangeAspect="1" noChangeArrowheads="1"/>
          </p:cNvPicPr>
          <p:nvPr userDrawn="1"/>
        </p:nvPicPr>
        <p:blipFill>
          <a:blip r:embed="rId2" cstate="print"/>
          <a:srcRect/>
          <a:stretch>
            <a:fillRect/>
          </a:stretch>
        </p:blipFill>
        <p:spPr bwMode="auto">
          <a:xfrm>
            <a:off x="0" y="7938"/>
            <a:ext cx="9144000" cy="5699125"/>
          </a:xfrm>
          <a:prstGeom prst="rect">
            <a:avLst/>
          </a:prstGeom>
          <a:noFill/>
          <a:ln w="9525">
            <a:noFill/>
            <a:miter lim="800000"/>
            <a:headEnd/>
            <a:tailEnd/>
          </a:ln>
        </p:spPr>
      </p:pic>
      <p:pic>
        <p:nvPicPr>
          <p:cNvPr id="3" name="Picture 2" descr="E:\2015蓝盾新logo\20151023蓝盾新logo-智慧安全领导者\2015蓝盾新logo-PNG版.png"/>
          <p:cNvPicPr>
            <a:picLocks noChangeAspect="1" noChangeArrowheads="1"/>
          </p:cNvPicPr>
          <p:nvPr userDrawn="1"/>
        </p:nvPicPr>
        <p:blipFill>
          <a:blip r:embed="rId3"/>
          <a:srcRect/>
          <a:stretch>
            <a:fillRect/>
          </a:stretch>
        </p:blipFill>
        <p:spPr bwMode="auto">
          <a:xfrm>
            <a:off x="539751" y="337344"/>
            <a:ext cx="2663825" cy="476250"/>
          </a:xfrm>
          <a:prstGeom prst="rect">
            <a:avLst/>
          </a:prstGeom>
          <a:noFill/>
          <a:ln w="9525">
            <a:noFill/>
            <a:miter lim="800000"/>
            <a:headEnd/>
            <a:tailEnd/>
          </a:ln>
        </p:spPr>
      </p:pic>
      <p:sp>
        <p:nvSpPr>
          <p:cNvPr id="4" name="TextBox 3"/>
          <p:cNvSpPr txBox="1"/>
          <p:nvPr/>
        </p:nvSpPr>
        <p:spPr>
          <a:xfrm>
            <a:off x="3965575" y="5258594"/>
            <a:ext cx="1543050" cy="246221"/>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charset="0"/>
              <a:buNone/>
              <a:defRPr/>
            </a:pPr>
            <a:r>
              <a:rPr lang="en-US" altLang="zh-CN" sz="1000" smtClean="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www.</a:t>
            </a:r>
            <a:r>
              <a:rPr lang="en-US" altLang="zh-CN" sz="1000" b="1" smtClean="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bluedon</a:t>
            </a:r>
            <a:r>
              <a:rPr lang="en-US" altLang="zh-CN" sz="1000" smtClean="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.com</a:t>
            </a:r>
            <a:endParaRPr lang="zh-CN" altLang="en-US" sz="1000" smtClean="0">
              <a:solidFill>
                <a:srgbClr val="A6A6A6"/>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2"/>
        </a:solidFill>
        <a:effectLst/>
      </p:bgPr>
    </p:bg>
    <p:spTree>
      <p:nvGrpSpPr>
        <p:cNvPr id="1" name=""/>
        <p:cNvGrpSpPr/>
        <p:nvPr/>
      </p:nvGrpSpPr>
      <p:grpSpPr>
        <a:xfrm>
          <a:off x="0" y="0"/>
          <a:ext cx="0" cy="0"/>
          <a:chOff x="0" y="0"/>
          <a:chExt cx="0" cy="0"/>
        </a:xfrm>
      </p:grpSpPr>
      <p:pic>
        <p:nvPicPr>
          <p:cNvPr id="1026" name="图片 1"/>
          <p:cNvPicPr>
            <a:picLocks noChangeAspect="1" noChangeArrowheads="1"/>
          </p:cNvPicPr>
          <p:nvPr userDrawn="1"/>
        </p:nvPicPr>
        <p:blipFill>
          <a:blip r:embed="rId6"/>
          <a:srcRect/>
          <a:stretch>
            <a:fillRect/>
          </a:stretch>
        </p:blipFill>
        <p:spPr bwMode="auto">
          <a:xfrm>
            <a:off x="0" y="6615"/>
            <a:ext cx="9144000" cy="5701771"/>
          </a:xfrm>
          <a:prstGeom prst="rect">
            <a:avLst/>
          </a:prstGeom>
          <a:noFill/>
          <a:ln w="9525">
            <a:noFill/>
            <a:miter lim="800000"/>
            <a:headEnd/>
            <a:tailEnd/>
          </a:ln>
        </p:spPr>
      </p:pic>
      <p:pic>
        <p:nvPicPr>
          <p:cNvPr id="1027" name="Picture 4" descr="E:\2015蓝盾新logo\20151023蓝盾新logo-智慧安全领导者\新logo.png"/>
          <p:cNvPicPr>
            <a:picLocks noChangeAspect="1" noChangeArrowheads="1"/>
          </p:cNvPicPr>
          <p:nvPr userDrawn="1"/>
        </p:nvPicPr>
        <p:blipFill>
          <a:blip r:embed="rId7"/>
          <a:srcRect/>
          <a:stretch>
            <a:fillRect/>
          </a:stretch>
        </p:blipFill>
        <p:spPr bwMode="auto">
          <a:xfrm>
            <a:off x="539751" y="211667"/>
            <a:ext cx="1027113" cy="485511"/>
          </a:xfrm>
          <a:prstGeom prst="rect">
            <a:avLst/>
          </a:prstGeom>
          <a:noFill/>
          <a:ln w="9525">
            <a:noFill/>
            <a:miter lim="800000"/>
            <a:headEnd/>
            <a:tailEnd/>
          </a:ln>
        </p:spPr>
      </p:pic>
      <p:sp>
        <p:nvSpPr>
          <p:cNvPr id="7" name="矩形 6"/>
          <p:cNvSpPr/>
          <p:nvPr/>
        </p:nvSpPr>
        <p:spPr>
          <a:xfrm>
            <a:off x="0" y="5238750"/>
            <a:ext cx="9144000" cy="2381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solidFill>
                <a:srgbClr val="B6D1F6"/>
              </a:solidFill>
              <a:ea typeface="宋体" panose="02010600030101010101" pitchFamily="2" charset="-122"/>
            </a:endParaRPr>
          </a:p>
        </p:txBody>
      </p:sp>
      <p:sp>
        <p:nvSpPr>
          <p:cNvPr id="8" name="TextBox 7"/>
          <p:cNvSpPr txBox="1"/>
          <p:nvPr/>
        </p:nvSpPr>
        <p:spPr>
          <a:xfrm>
            <a:off x="285750" y="5251979"/>
            <a:ext cx="1543050" cy="246221"/>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charset="0"/>
              <a:buNone/>
              <a:defRPr/>
            </a:pPr>
            <a:r>
              <a:rPr lang="en-US" altLang="zh-CN" sz="1000" smtClean="0">
                <a:solidFill>
                  <a:srgbClr val="D9D9D9"/>
                </a:solidFill>
                <a:latin typeface="微软雅黑" panose="020B0503020204020204" pitchFamily="34" charset="-122"/>
                <a:ea typeface="微软雅黑" panose="020B0503020204020204" pitchFamily="34" charset="-122"/>
                <a:cs typeface="微软雅黑" panose="020B0503020204020204" pitchFamily="34" charset="-122"/>
              </a:rPr>
              <a:t>www.</a:t>
            </a:r>
            <a:r>
              <a:rPr lang="en-US" altLang="zh-CN" sz="1000" b="1" smtClean="0">
                <a:solidFill>
                  <a:srgbClr val="D9D9D9"/>
                </a:solidFill>
                <a:latin typeface="微软雅黑" panose="020B0503020204020204" pitchFamily="34" charset="-122"/>
                <a:ea typeface="微软雅黑" panose="020B0503020204020204" pitchFamily="34" charset="-122"/>
                <a:cs typeface="微软雅黑" panose="020B0503020204020204" pitchFamily="34" charset="-122"/>
              </a:rPr>
              <a:t>bluedon</a:t>
            </a:r>
            <a:r>
              <a:rPr lang="en-US" altLang="zh-CN" sz="1000" smtClean="0">
                <a:solidFill>
                  <a:srgbClr val="D9D9D9"/>
                </a:solidFill>
                <a:latin typeface="微软雅黑" panose="020B0503020204020204" pitchFamily="34" charset="-122"/>
                <a:ea typeface="微软雅黑" panose="020B0503020204020204" pitchFamily="34" charset="-122"/>
                <a:cs typeface="微软雅黑" panose="020B0503020204020204" pitchFamily="34" charset="-122"/>
              </a:rPr>
              <a:t>.com</a:t>
            </a:r>
            <a:endParaRPr lang="zh-CN" altLang="en-US" sz="1000" smtClean="0">
              <a:solidFill>
                <a:srgbClr val="D9D9D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30" name="Picture 4" descr="C:\Users\Administrator\Desktop\554.png"/>
          <p:cNvPicPr>
            <a:picLocks noChangeAspect="1" noChangeArrowheads="1"/>
          </p:cNvPicPr>
          <p:nvPr userDrawn="1"/>
        </p:nvPicPr>
        <p:blipFill>
          <a:blip r:embed="rId8"/>
          <a:srcRect/>
          <a:stretch>
            <a:fillRect/>
          </a:stretch>
        </p:blipFill>
        <p:spPr bwMode="auto">
          <a:xfrm>
            <a:off x="7215189" y="5263886"/>
            <a:ext cx="1330325" cy="187854"/>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Lst>
  <p:transition/>
  <p:txStyles>
    <p:titleStyle>
      <a:lvl1pPr algn="ctr" rtl="0" eaLnBrk="0" fontAlgn="base" hangingPunct="0">
        <a:spcBef>
          <a:spcPct val="0"/>
        </a:spcBef>
        <a:spcAft>
          <a:spcPct val="0"/>
        </a:spcAft>
        <a:defRPr sz="3200" b="1">
          <a:solidFill>
            <a:schemeClr val="tx2"/>
          </a:solidFill>
          <a:latin typeface="+mj-lt"/>
          <a:ea typeface="宋体" panose="02010600030101010101" pitchFamily="2" charset="-122"/>
          <a:cs typeface="宋体" panose="02010600030101010101" pitchFamily="2" charset="-122"/>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defRPr>
      </a:lvl6pPr>
      <a:lvl7pPr marL="914400" algn="ctr" rtl="0" fontAlgn="base">
        <a:spcBef>
          <a:spcPct val="0"/>
        </a:spcBef>
        <a:spcAft>
          <a:spcPct val="0"/>
        </a:spcAft>
        <a:defRPr sz="3200" b="1">
          <a:solidFill>
            <a:schemeClr val="tx2"/>
          </a:solidFill>
          <a:latin typeface="Arial" panose="020B0604020202020204" pitchFamily="34" charset="0"/>
        </a:defRPr>
      </a:lvl7pPr>
      <a:lvl8pPr marL="1371600" algn="ctr" rtl="0" fontAlgn="base">
        <a:spcBef>
          <a:spcPct val="0"/>
        </a:spcBef>
        <a:spcAft>
          <a:spcPct val="0"/>
        </a:spcAft>
        <a:defRPr sz="3200" b="1">
          <a:solidFill>
            <a:schemeClr val="tx2"/>
          </a:solidFill>
          <a:latin typeface="Arial" panose="020B0604020202020204" pitchFamily="34" charset="0"/>
        </a:defRPr>
      </a:lvl8pPr>
      <a:lvl9pPr marL="1828800" algn="ctr" rtl="0" fontAlgn="base">
        <a:spcBef>
          <a:spcPct val="0"/>
        </a:spcBef>
        <a:spcAft>
          <a:spcPct val="0"/>
        </a:spcAft>
        <a:defRPr sz="32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2"/>
          </a:solidFill>
          <a:latin typeface="+mn-lt"/>
          <a:ea typeface="宋体" panose="02010600030101010101" pitchFamily="2" charset="-122"/>
          <a:cs typeface="宋体" panose="02010600030101010101" pitchFamily="2" charset="-122"/>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2"/>
          </a:solidFill>
          <a:latin typeface="+mj-lt"/>
          <a:ea typeface="宋体" panose="0201060003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2"/>
          </a:solidFill>
          <a:latin typeface="+mj-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2"/>
          </a:solidFill>
          <a:latin typeface="+mj-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mj-lt"/>
          <a:ea typeface="宋体" panose="02010600030101010101" pitchFamily="2" charset="-122"/>
        </a:defRPr>
      </a:lvl5pPr>
      <a:lvl6pPr marL="2514600" indent="-228600" algn="l" rtl="0" fontAlgn="base">
        <a:spcBef>
          <a:spcPct val="20000"/>
        </a:spcBef>
        <a:spcAft>
          <a:spcPct val="0"/>
        </a:spcAft>
        <a:buChar char="»"/>
        <a:defRPr sz="2000">
          <a:solidFill>
            <a:schemeClr val="tx2"/>
          </a:solidFill>
          <a:latin typeface="+mj-lt"/>
        </a:defRPr>
      </a:lvl6pPr>
      <a:lvl7pPr marL="2971800" indent="-228600" algn="l" rtl="0" fontAlgn="base">
        <a:spcBef>
          <a:spcPct val="20000"/>
        </a:spcBef>
        <a:spcAft>
          <a:spcPct val="0"/>
        </a:spcAft>
        <a:buChar char="»"/>
        <a:defRPr sz="2000">
          <a:solidFill>
            <a:schemeClr val="tx2"/>
          </a:solidFill>
          <a:latin typeface="+mj-lt"/>
        </a:defRPr>
      </a:lvl7pPr>
      <a:lvl8pPr marL="3429000" indent="-228600" algn="l" rtl="0" fontAlgn="base">
        <a:spcBef>
          <a:spcPct val="20000"/>
        </a:spcBef>
        <a:spcAft>
          <a:spcPct val="0"/>
        </a:spcAft>
        <a:buChar char="»"/>
        <a:defRPr sz="2000">
          <a:solidFill>
            <a:schemeClr val="tx2"/>
          </a:solidFill>
          <a:latin typeface="+mj-lt"/>
        </a:defRPr>
      </a:lvl8pPr>
      <a:lvl9pPr marL="3886200" indent="-228600" algn="l" rtl="0" fontAlgn="base">
        <a:spcBef>
          <a:spcPct val="20000"/>
        </a:spcBef>
        <a:spcAft>
          <a:spcPct val="0"/>
        </a:spcAft>
        <a:buChar char="»"/>
        <a:defRPr sz="2000">
          <a:solidFill>
            <a:schemeClr val="tx2"/>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dockone.io/question/259"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jpeg"/></Relationships>
</file>

<file path=ppt/slides/_rels/slide21.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25.xml"/></Relationships>
</file>

<file path=ppt/slides/_rels/slide5.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txBox="1">
            <a:spLocks noChangeArrowheads="1"/>
          </p:cNvSpPr>
          <p:nvPr/>
        </p:nvSpPr>
        <p:spPr bwMode="auto">
          <a:xfrm>
            <a:off x="792164" y="3571875"/>
            <a:ext cx="7559675" cy="899583"/>
          </a:xfrm>
          <a:prstGeom prst="rect">
            <a:avLst/>
          </a:prstGeom>
          <a:noFill/>
          <a:ln w="9525">
            <a:noFill/>
            <a:miter lim="800000"/>
            <a:headEnd/>
            <a:tailEnd/>
          </a:ln>
        </p:spPr>
        <p:txBody>
          <a:bodyPr/>
          <a:lstStyle/>
          <a:p>
            <a:pPr algn="ctr"/>
            <a:r>
              <a:rPr lang="en-US" altLang="zh-CN" sz="3800" b="1" dirty="0" err="1" smtClean="0">
                <a:solidFill>
                  <a:srgbClr val="0070C0"/>
                </a:solidFill>
                <a:latin typeface="微软雅黑" pitchFamily="34" charset="-122"/>
                <a:ea typeface="微软雅黑" pitchFamily="34" charset="-122"/>
              </a:rPr>
              <a:t>Docker</a:t>
            </a:r>
            <a:r>
              <a:rPr lang="en-US" altLang="zh-CN" sz="3800" b="1" dirty="0" smtClean="0">
                <a:solidFill>
                  <a:srgbClr val="0070C0"/>
                </a:solidFill>
                <a:latin typeface="微软雅黑" pitchFamily="34" charset="-122"/>
                <a:ea typeface="微软雅黑" pitchFamily="34" charset="-122"/>
              </a:rPr>
              <a:t> </a:t>
            </a:r>
            <a:r>
              <a:rPr lang="zh-CN" altLang="en-US" sz="3800" b="1" dirty="0" smtClean="0">
                <a:solidFill>
                  <a:srgbClr val="0070C0"/>
                </a:solidFill>
                <a:latin typeface="微软雅黑" pitchFamily="34" charset="-122"/>
                <a:ea typeface="微软雅黑" pitchFamily="34" charset="-122"/>
              </a:rPr>
              <a:t>编排工具分析 </a:t>
            </a:r>
            <a:endParaRPr lang="zh-CN" altLang="en-US" sz="3800" b="1" dirty="0">
              <a:solidFill>
                <a:srgbClr val="0070C0"/>
              </a:solidFill>
              <a:latin typeface="微软雅黑" pitchFamily="34" charset="-122"/>
              <a:ea typeface="微软雅黑" pitchFamily="34" charset="-122"/>
            </a:endParaRPr>
          </a:p>
        </p:txBody>
      </p:sp>
      <p:sp>
        <p:nvSpPr>
          <p:cNvPr id="4099" name="文本框 1"/>
          <p:cNvSpPr txBox="1">
            <a:spLocks noChangeArrowheads="1"/>
          </p:cNvSpPr>
          <p:nvPr/>
        </p:nvSpPr>
        <p:spPr bwMode="auto">
          <a:xfrm>
            <a:off x="5835650" y="4357688"/>
            <a:ext cx="1903085" cy="369332"/>
          </a:xfrm>
          <a:prstGeom prst="rect">
            <a:avLst/>
          </a:prstGeom>
          <a:noFill/>
          <a:ln w="9525">
            <a:noFill/>
            <a:miter lim="800000"/>
            <a:headEnd/>
            <a:tailEnd/>
          </a:ln>
        </p:spPr>
        <p:txBody>
          <a:bodyPr wrap="none">
            <a:spAutoFit/>
          </a:bodyPr>
          <a:lstStyle/>
          <a:p>
            <a:pPr algn="ctr" eaLnBrk="0" hangingPunct="0"/>
            <a:r>
              <a:rPr lang="en-US" altLang="zh-CN" dirty="0" smtClean="0">
                <a:solidFill>
                  <a:srgbClr val="0070C0"/>
                </a:solidFill>
              </a:rPr>
              <a:t>2017</a:t>
            </a:r>
            <a:r>
              <a:rPr lang="zh-CN" altLang="en-US" dirty="0">
                <a:solidFill>
                  <a:srgbClr val="0070C0"/>
                </a:solidFill>
              </a:rPr>
              <a:t>年</a:t>
            </a:r>
            <a:r>
              <a:rPr lang="en-US" altLang="zh-CN" dirty="0" smtClean="0">
                <a:solidFill>
                  <a:srgbClr val="0070C0"/>
                </a:solidFill>
              </a:rPr>
              <a:t>04</a:t>
            </a:r>
            <a:r>
              <a:rPr lang="zh-CN" altLang="en-US" dirty="0" smtClean="0">
                <a:solidFill>
                  <a:srgbClr val="0070C0"/>
                </a:solidFill>
              </a:rPr>
              <a:t>月</a:t>
            </a:r>
            <a:r>
              <a:rPr lang="en-US" altLang="zh-CN" dirty="0" smtClean="0">
                <a:solidFill>
                  <a:srgbClr val="0070C0"/>
                </a:solidFill>
              </a:rPr>
              <a:t>10</a:t>
            </a:r>
            <a:r>
              <a:rPr lang="zh-CN" altLang="en-US" dirty="0" smtClean="0">
                <a:solidFill>
                  <a:srgbClr val="0070C0"/>
                </a:solidFill>
              </a:rPr>
              <a:t>日</a:t>
            </a:r>
            <a:endParaRPr lang="zh-CN" altLang="en-US" dirty="0">
              <a:solidFill>
                <a:srgbClr val="0070C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卷</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 name="TextBox 14"/>
          <p:cNvSpPr txBox="1"/>
          <p:nvPr/>
        </p:nvSpPr>
        <p:spPr>
          <a:xfrm>
            <a:off x="4000497" y="1848189"/>
            <a:ext cx="4714908" cy="2723823"/>
          </a:xfrm>
          <a:prstGeom prst="rect">
            <a:avLst/>
          </a:prstGeom>
          <a:noFill/>
        </p:spPr>
        <p:txBody>
          <a:bodyPr wrap="square" rtlCol="0">
            <a:spAutoFit/>
          </a:bodyPr>
          <a:lstStyle/>
          <a:p>
            <a:pPr>
              <a:buFont typeface="Wingdings" pitchFamily="2" charset="2"/>
              <a:buChar char="Ø"/>
            </a:pPr>
            <a:r>
              <a:rPr lang="en-US" altLang="zh-CN" sz="1200" b="1" dirty="0" smtClean="0">
                <a:solidFill>
                  <a:srgbClr val="000000"/>
                </a:solidFill>
              </a:rPr>
              <a:t>Union File System(</a:t>
            </a:r>
            <a:r>
              <a:rPr lang="zh-CN" altLang="en-US" sz="1200" b="1" dirty="0" smtClean="0">
                <a:solidFill>
                  <a:srgbClr val="000000"/>
                </a:solidFill>
              </a:rPr>
              <a:t>联合文件系统</a:t>
            </a:r>
            <a:r>
              <a:rPr lang="en-US" altLang="zh-CN" sz="1200" b="1" dirty="0" smtClean="0">
                <a:solidFill>
                  <a:srgbClr val="000000"/>
                </a:solidFill>
              </a:rPr>
              <a:t>)</a:t>
            </a:r>
            <a:r>
              <a:rPr lang="zh-CN" altLang="en-US" sz="1200" b="1" dirty="0" smtClean="0">
                <a:solidFill>
                  <a:srgbClr val="000000"/>
                </a:solidFill>
              </a:rPr>
              <a:t>：</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指容器中只读层及在顶部的读写层的组合。</a:t>
            </a:r>
          </a:p>
          <a:p>
            <a:pPr lvl="1">
              <a:buFont typeface="Arial" pitchFamily="34" charset="0"/>
              <a:buChar char="•"/>
            </a:pPr>
            <a:r>
              <a:rPr lang="zh-CN" altLang="en-US" sz="1050" dirty="0" smtClean="0">
                <a:solidFill>
                  <a:srgbClr val="000000"/>
                </a:solidFill>
              </a:rPr>
              <a:t>  容器修改了现有的一个已经存在的文件，那该文件将会从读写层下面的只读层复制一份到读写层。</a:t>
            </a:r>
            <a:endParaRPr lang="en-US" altLang="zh-CN" sz="1050" dirty="0" smtClean="0">
              <a:solidFill>
                <a:srgbClr val="000000"/>
              </a:solidFill>
            </a:endParaRPr>
          </a:p>
          <a:p>
            <a:pPr lvl="1">
              <a:buFont typeface="Arial" pitchFamily="34" charset="0"/>
              <a:buChar char="•"/>
            </a:pPr>
            <a:r>
              <a:rPr lang="zh-CN" altLang="en-US" sz="1050" dirty="0" smtClean="0">
                <a:solidFill>
                  <a:srgbClr val="000000"/>
                </a:solidFill>
              </a:rPr>
              <a:t>  删除</a:t>
            </a:r>
            <a:r>
              <a:rPr lang="en-US" altLang="zh-CN" sz="1050" dirty="0" err="1" smtClean="0">
                <a:solidFill>
                  <a:srgbClr val="000000"/>
                </a:solidFill>
              </a:rPr>
              <a:t>Docker</a:t>
            </a:r>
            <a:r>
              <a:rPr lang="zh-CN" altLang="en-US" sz="1050" dirty="0" smtClean="0">
                <a:solidFill>
                  <a:srgbClr val="000000"/>
                </a:solidFill>
              </a:rPr>
              <a:t>容器，并通过该镜像重新启动时，之前对该文件的更改将会丢失。</a:t>
            </a:r>
            <a:endParaRPr lang="en-US" altLang="zh-CN" sz="1050" dirty="0" smtClean="0">
              <a:solidFill>
                <a:srgbClr val="000000"/>
              </a:solidFill>
            </a:endParaRPr>
          </a:p>
          <a:p>
            <a:pPr>
              <a:buFont typeface="Wingdings" pitchFamily="2" charset="2"/>
              <a:buChar char="Ø"/>
            </a:pPr>
            <a:r>
              <a:rPr lang="en-US" altLang="zh-CN" sz="1200" b="1" dirty="0" smtClean="0">
                <a:solidFill>
                  <a:srgbClr val="000000"/>
                </a:solidFill>
              </a:rPr>
              <a:t>Volume</a:t>
            </a:r>
            <a:r>
              <a:rPr lang="zh-CN" altLang="en-US" sz="1200" b="1" dirty="0" smtClean="0">
                <a:solidFill>
                  <a:srgbClr val="000000"/>
                </a:solidFill>
              </a:rPr>
              <a:t>：</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绕过默认的联合文件系统，而以正常的文件或者目录的形式存在于宿主机上。</a:t>
            </a:r>
            <a:endParaRPr lang="en-US" altLang="zh-CN" sz="1050" dirty="0" smtClean="0">
              <a:solidFill>
                <a:srgbClr val="000000"/>
              </a:solidFill>
            </a:endParaRPr>
          </a:p>
          <a:p>
            <a:pPr lvl="1">
              <a:buFont typeface="Arial" pitchFamily="34" charset="0"/>
              <a:buChar char="•"/>
            </a:pPr>
            <a:r>
              <a:rPr lang="zh-CN" altLang="en-US" sz="1050" dirty="0" smtClean="0">
                <a:solidFill>
                  <a:srgbClr val="000000"/>
                </a:solidFill>
              </a:rPr>
              <a:t>  能够保存（持久化）数据。</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数据共享，使</a:t>
            </a:r>
            <a:r>
              <a:rPr lang="en-US" altLang="zh-CN" sz="1050" dirty="0" smtClean="0">
                <a:solidFill>
                  <a:srgbClr val="000000"/>
                </a:solidFill>
              </a:rPr>
              <a:t>A</a:t>
            </a:r>
            <a:r>
              <a:rPr lang="zh-CN" altLang="en-US" sz="1050" dirty="0" smtClean="0">
                <a:solidFill>
                  <a:srgbClr val="000000"/>
                </a:solidFill>
              </a:rPr>
              <a:t>容器可以访问</a:t>
            </a:r>
            <a:r>
              <a:rPr lang="en-US" altLang="zh-CN" sz="1050" dirty="0" smtClean="0">
                <a:solidFill>
                  <a:srgbClr val="000000"/>
                </a:solidFill>
              </a:rPr>
              <a:t>B</a:t>
            </a:r>
            <a:r>
              <a:rPr lang="zh-CN" altLang="en-US" sz="1050" dirty="0" smtClean="0">
                <a:solidFill>
                  <a:srgbClr val="000000"/>
                </a:solidFill>
              </a:rPr>
              <a:t>容器的</a:t>
            </a:r>
            <a:r>
              <a:rPr lang="en-US" altLang="zh-CN" sz="1050" dirty="0" smtClean="0">
                <a:solidFill>
                  <a:srgbClr val="000000"/>
                </a:solidFill>
              </a:rPr>
              <a:t>Volume</a:t>
            </a:r>
            <a:r>
              <a:rPr lang="zh-CN" altLang="en-US" sz="1050" dirty="0" smtClean="0">
                <a:solidFill>
                  <a:srgbClr val="000000"/>
                </a:solidFill>
              </a:rPr>
              <a:t>。</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容易备份</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可以在删除容器时，一并把</a:t>
            </a:r>
            <a:r>
              <a:rPr lang="en-US" altLang="zh-CN" sz="1050" dirty="0" smtClean="0">
                <a:solidFill>
                  <a:srgbClr val="000000"/>
                </a:solidFill>
              </a:rPr>
              <a:t>volumes</a:t>
            </a:r>
            <a:r>
              <a:rPr lang="zh-CN" altLang="en-US" sz="1050" dirty="0" smtClean="0">
                <a:solidFill>
                  <a:srgbClr val="000000"/>
                </a:solidFill>
              </a:rPr>
              <a:t>删掉，但是当这个</a:t>
            </a:r>
            <a:r>
              <a:rPr lang="en-US" altLang="zh-CN" sz="1050" dirty="0" smtClean="0">
                <a:solidFill>
                  <a:srgbClr val="000000"/>
                </a:solidFill>
              </a:rPr>
              <a:t>volumes</a:t>
            </a:r>
            <a:r>
              <a:rPr lang="zh-CN" altLang="en-US" sz="1050" dirty="0" smtClean="0">
                <a:solidFill>
                  <a:srgbClr val="000000"/>
                </a:solidFill>
              </a:rPr>
              <a:t>被多个容器共享时，则必须将所有共享此</a:t>
            </a:r>
            <a:r>
              <a:rPr lang="en-US" altLang="zh-CN" sz="1050" dirty="0" smtClean="0">
                <a:solidFill>
                  <a:srgbClr val="000000"/>
                </a:solidFill>
              </a:rPr>
              <a:t>volumes</a:t>
            </a:r>
            <a:r>
              <a:rPr lang="zh-CN" altLang="en-US" sz="1050" dirty="0" smtClean="0">
                <a:solidFill>
                  <a:srgbClr val="000000"/>
                </a:solidFill>
              </a:rPr>
              <a:t>的容器都删掉才能同时删除这个</a:t>
            </a:r>
            <a:r>
              <a:rPr lang="en-US" altLang="zh-CN" sz="1050" dirty="0" smtClean="0">
                <a:solidFill>
                  <a:srgbClr val="000000"/>
                </a:solidFill>
              </a:rPr>
              <a:t>volumes</a:t>
            </a:r>
            <a:r>
              <a:rPr lang="zh-CN" altLang="en-US" sz="1050" dirty="0" smtClean="0">
                <a:solidFill>
                  <a:srgbClr val="000000"/>
                </a:solidFill>
              </a:rPr>
              <a:t>。</a:t>
            </a:r>
          </a:p>
          <a:p>
            <a:endParaRPr lang="zh-CN" altLang="en-US" sz="1050" dirty="0">
              <a:solidFill>
                <a:srgbClr val="000000"/>
              </a:solidFill>
            </a:endParaRPr>
          </a:p>
        </p:txBody>
      </p:sp>
      <p:pic>
        <p:nvPicPr>
          <p:cNvPr id="16" name="Picture 2" descr="https://docs.docker.com/engine/userguide/storagedriver/images/shared-volume.jpg"/>
          <p:cNvPicPr>
            <a:picLocks noChangeAspect="1" noChangeArrowheads="1"/>
          </p:cNvPicPr>
          <p:nvPr/>
        </p:nvPicPr>
        <p:blipFill>
          <a:blip r:embed="rId2"/>
          <a:srcRect/>
          <a:stretch>
            <a:fillRect/>
          </a:stretch>
        </p:blipFill>
        <p:spPr bwMode="auto">
          <a:xfrm>
            <a:off x="142844" y="1623384"/>
            <a:ext cx="3925185" cy="2520000"/>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497" y="1571616"/>
            <a:ext cx="4714908" cy="3254737"/>
          </a:xfrm>
          <a:prstGeom prst="rect">
            <a:avLst/>
          </a:prstGeom>
          <a:noFill/>
        </p:spPr>
        <p:txBody>
          <a:bodyPr wrap="square" rtlCol="0">
            <a:spAutoFit/>
          </a:bodyPr>
          <a:lstStyle/>
          <a:p>
            <a:pPr>
              <a:buFont typeface="Wingdings" pitchFamily="2" charset="2"/>
              <a:buChar char="Ø"/>
            </a:pPr>
            <a:r>
              <a:rPr lang="en-US" altLang="zh-CN" sz="1200" b="1" dirty="0" smtClean="0">
                <a:solidFill>
                  <a:srgbClr val="000000"/>
                </a:solidFill>
              </a:rPr>
              <a:t>Host</a:t>
            </a:r>
            <a:r>
              <a:rPr lang="zh-CN" altLang="en-US" sz="1200" b="1" dirty="0" smtClean="0">
                <a:solidFill>
                  <a:srgbClr val="000000"/>
                </a:solidFill>
              </a:rPr>
              <a:t>：</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这个容器将不会获得一个独立的</a:t>
            </a:r>
            <a:r>
              <a:rPr lang="en-US" altLang="zh-CN" sz="1050" dirty="0" smtClean="0">
                <a:solidFill>
                  <a:srgbClr val="000000"/>
                </a:solidFill>
              </a:rPr>
              <a:t>Network Namespace</a:t>
            </a:r>
            <a:r>
              <a:rPr lang="zh-CN" altLang="en-US" sz="1050" dirty="0" smtClean="0">
                <a:solidFill>
                  <a:srgbClr val="000000"/>
                </a:solidFill>
              </a:rPr>
              <a:t>，而是和宿主机共用一个</a:t>
            </a:r>
            <a:r>
              <a:rPr lang="en-US" altLang="zh-CN" sz="1050" dirty="0" smtClean="0">
                <a:solidFill>
                  <a:srgbClr val="000000"/>
                </a:solidFill>
              </a:rPr>
              <a:t>Network Namespace</a:t>
            </a:r>
            <a:r>
              <a:rPr lang="zh-CN" altLang="en-US" sz="1050" dirty="0" smtClean="0">
                <a:solidFill>
                  <a:srgbClr val="000000"/>
                </a:solidFill>
              </a:rPr>
              <a:t>。使用宿主机的</a:t>
            </a:r>
            <a:r>
              <a:rPr lang="en-US" altLang="zh-CN" sz="1050" dirty="0" smtClean="0">
                <a:solidFill>
                  <a:srgbClr val="000000"/>
                </a:solidFill>
              </a:rPr>
              <a:t>IP</a:t>
            </a:r>
            <a:r>
              <a:rPr lang="zh-CN" altLang="en-US" sz="1050" dirty="0" smtClean="0">
                <a:solidFill>
                  <a:srgbClr val="000000"/>
                </a:solidFill>
              </a:rPr>
              <a:t>和端口。</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网络没有隔离，存在安全隐患。</a:t>
            </a:r>
            <a:r>
              <a:rPr lang="en-US" altLang="zh-CN" sz="1050" dirty="0" smtClean="0">
                <a:solidFill>
                  <a:srgbClr val="000000"/>
                </a:solidFill>
              </a:rPr>
              <a:t>	</a:t>
            </a:r>
          </a:p>
          <a:p>
            <a:pPr>
              <a:buFont typeface="Wingdings" pitchFamily="2" charset="2"/>
              <a:buChar char="Ø"/>
            </a:pPr>
            <a:r>
              <a:rPr lang="en-US" altLang="zh-CN" sz="1200" b="1" dirty="0" smtClean="0">
                <a:solidFill>
                  <a:srgbClr val="000000"/>
                </a:solidFill>
              </a:rPr>
              <a:t>Bridge</a:t>
            </a:r>
            <a:r>
              <a:rPr lang="zh-CN" altLang="en-US" sz="1200" b="1" dirty="0" smtClean="0">
                <a:solidFill>
                  <a:srgbClr val="000000"/>
                </a:solidFill>
              </a:rPr>
              <a:t>：</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a:t>
            </a:r>
            <a:r>
              <a:rPr lang="en-US" altLang="zh-CN" sz="1050" dirty="0" err="1" smtClean="0">
                <a:solidFill>
                  <a:srgbClr val="000000"/>
                </a:solidFill>
              </a:rPr>
              <a:t>Docker</a:t>
            </a:r>
            <a:r>
              <a:rPr lang="zh-CN" altLang="en-US" sz="1050" dirty="0" smtClean="0">
                <a:solidFill>
                  <a:srgbClr val="000000"/>
                </a:solidFill>
              </a:rPr>
              <a:t>默认的网络模式。</a:t>
            </a:r>
            <a:endParaRPr lang="en-US" altLang="zh-CN" sz="1050" dirty="0" smtClean="0">
              <a:solidFill>
                <a:srgbClr val="000000"/>
              </a:solidFill>
            </a:endParaRPr>
          </a:p>
          <a:p>
            <a:pPr lvl="1">
              <a:buFont typeface="Arial" pitchFamily="34" charset="0"/>
              <a:buChar char="•"/>
            </a:pPr>
            <a:r>
              <a:rPr lang="zh-CN" altLang="en-US" sz="1050" dirty="0" smtClean="0">
                <a:solidFill>
                  <a:srgbClr val="000000"/>
                </a:solidFill>
              </a:rPr>
              <a:t>  会为每一个容器分配</a:t>
            </a:r>
            <a:r>
              <a:rPr lang="en-US" altLang="zh-CN" sz="1050" dirty="0" smtClean="0">
                <a:solidFill>
                  <a:srgbClr val="000000"/>
                </a:solidFill>
              </a:rPr>
              <a:t>Network Namespace</a:t>
            </a:r>
            <a:r>
              <a:rPr lang="zh-CN" altLang="en-US" sz="1050" dirty="0" smtClean="0">
                <a:solidFill>
                  <a:srgbClr val="000000"/>
                </a:solidFill>
              </a:rPr>
              <a:t>、设置</a:t>
            </a:r>
            <a:r>
              <a:rPr lang="en-US" altLang="zh-CN" sz="1050" dirty="0" smtClean="0">
                <a:solidFill>
                  <a:srgbClr val="000000"/>
                </a:solidFill>
              </a:rPr>
              <a:t>IP</a:t>
            </a:r>
            <a:r>
              <a:rPr lang="zh-CN" altLang="en-US" sz="1050" dirty="0" smtClean="0">
                <a:solidFill>
                  <a:srgbClr val="000000"/>
                </a:solidFill>
              </a:rPr>
              <a:t>等，并将一个主机上的</a:t>
            </a:r>
            <a:r>
              <a:rPr lang="en-US" altLang="zh-CN" sz="1050" dirty="0" err="1" smtClean="0">
                <a:solidFill>
                  <a:srgbClr val="000000"/>
                </a:solidFill>
              </a:rPr>
              <a:t>Docker</a:t>
            </a:r>
            <a:r>
              <a:rPr lang="zh-CN" altLang="en-US" sz="1050" dirty="0" smtClean="0">
                <a:solidFill>
                  <a:srgbClr val="000000"/>
                </a:solidFill>
              </a:rPr>
              <a:t>容器连接到一个虚拟网桥上。</a:t>
            </a:r>
            <a:endParaRPr lang="en-US" altLang="zh-CN" sz="1050" dirty="0" smtClean="0">
              <a:solidFill>
                <a:srgbClr val="000000"/>
              </a:solidFill>
            </a:endParaRPr>
          </a:p>
          <a:p>
            <a:pPr>
              <a:buFont typeface="Wingdings" pitchFamily="2" charset="2"/>
              <a:buChar char="Ø"/>
            </a:pPr>
            <a:r>
              <a:rPr lang="en-US" altLang="zh-CN" sz="1200" b="1" dirty="0" smtClean="0">
                <a:solidFill>
                  <a:srgbClr val="000000"/>
                </a:solidFill>
              </a:rPr>
              <a:t>None</a:t>
            </a:r>
            <a:r>
              <a:rPr lang="zh-CN" altLang="en-US" sz="1200" b="1" dirty="0" smtClean="0">
                <a:solidFill>
                  <a:srgbClr val="000000"/>
                </a:solidFill>
              </a:rPr>
              <a:t>：</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该模式下不会配置任何网络。网络创建责任完全交给用户</a:t>
            </a:r>
            <a:endParaRPr lang="en-US" altLang="zh-CN" sz="1050" dirty="0" smtClean="0">
              <a:solidFill>
                <a:srgbClr val="000000"/>
              </a:solidFill>
            </a:endParaRPr>
          </a:p>
          <a:p>
            <a:pPr lvl="1">
              <a:buFont typeface="Arial" pitchFamily="34" charset="0"/>
              <a:buChar char="•"/>
            </a:pPr>
            <a:endParaRPr lang="en-US" altLang="zh-CN" sz="1050" dirty="0" smtClean="0">
              <a:solidFill>
                <a:srgbClr val="000000"/>
              </a:solidFill>
            </a:endParaRPr>
          </a:p>
          <a:p>
            <a:pPr lvl="1">
              <a:buFont typeface="Arial" pitchFamily="34" charset="0"/>
              <a:buChar char="•"/>
            </a:pPr>
            <a:endParaRPr lang="en-US" altLang="zh-CN" sz="1050" dirty="0" smtClean="0">
              <a:solidFill>
                <a:srgbClr val="000000"/>
              </a:solidFill>
            </a:endParaRPr>
          </a:p>
          <a:p>
            <a:pPr lvl="1">
              <a:buFont typeface="Arial" pitchFamily="34" charset="0"/>
              <a:buChar char="•"/>
            </a:pPr>
            <a:endParaRPr lang="en-US" altLang="zh-CN" sz="1050" dirty="0" smtClean="0">
              <a:solidFill>
                <a:srgbClr val="000000"/>
              </a:solidFill>
            </a:endParaRPr>
          </a:p>
          <a:p>
            <a:pPr>
              <a:buFont typeface="Wingdings" pitchFamily="2" charset="2"/>
              <a:buChar char="n"/>
            </a:pPr>
            <a:r>
              <a:rPr lang="zh-CN" altLang="en-US" sz="1200" b="1" dirty="0" smtClean="0">
                <a:solidFill>
                  <a:srgbClr val="000000"/>
                </a:solidFill>
              </a:rPr>
              <a:t>网络存在的问题：</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在同一台宿主机器内，容器间可以相互访问，跨主机访问成为问题。</a:t>
            </a:r>
          </a:p>
          <a:p>
            <a:pPr lvl="1">
              <a:buFont typeface="Arial" pitchFamily="34" charset="0"/>
              <a:buChar char="•"/>
            </a:pPr>
            <a:r>
              <a:rPr lang="zh-CN" altLang="en-US" sz="1050" dirty="0" smtClean="0">
                <a:solidFill>
                  <a:srgbClr val="000000"/>
                </a:solidFill>
              </a:rPr>
              <a:t>  虽然使用网桥模式可以跨主机，但性能较差。</a:t>
            </a:r>
          </a:p>
          <a:p>
            <a:pPr lvl="1">
              <a:buFont typeface="Arial" pitchFamily="34" charset="0"/>
              <a:buChar char="•"/>
            </a:pPr>
            <a:r>
              <a:rPr lang="zh-CN" altLang="en-US" sz="1050" dirty="0" smtClean="0">
                <a:solidFill>
                  <a:srgbClr val="000000"/>
                </a:solidFill>
              </a:rPr>
              <a:t>  使用</a:t>
            </a:r>
            <a:r>
              <a:rPr lang="en-US" altLang="zh-CN" sz="1050" dirty="0" smtClean="0">
                <a:solidFill>
                  <a:srgbClr val="000000"/>
                </a:solidFill>
              </a:rPr>
              <a:t>Host</a:t>
            </a:r>
            <a:r>
              <a:rPr lang="zh-CN" altLang="en-US" sz="1050" dirty="0" smtClean="0">
                <a:solidFill>
                  <a:srgbClr val="000000"/>
                </a:solidFill>
              </a:rPr>
              <a:t>模式也可以实现跨主机，但存在安全问题。</a:t>
            </a:r>
            <a:endParaRPr lang="en-US" altLang="zh-CN" sz="1050" dirty="0" smtClean="0">
              <a:solidFill>
                <a:srgbClr val="000000"/>
              </a:solidFill>
            </a:endParaRPr>
          </a:p>
          <a:p>
            <a:pPr lvl="1"/>
            <a:endParaRPr lang="zh-CN" altLang="en-US" sz="1050" dirty="0" smtClean="0">
              <a:solidFill>
                <a:srgbClr val="000000"/>
              </a:solidFill>
            </a:endParaRPr>
          </a:p>
          <a:p>
            <a:endParaRPr lang="zh-CN" altLang="en-US" sz="1050" dirty="0">
              <a:solidFill>
                <a:srgbClr val="000000"/>
              </a:solidFill>
            </a:endParaRPr>
          </a:p>
        </p:txBody>
      </p:sp>
      <p:sp>
        <p:nvSpPr>
          <p:cNvPr id="3" name="左中括号 2"/>
          <p:cNvSpPr/>
          <p:nvPr/>
        </p:nvSpPr>
        <p:spPr>
          <a:xfrm>
            <a:off x="4786314" y="4429136"/>
            <a:ext cx="142876" cy="928694"/>
          </a:xfrm>
          <a:prstGeom prst="leftBracket">
            <a:avLst/>
          </a:prstGeom>
          <a:solidFill>
            <a:srgbClr val="FFFF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5072066" y="4357698"/>
            <a:ext cx="3212739" cy="954107"/>
          </a:xfrm>
          <a:prstGeom prst="rect">
            <a:avLst/>
          </a:prstGeom>
          <a:noFill/>
        </p:spPr>
        <p:txBody>
          <a:bodyPr wrap="square" rtlCol="0">
            <a:spAutoFit/>
          </a:bodyPr>
          <a:lstStyle/>
          <a:p>
            <a:pPr>
              <a:buFont typeface="Wingdings" pitchFamily="2" charset="2"/>
              <a:buChar char="ü"/>
            </a:pPr>
            <a:r>
              <a:rPr lang="en-US" altLang="zh-CN" sz="1400" dirty="0" smtClean="0">
                <a:solidFill>
                  <a:srgbClr val="000000"/>
                </a:solidFill>
              </a:rPr>
              <a:t>  Weave</a:t>
            </a:r>
          </a:p>
          <a:p>
            <a:pPr>
              <a:buFont typeface="Wingdings" pitchFamily="2" charset="2"/>
              <a:buChar char="ü"/>
            </a:pPr>
            <a:r>
              <a:rPr lang="en-US" altLang="zh-CN" sz="1400" dirty="0" smtClean="0">
                <a:solidFill>
                  <a:srgbClr val="000000"/>
                </a:solidFill>
                <a:latin typeface="微软雅黑" panose="020B0503020204020204" pitchFamily="34" charset="-122"/>
                <a:ea typeface="微软雅黑" panose="020B0503020204020204" pitchFamily="34" charset="-122"/>
              </a:rPr>
              <a:t>  </a:t>
            </a:r>
            <a:r>
              <a:rPr lang="en-US" altLang="zh-CN" sz="1400" dirty="0" smtClean="0">
                <a:solidFill>
                  <a:srgbClr val="000000"/>
                </a:solidFill>
              </a:rPr>
              <a:t>Flannel</a:t>
            </a:r>
          </a:p>
          <a:p>
            <a:pPr>
              <a:buFont typeface="Wingdings" pitchFamily="2" charset="2"/>
              <a:buChar char="ü"/>
            </a:pPr>
            <a:r>
              <a:rPr lang="en-US" altLang="zh-CN" sz="1400" dirty="0" smtClean="0">
                <a:solidFill>
                  <a:srgbClr val="000000"/>
                </a:solidFill>
              </a:rPr>
              <a:t>  </a:t>
            </a:r>
            <a:r>
              <a:rPr lang="en-US" altLang="zh-CN" sz="1400" dirty="0" err="1" smtClean="0">
                <a:solidFill>
                  <a:srgbClr val="000000"/>
                </a:solidFill>
              </a:rPr>
              <a:t>Pipwork</a:t>
            </a:r>
            <a:endParaRPr lang="en-US" altLang="zh-CN" sz="1400" dirty="0" smtClean="0">
              <a:solidFill>
                <a:srgbClr val="000000"/>
              </a:solidFill>
            </a:endParaRPr>
          </a:p>
          <a:p>
            <a:pPr>
              <a:buFont typeface="Wingdings" pitchFamily="2" charset="2"/>
              <a:buChar char="ü"/>
            </a:pPr>
            <a:r>
              <a:rPr lang="en-US" altLang="zh-CN" sz="1400" dirty="0" smtClean="0">
                <a:solidFill>
                  <a:srgbClr val="000000"/>
                </a:solidFill>
              </a:rPr>
              <a:t>  Calico            </a:t>
            </a:r>
            <a:r>
              <a:rPr lang="zh-CN" altLang="en-US" sz="1200" dirty="0" smtClean="0">
                <a:solidFill>
                  <a:srgbClr val="000000"/>
                </a:solidFill>
                <a:hlinkClick r:id="rId2"/>
              </a:rPr>
              <a:t>网络模式优缺点分析参考</a:t>
            </a:r>
            <a:endParaRPr lang="zh-CN" altLang="en-US" sz="1400" dirty="0" smtClean="0">
              <a:solidFill>
                <a:srgbClr val="000000"/>
              </a:solidFill>
            </a:endParaRPr>
          </a:p>
        </p:txBody>
      </p:sp>
      <p:pic>
        <p:nvPicPr>
          <p:cNvPr id="5" name="Picture 4" descr="https://bytebucket.org/skyform_com_cn/publish_assets/raw/37a7d6d3058bfc71df93ab2a52986b1c2dae5ea8/container-bridge-mode.jpg"/>
          <p:cNvPicPr>
            <a:picLocks noChangeAspect="1" noChangeArrowheads="1"/>
          </p:cNvPicPr>
          <p:nvPr/>
        </p:nvPicPr>
        <p:blipFill>
          <a:blip r:embed="rId3"/>
          <a:srcRect/>
          <a:stretch>
            <a:fillRect/>
          </a:stretch>
        </p:blipFill>
        <p:spPr bwMode="auto">
          <a:xfrm>
            <a:off x="82602" y="1163252"/>
            <a:ext cx="3989332" cy="1980000"/>
          </a:xfrm>
          <a:prstGeom prst="rect">
            <a:avLst/>
          </a:prstGeom>
          <a:noFill/>
        </p:spPr>
      </p:pic>
      <p:pic>
        <p:nvPicPr>
          <p:cNvPr id="6" name="Picture 2" descr="http://img2.tuicool.com/JvY3A37.png!web"/>
          <p:cNvPicPr>
            <a:picLocks noChangeAspect="1" noChangeArrowheads="1"/>
          </p:cNvPicPr>
          <p:nvPr/>
        </p:nvPicPr>
        <p:blipFill>
          <a:blip r:embed="rId4"/>
          <a:srcRect/>
          <a:stretch>
            <a:fillRect/>
          </a:stretch>
        </p:blipFill>
        <p:spPr bwMode="auto">
          <a:xfrm>
            <a:off x="357158" y="3340706"/>
            <a:ext cx="3514792" cy="2160000"/>
          </a:xfrm>
          <a:prstGeom prst="rect">
            <a:avLst/>
          </a:prstGeom>
          <a:noFill/>
        </p:spPr>
      </p:pic>
      <p:sp>
        <p:nvSpPr>
          <p:cNvPr id="7"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p>
        </p:txBody>
      </p:sp>
      <p:graphicFrame>
        <p:nvGraphicFramePr>
          <p:cNvPr id="3" name="图示 2"/>
          <p:cNvGraphicFramePr/>
          <p:nvPr/>
        </p:nvGraphicFramePr>
        <p:xfrm>
          <a:off x="1643042" y="114298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en-US" altLang="zh-CN" sz="18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Swarm Mode</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架构</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3" name="Picture 2" descr="http://s7.sinaimg.cn/large/002BYBFzzy7532Zye6G96&amp;690"/>
          <p:cNvPicPr>
            <a:picLocks noChangeAspect="1" noChangeArrowheads="1"/>
          </p:cNvPicPr>
          <p:nvPr/>
        </p:nvPicPr>
        <p:blipFill>
          <a:blip r:embed="rId2"/>
          <a:srcRect/>
          <a:stretch>
            <a:fillRect/>
          </a:stretch>
        </p:blipFill>
        <p:spPr bwMode="auto">
          <a:xfrm>
            <a:off x="214282" y="911814"/>
            <a:ext cx="4929222" cy="2308952"/>
          </a:xfrm>
          <a:prstGeom prst="rect">
            <a:avLst/>
          </a:prstGeom>
          <a:noFill/>
        </p:spPr>
      </p:pic>
      <p:graphicFrame>
        <p:nvGraphicFramePr>
          <p:cNvPr id="4" name="图示 3"/>
          <p:cNvGraphicFramePr/>
          <p:nvPr/>
        </p:nvGraphicFramePr>
        <p:xfrm>
          <a:off x="285720" y="3008322"/>
          <a:ext cx="4071934" cy="2706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线形标注 1 4"/>
          <p:cNvSpPr/>
          <p:nvPr/>
        </p:nvSpPr>
        <p:spPr>
          <a:xfrm>
            <a:off x="5072066" y="1142988"/>
            <a:ext cx="3000396" cy="500066"/>
          </a:xfrm>
          <a:prstGeom prst="borderCallout1">
            <a:avLst>
              <a:gd name="adj1" fmla="val 1607"/>
              <a:gd name="adj2" fmla="val 873"/>
              <a:gd name="adj3" fmla="val 112500"/>
              <a:gd name="adj4" fmla="val -38333"/>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dirty="0" smtClean="0">
                <a:solidFill>
                  <a:srgbClr val="000000"/>
                </a:solidFill>
              </a:rPr>
              <a:t>    管理节点，能添加</a:t>
            </a:r>
            <a:r>
              <a:rPr lang="en-US" altLang="zh-CN" sz="1200" dirty="0" smtClean="0">
                <a:solidFill>
                  <a:srgbClr val="000000"/>
                </a:solidFill>
              </a:rPr>
              <a:t>Task</a:t>
            </a:r>
            <a:r>
              <a:rPr lang="zh-CN" altLang="en-US" sz="1200" dirty="0" smtClean="0">
                <a:solidFill>
                  <a:srgbClr val="000000"/>
                </a:solidFill>
              </a:rPr>
              <a:t>，也可以被设置成只具管理功能</a:t>
            </a:r>
            <a:endParaRPr lang="zh-CN" altLang="en-US" sz="1200" dirty="0">
              <a:solidFill>
                <a:srgbClr val="000000"/>
              </a:solidFill>
            </a:endParaRPr>
          </a:p>
        </p:txBody>
      </p:sp>
      <p:sp>
        <p:nvSpPr>
          <p:cNvPr id="6" name="线形标注 1 5"/>
          <p:cNvSpPr/>
          <p:nvPr/>
        </p:nvSpPr>
        <p:spPr>
          <a:xfrm>
            <a:off x="5786446" y="2143120"/>
            <a:ext cx="3000396" cy="500066"/>
          </a:xfrm>
          <a:prstGeom prst="borderCallout1">
            <a:avLst>
              <a:gd name="adj1" fmla="val 1607"/>
              <a:gd name="adj2" fmla="val 873"/>
              <a:gd name="adj3" fmla="val 112500"/>
              <a:gd name="adj4" fmla="val -38333"/>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dirty="0" smtClean="0">
                <a:solidFill>
                  <a:srgbClr val="000000"/>
                </a:solidFill>
              </a:rPr>
              <a:t>    工作节点，由管理节点指派</a:t>
            </a:r>
            <a:r>
              <a:rPr lang="en-US" altLang="zh-CN" sz="1200" dirty="0" smtClean="0">
                <a:solidFill>
                  <a:srgbClr val="000000"/>
                </a:solidFill>
              </a:rPr>
              <a:t>Task</a:t>
            </a:r>
            <a:r>
              <a:rPr lang="zh-CN" altLang="en-US" sz="1200" dirty="0" smtClean="0">
                <a:solidFill>
                  <a:srgbClr val="000000"/>
                </a:solidFill>
              </a:rPr>
              <a:t>，有</a:t>
            </a:r>
            <a:r>
              <a:rPr lang="en-US" altLang="zh-CN" sz="1200" dirty="0" err="1" smtClean="0">
                <a:solidFill>
                  <a:srgbClr val="000000"/>
                </a:solidFill>
              </a:rPr>
              <a:t>Activer,Pause,Drain</a:t>
            </a:r>
            <a:r>
              <a:rPr lang="en-US" altLang="zh-CN" sz="1200" dirty="0" smtClean="0">
                <a:solidFill>
                  <a:srgbClr val="000000"/>
                </a:solidFill>
              </a:rPr>
              <a:t> </a:t>
            </a:r>
            <a:r>
              <a:rPr lang="zh-CN" altLang="en-US" sz="1200" dirty="0" smtClean="0">
                <a:solidFill>
                  <a:srgbClr val="000000"/>
                </a:solidFill>
              </a:rPr>
              <a:t>三种状态</a:t>
            </a:r>
            <a:endParaRPr lang="zh-CN" altLang="en-US" sz="1200" dirty="0">
              <a:solidFill>
                <a:srgbClr val="000000"/>
              </a:solidFill>
            </a:endParaRPr>
          </a:p>
        </p:txBody>
      </p:sp>
      <p:sp>
        <p:nvSpPr>
          <p:cNvPr id="7" name="矩形 6"/>
          <p:cNvSpPr/>
          <p:nvPr/>
        </p:nvSpPr>
        <p:spPr>
          <a:xfrm>
            <a:off x="4572000" y="3044141"/>
            <a:ext cx="4572000" cy="1384995"/>
          </a:xfrm>
          <a:prstGeom prst="rect">
            <a:avLst/>
          </a:prstGeom>
        </p:spPr>
        <p:txBody>
          <a:bodyPr>
            <a:spAutoFit/>
          </a:bodyPr>
          <a:lstStyle/>
          <a:p>
            <a:pPr>
              <a:buFont typeface="Arial" pitchFamily="34" charset="0"/>
              <a:buChar char="•"/>
            </a:pPr>
            <a:r>
              <a:rPr lang="en-US" sz="1200" b="1" dirty="0" smtClean="0">
                <a:solidFill>
                  <a:srgbClr val="000000"/>
                </a:solidFill>
                <a:latin typeface="+mj-ea"/>
                <a:ea typeface="+mj-ea"/>
              </a:rPr>
              <a:t>Active：</a:t>
            </a:r>
            <a:r>
              <a:rPr lang="zh-CN" altLang="en-US" sz="1200" dirty="0" smtClean="0">
                <a:solidFill>
                  <a:srgbClr val="000000"/>
                </a:solidFill>
                <a:latin typeface="+mj-ea"/>
                <a:ea typeface="+mj-ea"/>
              </a:rPr>
              <a:t>集群中该</a:t>
            </a:r>
            <a:r>
              <a:rPr lang="en-US" sz="1200" dirty="0" smtClean="0">
                <a:solidFill>
                  <a:srgbClr val="000000"/>
                </a:solidFill>
                <a:latin typeface="+mj-ea"/>
                <a:ea typeface="+mj-ea"/>
              </a:rPr>
              <a:t>Node</a:t>
            </a:r>
            <a:r>
              <a:rPr lang="zh-CN" altLang="en-US" sz="1200" dirty="0" smtClean="0">
                <a:solidFill>
                  <a:srgbClr val="000000"/>
                </a:solidFill>
                <a:latin typeface="+mj-ea"/>
                <a:ea typeface="+mj-ea"/>
              </a:rPr>
              <a:t>可以被指派</a:t>
            </a:r>
            <a:r>
              <a:rPr lang="en-US" sz="1200" dirty="0" smtClean="0">
                <a:solidFill>
                  <a:srgbClr val="000000"/>
                </a:solidFill>
                <a:latin typeface="+mj-ea"/>
                <a:ea typeface="+mj-ea"/>
              </a:rPr>
              <a:t>Task</a:t>
            </a:r>
          </a:p>
          <a:p>
            <a:pPr>
              <a:buFont typeface="Arial" pitchFamily="34" charset="0"/>
              <a:buChar char="•"/>
            </a:pPr>
            <a:endParaRPr lang="en-US" sz="1200" dirty="0" smtClean="0">
              <a:solidFill>
                <a:srgbClr val="000000"/>
              </a:solidFill>
              <a:latin typeface="+mj-ea"/>
              <a:ea typeface="+mj-ea"/>
            </a:endParaRPr>
          </a:p>
          <a:p>
            <a:pPr>
              <a:buFont typeface="Arial" pitchFamily="34" charset="0"/>
              <a:buChar char="•"/>
            </a:pPr>
            <a:r>
              <a:rPr lang="en-US" sz="1200" b="1" dirty="0" smtClean="0">
                <a:solidFill>
                  <a:srgbClr val="000000"/>
                </a:solidFill>
                <a:latin typeface="+mj-ea"/>
                <a:ea typeface="+mj-ea"/>
              </a:rPr>
              <a:t>Pause：</a:t>
            </a:r>
            <a:r>
              <a:rPr lang="zh-CN" altLang="en-US" sz="1200" dirty="0" smtClean="0">
                <a:solidFill>
                  <a:srgbClr val="000000"/>
                </a:solidFill>
                <a:latin typeface="+mj-ea"/>
                <a:ea typeface="+mj-ea"/>
              </a:rPr>
              <a:t>集群中该</a:t>
            </a:r>
            <a:r>
              <a:rPr lang="en-US" sz="1200" dirty="0" smtClean="0">
                <a:solidFill>
                  <a:srgbClr val="000000"/>
                </a:solidFill>
                <a:latin typeface="+mj-ea"/>
                <a:ea typeface="+mj-ea"/>
              </a:rPr>
              <a:t>Node</a:t>
            </a:r>
            <a:r>
              <a:rPr lang="zh-CN" altLang="en-US" sz="1200" dirty="0" smtClean="0">
                <a:solidFill>
                  <a:srgbClr val="000000"/>
                </a:solidFill>
                <a:latin typeface="+mj-ea"/>
                <a:ea typeface="+mj-ea"/>
              </a:rPr>
              <a:t>不可以被指派新的</a:t>
            </a:r>
            <a:r>
              <a:rPr lang="en-US" sz="1200" dirty="0" smtClean="0">
                <a:solidFill>
                  <a:srgbClr val="000000"/>
                </a:solidFill>
                <a:latin typeface="+mj-ea"/>
                <a:ea typeface="+mj-ea"/>
              </a:rPr>
              <a:t>Task，</a:t>
            </a:r>
            <a:r>
              <a:rPr lang="zh-CN" altLang="en-US" sz="1200" dirty="0" smtClean="0">
                <a:solidFill>
                  <a:srgbClr val="000000"/>
                </a:solidFill>
                <a:latin typeface="+mj-ea"/>
                <a:ea typeface="+mj-ea"/>
              </a:rPr>
              <a:t>但是其他已经存在的</a:t>
            </a:r>
            <a:r>
              <a:rPr lang="en-US" sz="1200" dirty="0" smtClean="0">
                <a:solidFill>
                  <a:srgbClr val="000000"/>
                </a:solidFill>
                <a:latin typeface="+mj-ea"/>
                <a:ea typeface="+mj-ea"/>
              </a:rPr>
              <a:t>Task</a:t>
            </a:r>
            <a:r>
              <a:rPr lang="zh-CN" altLang="en-US" sz="1200" dirty="0" smtClean="0">
                <a:solidFill>
                  <a:srgbClr val="000000"/>
                </a:solidFill>
                <a:latin typeface="+mj-ea"/>
                <a:ea typeface="+mj-ea"/>
              </a:rPr>
              <a:t>保持运行</a:t>
            </a:r>
            <a:endParaRPr lang="en-US" altLang="zh-CN" sz="1200" dirty="0" smtClean="0">
              <a:solidFill>
                <a:srgbClr val="000000"/>
              </a:solidFill>
              <a:latin typeface="+mj-ea"/>
              <a:ea typeface="+mj-ea"/>
            </a:endParaRPr>
          </a:p>
          <a:p>
            <a:pPr>
              <a:buFont typeface="Arial" pitchFamily="34" charset="0"/>
              <a:buChar char="•"/>
            </a:pPr>
            <a:endParaRPr lang="en-US" altLang="zh-CN" sz="1200" dirty="0" smtClean="0">
              <a:solidFill>
                <a:srgbClr val="000000"/>
              </a:solidFill>
              <a:latin typeface="+mj-ea"/>
              <a:ea typeface="+mj-ea"/>
            </a:endParaRPr>
          </a:p>
          <a:p>
            <a:pPr>
              <a:buFont typeface="Arial" pitchFamily="34" charset="0"/>
              <a:buChar char="•"/>
            </a:pPr>
            <a:r>
              <a:rPr lang="en-US" sz="1200" b="1" dirty="0" smtClean="0">
                <a:solidFill>
                  <a:srgbClr val="000000"/>
                </a:solidFill>
                <a:latin typeface="+mj-ea"/>
                <a:ea typeface="+mj-ea"/>
              </a:rPr>
              <a:t>Drain：</a:t>
            </a:r>
            <a:r>
              <a:rPr lang="zh-CN" altLang="en-US" sz="1200" dirty="0" smtClean="0">
                <a:solidFill>
                  <a:srgbClr val="000000"/>
                </a:solidFill>
                <a:latin typeface="+mj-ea"/>
                <a:ea typeface="+mj-ea"/>
              </a:rPr>
              <a:t>集群中该</a:t>
            </a:r>
            <a:r>
              <a:rPr lang="en-US" sz="1200" dirty="0" smtClean="0">
                <a:solidFill>
                  <a:srgbClr val="000000"/>
                </a:solidFill>
                <a:latin typeface="+mj-ea"/>
                <a:ea typeface="+mj-ea"/>
              </a:rPr>
              <a:t>Node</a:t>
            </a:r>
            <a:r>
              <a:rPr lang="zh-CN" altLang="en-US" sz="1200" dirty="0" smtClean="0">
                <a:solidFill>
                  <a:srgbClr val="000000"/>
                </a:solidFill>
                <a:latin typeface="+mj-ea"/>
                <a:ea typeface="+mj-ea"/>
              </a:rPr>
              <a:t>不可以被指派新的</a:t>
            </a:r>
            <a:r>
              <a:rPr lang="en-US" sz="1200" dirty="0" err="1" smtClean="0">
                <a:solidFill>
                  <a:srgbClr val="000000"/>
                </a:solidFill>
                <a:latin typeface="+mj-ea"/>
                <a:ea typeface="+mj-ea"/>
              </a:rPr>
              <a:t>Task，Swarm</a:t>
            </a:r>
            <a:r>
              <a:rPr lang="en-US" sz="1200" dirty="0" smtClean="0">
                <a:solidFill>
                  <a:srgbClr val="000000"/>
                </a:solidFill>
                <a:latin typeface="+mj-ea"/>
                <a:ea typeface="+mj-ea"/>
              </a:rPr>
              <a:t> Scheduler</a:t>
            </a:r>
            <a:r>
              <a:rPr lang="zh-CN" altLang="en-US" sz="1200" dirty="0" smtClean="0">
                <a:solidFill>
                  <a:srgbClr val="000000"/>
                </a:solidFill>
                <a:latin typeface="+mj-ea"/>
                <a:ea typeface="+mj-ea"/>
              </a:rPr>
              <a:t>停掉已经存在的</a:t>
            </a:r>
            <a:r>
              <a:rPr lang="en-US" sz="1200" dirty="0" smtClean="0">
                <a:solidFill>
                  <a:srgbClr val="000000"/>
                </a:solidFill>
                <a:latin typeface="+mj-ea"/>
                <a:ea typeface="+mj-ea"/>
              </a:rPr>
              <a:t>Task，</a:t>
            </a:r>
            <a:r>
              <a:rPr lang="zh-CN" altLang="en-US" sz="1200" dirty="0" smtClean="0">
                <a:solidFill>
                  <a:srgbClr val="000000"/>
                </a:solidFill>
                <a:latin typeface="+mj-ea"/>
                <a:ea typeface="+mj-ea"/>
              </a:rPr>
              <a:t>并将它们调度到可用的</a:t>
            </a:r>
            <a:r>
              <a:rPr lang="en-US" sz="1200" dirty="0" smtClean="0">
                <a:solidFill>
                  <a:srgbClr val="000000"/>
                </a:solidFill>
                <a:latin typeface="+mj-ea"/>
                <a:ea typeface="+mj-ea"/>
              </a:rPr>
              <a:t>Node</a:t>
            </a:r>
            <a:r>
              <a:rPr lang="zh-CN" altLang="en-US" sz="1200" dirty="0" smtClean="0">
                <a:solidFill>
                  <a:srgbClr val="000000"/>
                </a:solidFill>
                <a:latin typeface="+mj-ea"/>
                <a:ea typeface="+mj-ea"/>
              </a:rPr>
              <a:t>上</a:t>
            </a:r>
            <a:endParaRPr lang="zh-CN" altLang="en-US" sz="1200" dirty="0">
              <a:solidFill>
                <a:srgbClr val="000000"/>
              </a:solidFill>
              <a:latin typeface="+mj-ea"/>
              <a:ea typeface="+mj-ea"/>
            </a:endParaRPr>
          </a:p>
        </p:txBody>
      </p:sp>
      <p:sp>
        <p:nvSpPr>
          <p:cNvPr id="8" name="TextBox 7"/>
          <p:cNvSpPr txBox="1"/>
          <p:nvPr/>
        </p:nvSpPr>
        <p:spPr>
          <a:xfrm>
            <a:off x="4357686" y="4643450"/>
            <a:ext cx="4786314" cy="523220"/>
          </a:xfrm>
          <a:prstGeom prst="rect">
            <a:avLst/>
          </a:prstGeom>
          <a:noFill/>
        </p:spPr>
        <p:txBody>
          <a:bodyPr wrap="square" rtlCol="0">
            <a:spAutoFit/>
          </a:bodyPr>
          <a:lstStyle/>
          <a:p>
            <a:r>
              <a:rPr lang="zh-CN" altLang="en-US" sz="1400" dirty="0" smtClean="0">
                <a:solidFill>
                  <a:srgbClr val="000000"/>
                </a:solidFill>
                <a:latin typeface="华文楷体" pitchFamily="2" charset="-122"/>
                <a:ea typeface="华文楷体" pitchFamily="2" charset="-122"/>
              </a:rPr>
              <a:t>多节点上的多容器应用，使用</a:t>
            </a:r>
            <a:r>
              <a:rPr lang="en-US" altLang="zh-CN" sz="1400" dirty="0" smtClean="0">
                <a:solidFill>
                  <a:srgbClr val="000000"/>
                </a:solidFill>
                <a:latin typeface="华文楷体" pitchFamily="2" charset="-122"/>
                <a:ea typeface="华文楷体" pitchFamily="2" charset="-122"/>
              </a:rPr>
              <a:t>overlay</a:t>
            </a:r>
            <a:r>
              <a:rPr lang="zh-CN" altLang="en-US" sz="1400" dirty="0" smtClean="0">
                <a:solidFill>
                  <a:srgbClr val="000000"/>
                </a:solidFill>
                <a:latin typeface="华文楷体" pitchFamily="2" charset="-122"/>
                <a:ea typeface="华文楷体" pitchFamily="2" charset="-122"/>
              </a:rPr>
              <a:t>网络实现不同节点上的容器之间的通信</a:t>
            </a:r>
            <a:endParaRPr lang="en-US" altLang="zh-CN" sz="1400" dirty="0" smtClean="0">
              <a:solidFill>
                <a:srgbClr val="000000"/>
              </a:solidFill>
              <a:latin typeface="华文楷体" pitchFamily="2" charset="-122"/>
              <a:ea typeface="华文楷体" pitchFamily="2" charset="-122"/>
            </a:endParaRPr>
          </a:p>
        </p:txBody>
      </p:sp>
      <p:cxnSp>
        <p:nvCxnSpPr>
          <p:cNvPr id="14" name="直接箭头连接符 13"/>
          <p:cNvCxnSpPr/>
          <p:nvPr/>
        </p:nvCxnSpPr>
        <p:spPr>
          <a:xfrm rot="5400000" flipH="1" flipV="1">
            <a:off x="2965439" y="3036095"/>
            <a:ext cx="356396"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5400000" flipH="1" flipV="1">
            <a:off x="3608381" y="3035301"/>
            <a:ext cx="356396"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143240" y="3213102"/>
            <a:ext cx="642942"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线形标注 2 18"/>
          <p:cNvSpPr/>
          <p:nvPr/>
        </p:nvSpPr>
        <p:spPr>
          <a:xfrm>
            <a:off x="4357686" y="4643450"/>
            <a:ext cx="4786314" cy="571504"/>
          </a:xfrm>
          <a:prstGeom prst="borderCallout2">
            <a:avLst>
              <a:gd name="adj1" fmla="val 48750"/>
              <a:gd name="adj2" fmla="val 224"/>
              <a:gd name="adj3" fmla="val -16250"/>
              <a:gd name="adj4" fmla="val -3732"/>
              <a:gd name="adj5" fmla="val -250831"/>
              <a:gd name="adj6" fmla="val -186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1928794" y="3643318"/>
            <a:ext cx="35719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a:srcRect/>
          <a:stretch>
            <a:fillRect/>
          </a:stretch>
        </p:blipFill>
        <p:spPr bwMode="auto">
          <a:xfrm>
            <a:off x="0" y="785798"/>
            <a:ext cx="5857875" cy="4533900"/>
          </a:xfrm>
          <a:prstGeom prst="rect">
            <a:avLst/>
          </a:prstGeom>
          <a:noFill/>
          <a:ln w="9525">
            <a:noFill/>
            <a:miter lim="800000"/>
            <a:headEnd/>
            <a:tailEnd/>
          </a:ln>
          <a:effectLst/>
        </p:spPr>
      </p:pic>
      <p:graphicFrame>
        <p:nvGraphicFramePr>
          <p:cNvPr id="8" name="图示 7"/>
          <p:cNvGraphicFramePr/>
          <p:nvPr/>
        </p:nvGraphicFramePr>
        <p:xfrm>
          <a:off x="6215074" y="357170"/>
          <a:ext cx="2143140"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en-US" altLang="zh-CN" sz="18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Swarm Mode</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架构</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en-US" altLang="zh-CN" sz="18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Swarm Mode</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功能</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1428728" y="1071550"/>
            <a:ext cx="6000792" cy="4401205"/>
          </a:xfrm>
          <a:prstGeom prst="rect">
            <a:avLst/>
          </a:prstGeom>
          <a:noFill/>
        </p:spPr>
        <p:txBody>
          <a:bodyPr wrap="square" rtlCol="0">
            <a:spAutoFit/>
          </a:bodyPr>
          <a:lstStyle/>
          <a:p>
            <a:pPr>
              <a:buFont typeface="Wingdings" pitchFamily="2" charset="2"/>
              <a:buChar char="Ø"/>
            </a:pPr>
            <a:r>
              <a:rPr lang="zh-CN" altLang="en-US" sz="1200" dirty="0" smtClean="0">
                <a:solidFill>
                  <a:srgbClr val="000000"/>
                </a:solidFill>
              </a:rPr>
              <a:t>内置于</a:t>
            </a:r>
            <a:r>
              <a:rPr lang="en-US" altLang="zh-CN" sz="1200" dirty="0" err="1" smtClean="0">
                <a:solidFill>
                  <a:srgbClr val="000000"/>
                </a:solidFill>
              </a:rPr>
              <a:t>Docker</a:t>
            </a:r>
            <a:r>
              <a:rPr lang="en-US" altLang="zh-CN" sz="1200" dirty="0" smtClean="0">
                <a:solidFill>
                  <a:srgbClr val="000000"/>
                </a:solidFill>
              </a:rPr>
              <a:t>  Engine</a:t>
            </a:r>
          </a:p>
          <a:p>
            <a:pPr lvl="1"/>
            <a:endParaRPr lang="en-US" altLang="zh-CN" sz="11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管理节点 </a:t>
            </a:r>
            <a:endParaRPr lang="en-US" altLang="zh-CN" sz="1200" dirty="0" smtClean="0">
              <a:solidFill>
                <a:srgbClr val="000000"/>
              </a:solidFill>
            </a:endParaRPr>
          </a:p>
          <a:p>
            <a:pPr lvl="1"/>
            <a:endParaRPr lang="en-US" altLang="zh-CN" sz="12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调度任务</a:t>
            </a:r>
            <a:endParaRPr lang="en-US" altLang="zh-CN" sz="1200" dirty="0" smtClean="0">
              <a:solidFill>
                <a:srgbClr val="000000"/>
              </a:solidFill>
            </a:endParaRPr>
          </a:p>
          <a:p>
            <a:pPr lvl="1">
              <a:buFont typeface="Arial" pitchFamily="34" charset="0"/>
              <a:buChar char="•"/>
            </a:pPr>
            <a:endParaRPr lang="en-US" altLang="zh-CN" sz="11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服务扩展和缩减</a:t>
            </a:r>
            <a:r>
              <a:rPr lang="en-US" altLang="zh-CN" sz="1200" dirty="0" smtClean="0">
                <a:solidFill>
                  <a:srgbClr val="000000"/>
                </a:solidFill>
              </a:rPr>
              <a:t>---------</a:t>
            </a:r>
            <a:r>
              <a:rPr lang="en-US" altLang="zh-CN" sz="1200" dirty="0" smtClean="0">
                <a:solidFill>
                  <a:srgbClr val="000000"/>
                </a:solidFill>
                <a:latin typeface="+mj-ea"/>
                <a:ea typeface="+mj-ea"/>
              </a:rPr>
              <a:t>scale</a:t>
            </a:r>
            <a:r>
              <a:rPr lang="zh-CN" altLang="en-US" sz="1200" dirty="0" smtClean="0">
                <a:solidFill>
                  <a:srgbClr val="000000"/>
                </a:solidFill>
                <a:latin typeface="+mj-ea"/>
                <a:ea typeface="+mj-ea"/>
              </a:rPr>
              <a:t>，以容器为单位</a:t>
            </a:r>
            <a:endParaRPr lang="en-US" altLang="zh-CN" sz="1200" dirty="0" smtClean="0">
              <a:solidFill>
                <a:srgbClr val="000000"/>
              </a:solidFill>
              <a:latin typeface="+mj-ea"/>
              <a:ea typeface="+mj-ea"/>
            </a:endParaRPr>
          </a:p>
          <a:p>
            <a:pPr lvl="1"/>
            <a:endParaRPr lang="en-US" altLang="zh-CN" sz="1200" dirty="0" smtClean="0">
              <a:solidFill>
                <a:srgbClr val="000000"/>
              </a:solidFill>
            </a:endParaRPr>
          </a:p>
          <a:p>
            <a:pPr>
              <a:buFont typeface="Wingdings" pitchFamily="2" charset="2"/>
              <a:buChar char="Ø"/>
            </a:pPr>
            <a:r>
              <a:rPr lang="zh-CN" altLang="en-US" sz="1200" dirty="0" smtClean="0">
                <a:solidFill>
                  <a:srgbClr val="000000"/>
                </a:solidFill>
              </a:rPr>
              <a:t>集群状态监控和维护</a:t>
            </a:r>
            <a:r>
              <a:rPr lang="en-US" altLang="zh-CN" sz="1200" dirty="0" smtClean="0">
                <a:solidFill>
                  <a:srgbClr val="000000"/>
                </a:solidFill>
              </a:rPr>
              <a:t>---------</a:t>
            </a:r>
            <a:r>
              <a:rPr lang="en-US" altLang="zh-CN" sz="1200" dirty="0" err="1" smtClean="0">
                <a:solidFill>
                  <a:srgbClr val="000000"/>
                </a:solidFill>
                <a:latin typeface="+mj-ea"/>
              </a:rPr>
              <a:t>visualizer</a:t>
            </a:r>
            <a:r>
              <a:rPr lang="en-US" altLang="zh-CN" sz="1200" dirty="0" smtClean="0">
                <a:solidFill>
                  <a:srgbClr val="000000"/>
                </a:solidFill>
                <a:latin typeface="+mj-ea"/>
              </a:rPr>
              <a:t> ,shipyard</a:t>
            </a:r>
          </a:p>
          <a:p>
            <a:pPr>
              <a:buFont typeface="Wingdings" pitchFamily="2" charset="2"/>
              <a:buChar char="Ø"/>
            </a:pPr>
            <a:endParaRPr lang="en-US" altLang="zh-CN" sz="11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跨主机网络</a:t>
            </a:r>
            <a:r>
              <a:rPr lang="en-US" altLang="zh-CN" sz="1200" dirty="0" smtClean="0">
                <a:solidFill>
                  <a:srgbClr val="000000"/>
                </a:solidFill>
              </a:rPr>
              <a:t>---------</a:t>
            </a:r>
            <a:r>
              <a:rPr lang="zh-CN" altLang="en-US" sz="1200" dirty="0" smtClean="0">
                <a:solidFill>
                  <a:srgbClr val="000000"/>
                </a:solidFill>
                <a:latin typeface="+mj-ea"/>
                <a:ea typeface="+mj-ea"/>
              </a:rPr>
              <a:t>指定</a:t>
            </a:r>
            <a:r>
              <a:rPr lang="en-US" altLang="zh-CN" sz="1200" dirty="0" smtClean="0">
                <a:solidFill>
                  <a:srgbClr val="000000"/>
                </a:solidFill>
                <a:latin typeface="+mj-ea"/>
                <a:ea typeface="+mj-ea"/>
              </a:rPr>
              <a:t>overlay</a:t>
            </a:r>
            <a:r>
              <a:rPr lang="zh-CN" altLang="en-US" sz="1200" dirty="0" smtClean="0">
                <a:solidFill>
                  <a:srgbClr val="000000"/>
                </a:solidFill>
                <a:latin typeface="+mj-ea"/>
                <a:ea typeface="+mj-ea"/>
              </a:rPr>
              <a:t>网络</a:t>
            </a:r>
            <a:endParaRPr lang="en-US" altLang="zh-CN" sz="1200" dirty="0" smtClean="0">
              <a:solidFill>
                <a:srgbClr val="000000"/>
              </a:solidFill>
              <a:latin typeface="+mj-ea"/>
              <a:ea typeface="+mj-ea"/>
            </a:endParaRPr>
          </a:p>
          <a:p>
            <a:pPr lvl="1">
              <a:buFont typeface="Arial" pitchFamily="34" charset="0"/>
              <a:buChar char="•"/>
            </a:pPr>
            <a:endParaRPr lang="en-US" altLang="zh-CN" sz="11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服务发现</a:t>
            </a:r>
            <a:r>
              <a:rPr lang="en-US" altLang="zh-CN" sz="1200" dirty="0" smtClean="0">
                <a:solidFill>
                  <a:srgbClr val="000000"/>
                </a:solidFill>
              </a:rPr>
              <a:t>---------</a:t>
            </a:r>
            <a:r>
              <a:rPr lang="zh-CN" altLang="en-US" sz="1200" dirty="0" smtClean="0">
                <a:solidFill>
                  <a:srgbClr val="000000"/>
                </a:solidFill>
                <a:latin typeface="+mj-ea"/>
                <a:ea typeface="+mj-ea"/>
              </a:rPr>
              <a:t>内嵌</a:t>
            </a:r>
            <a:r>
              <a:rPr lang="en-US" altLang="zh-CN" sz="1200" dirty="0" smtClean="0">
                <a:solidFill>
                  <a:srgbClr val="000000"/>
                </a:solidFill>
                <a:latin typeface="+mj-ea"/>
                <a:ea typeface="+mj-ea"/>
              </a:rPr>
              <a:t>DNS</a:t>
            </a:r>
            <a:r>
              <a:rPr lang="zh-CN" altLang="en-US" sz="1200" dirty="0" smtClean="0">
                <a:solidFill>
                  <a:srgbClr val="000000"/>
                </a:solidFill>
                <a:latin typeface="+mj-ea"/>
                <a:ea typeface="+mj-ea"/>
              </a:rPr>
              <a:t>服务器</a:t>
            </a:r>
            <a:r>
              <a:rPr lang="en-US" altLang="zh-CN" sz="1200" dirty="0" smtClean="0">
                <a:solidFill>
                  <a:srgbClr val="000000"/>
                </a:solidFill>
                <a:latin typeface="+mj-ea"/>
              </a:rPr>
              <a:t> </a:t>
            </a:r>
            <a:endParaRPr lang="en-US" altLang="zh-CN" sz="1200" dirty="0" smtClean="0">
              <a:solidFill>
                <a:srgbClr val="000000"/>
              </a:solidFill>
            </a:endParaRPr>
          </a:p>
          <a:p>
            <a:pPr lvl="1">
              <a:buFont typeface="Arial" pitchFamily="34" charset="0"/>
              <a:buChar char="•"/>
            </a:pPr>
            <a:endParaRPr lang="en-US" altLang="zh-CN" sz="11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负载均衡</a:t>
            </a:r>
            <a:r>
              <a:rPr lang="en-US" altLang="zh-CN" sz="1200" dirty="0" smtClean="0">
                <a:solidFill>
                  <a:srgbClr val="000000"/>
                </a:solidFill>
              </a:rPr>
              <a:t>---------</a:t>
            </a:r>
            <a:r>
              <a:rPr lang="zh-CN" altLang="en-US" sz="1200" dirty="0" smtClean="0">
                <a:solidFill>
                  <a:srgbClr val="000000"/>
                </a:solidFill>
                <a:latin typeface="+mj-ea"/>
                <a:ea typeface="+mj-ea"/>
              </a:rPr>
              <a:t>内部和外部</a:t>
            </a:r>
            <a:r>
              <a:rPr lang="en-US" altLang="zh-CN" sz="1200" dirty="0" smtClean="0">
                <a:solidFill>
                  <a:srgbClr val="000000"/>
                </a:solidFill>
                <a:latin typeface="+mj-ea"/>
              </a:rPr>
              <a:t> </a:t>
            </a:r>
            <a:endParaRPr lang="en-US" altLang="zh-CN" sz="1200" dirty="0" smtClean="0">
              <a:solidFill>
                <a:srgbClr val="000000"/>
              </a:solidFill>
            </a:endParaRPr>
          </a:p>
          <a:p>
            <a:pPr lvl="1">
              <a:buFont typeface="Arial" pitchFamily="34" charset="0"/>
              <a:buChar char="•"/>
            </a:pPr>
            <a:endParaRPr lang="en-US" altLang="zh-CN" sz="11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通讯安全</a:t>
            </a:r>
            <a:r>
              <a:rPr lang="en-US" altLang="zh-CN" sz="1200" dirty="0" smtClean="0">
                <a:solidFill>
                  <a:srgbClr val="000000"/>
                </a:solidFill>
              </a:rPr>
              <a:t>---------</a:t>
            </a:r>
            <a:r>
              <a:rPr lang="zh-CN" altLang="en-US" sz="1200" dirty="0" smtClean="0">
                <a:solidFill>
                  <a:srgbClr val="000000"/>
                </a:solidFill>
                <a:latin typeface="+mj-ea"/>
                <a:ea typeface="+mj-ea"/>
              </a:rPr>
              <a:t>强制</a:t>
            </a:r>
            <a:r>
              <a:rPr lang="en-US" altLang="zh-CN" sz="1200" dirty="0" smtClean="0">
                <a:solidFill>
                  <a:srgbClr val="000000"/>
                </a:solidFill>
                <a:latin typeface="+mj-ea"/>
                <a:ea typeface="+mj-ea"/>
              </a:rPr>
              <a:t>TLS</a:t>
            </a:r>
            <a:r>
              <a:rPr lang="zh-CN" altLang="en-US" sz="1200" dirty="0" smtClean="0">
                <a:solidFill>
                  <a:srgbClr val="000000"/>
                </a:solidFill>
                <a:latin typeface="+mj-ea"/>
                <a:ea typeface="+mj-ea"/>
              </a:rPr>
              <a:t>加密</a:t>
            </a:r>
            <a:endParaRPr lang="en-US" altLang="zh-CN" sz="1200" dirty="0" smtClean="0">
              <a:solidFill>
                <a:srgbClr val="000000"/>
              </a:solidFill>
              <a:latin typeface="+mj-ea"/>
              <a:ea typeface="+mj-ea"/>
            </a:endParaRPr>
          </a:p>
          <a:p>
            <a:pPr lvl="1">
              <a:buFont typeface="Arial" pitchFamily="34" charset="0"/>
              <a:buChar char="•"/>
            </a:pPr>
            <a:endParaRPr lang="en-US" altLang="zh-CN" sz="1100" dirty="0" smtClean="0">
              <a:solidFill>
                <a:srgbClr val="000000"/>
              </a:solidFill>
              <a:latin typeface="+mj-ea"/>
              <a:ea typeface="+mj-ea"/>
            </a:endParaRPr>
          </a:p>
          <a:p>
            <a:pPr>
              <a:buFont typeface="Wingdings" pitchFamily="2" charset="2"/>
              <a:buChar char="Ø"/>
            </a:pPr>
            <a:r>
              <a:rPr lang="en-US" altLang="zh-CN" sz="1200" dirty="0" smtClean="0">
                <a:solidFill>
                  <a:srgbClr val="000000"/>
                </a:solidFill>
              </a:rPr>
              <a:t>Rolling Update</a:t>
            </a:r>
          </a:p>
          <a:p>
            <a:pPr lvl="1">
              <a:buFont typeface="Arial" pitchFamily="34" charset="0"/>
              <a:buChar char="•"/>
            </a:pPr>
            <a:endParaRPr lang="en-US" altLang="zh-CN" sz="11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容器</a:t>
            </a:r>
            <a:r>
              <a:rPr lang="en-US" altLang="zh-CN" sz="1200" dirty="0" smtClean="0">
                <a:solidFill>
                  <a:srgbClr val="000000"/>
                </a:solidFill>
              </a:rPr>
              <a:t>HA</a:t>
            </a:r>
          </a:p>
          <a:p>
            <a:pPr>
              <a:buFont typeface="Wingdings" pitchFamily="2" charset="2"/>
              <a:buChar char="Ø"/>
            </a:pPr>
            <a:endParaRPr lang="en-US" altLang="zh-CN" sz="1200" dirty="0" smtClean="0">
              <a:solidFill>
                <a:srgbClr val="000000"/>
              </a:solidFill>
              <a:latin typeface="+mj-ea"/>
              <a:ea typeface="+mj-ea"/>
            </a:endParaRPr>
          </a:p>
          <a:p>
            <a:pPr>
              <a:buFont typeface="Wingdings" pitchFamily="2" charset="2"/>
              <a:buChar char="Ø"/>
            </a:pPr>
            <a:r>
              <a:rPr lang="zh-CN" altLang="en-US" sz="1200" dirty="0" smtClean="0">
                <a:solidFill>
                  <a:srgbClr val="000000"/>
                </a:solidFill>
              </a:rPr>
              <a:t>卷持久性挂载</a:t>
            </a:r>
            <a:endParaRPr lang="en-US" altLang="zh-CN" sz="1200" dirty="0" smtClean="0">
              <a:solidFill>
                <a:srgbClr val="000000"/>
              </a:solidFill>
            </a:endParaRPr>
          </a:p>
          <a:p>
            <a:endParaRPr lang="en-US" altLang="zh-CN" sz="1200" dirty="0" smtClean="0">
              <a:solidFill>
                <a:srgbClr val="00000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en-US" altLang="zh-CN" sz="18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Kubernetes</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架构</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4" name="Picture 87"/>
          <p:cNvPicPr>
            <a:picLocks noChangeAspect="1" noChangeArrowheads="1"/>
          </p:cNvPicPr>
          <p:nvPr/>
        </p:nvPicPr>
        <p:blipFill>
          <a:blip r:embed="rId2"/>
          <a:srcRect/>
          <a:stretch>
            <a:fillRect/>
          </a:stretch>
        </p:blipFill>
        <p:spPr bwMode="auto">
          <a:xfrm>
            <a:off x="0" y="714380"/>
            <a:ext cx="6331024" cy="3786214"/>
          </a:xfrm>
          <a:prstGeom prst="rect">
            <a:avLst/>
          </a:prstGeom>
          <a:noFill/>
          <a:ln w="9525">
            <a:noFill/>
            <a:miter lim="800000"/>
            <a:headEnd/>
            <a:tailEnd/>
          </a:ln>
          <a:effectLst/>
        </p:spPr>
      </p:pic>
      <p:sp>
        <p:nvSpPr>
          <p:cNvPr id="5" name="矩形 4"/>
          <p:cNvSpPr/>
          <p:nvPr/>
        </p:nvSpPr>
        <p:spPr>
          <a:xfrm>
            <a:off x="6286512" y="642922"/>
            <a:ext cx="2428892" cy="4593565"/>
          </a:xfrm>
          <a:prstGeom prst="rect">
            <a:avLst/>
          </a:prstGeom>
        </p:spPr>
        <p:txBody>
          <a:bodyPr wrap="square">
            <a:spAutoFit/>
          </a:bodyPr>
          <a:lstStyle/>
          <a:p>
            <a:pPr>
              <a:buFont typeface="Arial" pitchFamily="34" charset="0"/>
              <a:buChar char="•"/>
            </a:pPr>
            <a:r>
              <a:rPr lang="en-US" sz="1200" b="1" dirty="0" smtClean="0">
                <a:solidFill>
                  <a:srgbClr val="000000"/>
                </a:solidFill>
                <a:latin typeface="+mj-ea"/>
                <a:ea typeface="+mj-ea"/>
              </a:rPr>
              <a:t>Pod：</a:t>
            </a:r>
            <a:r>
              <a:rPr lang="zh-CN" altLang="en-US" sz="1050" dirty="0" smtClean="0">
                <a:solidFill>
                  <a:srgbClr val="000000"/>
                </a:solidFill>
                <a:latin typeface="+mj-ea"/>
                <a:ea typeface="+mj-ea"/>
              </a:rPr>
              <a:t>基本操作单元，相关的一个或多个容器构成一个</a:t>
            </a:r>
            <a:r>
              <a:rPr lang="en-US" altLang="zh-CN" sz="1050" dirty="0" smtClean="0">
                <a:solidFill>
                  <a:srgbClr val="000000"/>
                </a:solidFill>
                <a:latin typeface="+mj-ea"/>
                <a:ea typeface="+mj-ea"/>
              </a:rPr>
              <a:t>Pod</a:t>
            </a:r>
            <a:r>
              <a:rPr lang="zh-CN" altLang="en-US" sz="1050" dirty="0" smtClean="0">
                <a:solidFill>
                  <a:srgbClr val="000000"/>
                </a:solidFill>
                <a:latin typeface="+mj-ea"/>
                <a:ea typeface="+mj-ea"/>
              </a:rPr>
              <a:t>，通常</a:t>
            </a:r>
            <a:r>
              <a:rPr lang="en-US" altLang="zh-CN" sz="1050" dirty="0" smtClean="0">
                <a:solidFill>
                  <a:srgbClr val="000000"/>
                </a:solidFill>
                <a:latin typeface="+mj-ea"/>
                <a:ea typeface="+mj-ea"/>
              </a:rPr>
              <a:t>Pod</a:t>
            </a:r>
            <a:r>
              <a:rPr lang="zh-CN" altLang="en-US" sz="1050" dirty="0" smtClean="0">
                <a:solidFill>
                  <a:srgbClr val="000000"/>
                </a:solidFill>
                <a:latin typeface="+mj-ea"/>
                <a:ea typeface="+mj-ea"/>
              </a:rPr>
              <a:t>里的容器运行相同的应用</a:t>
            </a:r>
            <a:endParaRPr lang="en-US" sz="1200" dirty="0" smtClean="0">
              <a:solidFill>
                <a:srgbClr val="000000"/>
              </a:solidFill>
              <a:latin typeface="+mj-ea"/>
              <a:ea typeface="+mj-ea"/>
            </a:endParaRPr>
          </a:p>
          <a:p>
            <a:pPr>
              <a:buFont typeface="Arial" pitchFamily="34" charset="0"/>
              <a:buChar char="•"/>
            </a:pPr>
            <a:r>
              <a:rPr lang="en-US" sz="1200" b="1" dirty="0" smtClean="0">
                <a:solidFill>
                  <a:srgbClr val="000000"/>
                </a:solidFill>
                <a:latin typeface="+mj-ea"/>
                <a:ea typeface="+mj-ea"/>
              </a:rPr>
              <a:t>Replication Controller：</a:t>
            </a:r>
            <a:r>
              <a:rPr lang="zh-CN" altLang="en-US" sz="1050" dirty="0" smtClean="0">
                <a:solidFill>
                  <a:srgbClr val="000000"/>
                </a:solidFill>
                <a:latin typeface="+mj-ea"/>
                <a:ea typeface="+mj-ea"/>
              </a:rPr>
              <a:t>保证</a:t>
            </a:r>
            <a:r>
              <a:rPr lang="en-US" altLang="zh-CN" sz="1050" dirty="0" smtClean="0">
                <a:solidFill>
                  <a:srgbClr val="000000"/>
                </a:solidFill>
                <a:latin typeface="+mj-ea"/>
                <a:ea typeface="+mj-ea"/>
              </a:rPr>
              <a:t>Pods</a:t>
            </a:r>
            <a:r>
              <a:rPr lang="zh-CN" altLang="en-US" sz="1050" dirty="0" smtClean="0">
                <a:solidFill>
                  <a:srgbClr val="000000"/>
                </a:solidFill>
                <a:latin typeface="+mj-ea"/>
                <a:ea typeface="+mj-ea"/>
              </a:rPr>
              <a:t>数量</a:t>
            </a:r>
            <a:endParaRPr lang="en-US" altLang="zh-CN" sz="1200" dirty="0" smtClean="0">
              <a:solidFill>
                <a:srgbClr val="000000"/>
              </a:solidFill>
              <a:latin typeface="+mj-ea"/>
              <a:ea typeface="+mj-ea"/>
            </a:endParaRPr>
          </a:p>
          <a:p>
            <a:pPr>
              <a:buFont typeface="Arial" pitchFamily="34" charset="0"/>
              <a:buChar char="•"/>
            </a:pPr>
            <a:r>
              <a:rPr lang="en-US" sz="1200" b="1" dirty="0" smtClean="0">
                <a:solidFill>
                  <a:srgbClr val="000000"/>
                </a:solidFill>
                <a:latin typeface="+mj-ea"/>
                <a:ea typeface="+mj-ea"/>
              </a:rPr>
              <a:t>Service：</a:t>
            </a:r>
            <a:endParaRPr lang="en-US" altLang="zh-CN" sz="1200" b="1" dirty="0" smtClean="0">
              <a:solidFill>
                <a:srgbClr val="000000"/>
              </a:solidFill>
              <a:latin typeface="+mj-ea"/>
              <a:ea typeface="+mj-ea"/>
            </a:endParaRPr>
          </a:p>
          <a:p>
            <a:pPr>
              <a:buFont typeface="Arial" pitchFamily="34" charset="0"/>
              <a:buChar char="•"/>
            </a:pPr>
            <a:r>
              <a:rPr lang="en-US" altLang="zh-CN" sz="1200" b="1" dirty="0" smtClean="0">
                <a:solidFill>
                  <a:srgbClr val="000000"/>
                </a:solidFill>
                <a:latin typeface="+mj-ea"/>
                <a:ea typeface="+mj-ea"/>
              </a:rPr>
              <a:t>Label</a:t>
            </a:r>
          </a:p>
          <a:p>
            <a:pPr>
              <a:buFont typeface="Arial" pitchFamily="34" charset="0"/>
              <a:buChar char="•"/>
            </a:pPr>
            <a:r>
              <a:rPr lang="en-US" altLang="zh-CN" sz="1200" b="1" dirty="0" smtClean="0">
                <a:solidFill>
                  <a:srgbClr val="000000"/>
                </a:solidFill>
                <a:latin typeface="+mj-ea"/>
                <a:ea typeface="+mj-ea"/>
              </a:rPr>
              <a:t>Node</a:t>
            </a:r>
          </a:p>
          <a:p>
            <a:pPr>
              <a:buFont typeface="Arial" pitchFamily="34" charset="0"/>
              <a:buChar char="•"/>
            </a:pPr>
            <a:endParaRPr lang="en-US" altLang="zh-CN" sz="1200" b="1" dirty="0" smtClean="0">
              <a:solidFill>
                <a:srgbClr val="000000"/>
              </a:solidFill>
              <a:latin typeface="+mj-ea"/>
              <a:ea typeface="+mj-ea"/>
            </a:endParaRPr>
          </a:p>
          <a:p>
            <a:pPr>
              <a:buFont typeface="Arial" pitchFamily="34" charset="0"/>
              <a:buChar char="•"/>
            </a:pPr>
            <a:r>
              <a:rPr lang="en-US" altLang="zh-CN" sz="1200" b="1" dirty="0" err="1" smtClean="0">
                <a:solidFill>
                  <a:srgbClr val="000000"/>
                </a:solidFill>
                <a:latin typeface="+mj-ea"/>
                <a:ea typeface="+mj-ea"/>
              </a:rPr>
              <a:t>Etcd</a:t>
            </a:r>
            <a:r>
              <a:rPr lang="zh-CN" altLang="en-US" sz="1200" b="1" dirty="0" smtClean="0">
                <a:solidFill>
                  <a:srgbClr val="000000"/>
                </a:solidFill>
                <a:latin typeface="+mj-ea"/>
                <a:ea typeface="+mj-ea"/>
              </a:rPr>
              <a:t>：</a:t>
            </a:r>
            <a:r>
              <a:rPr lang="zh-CN" altLang="en-US" sz="1050" dirty="0" smtClean="0">
                <a:solidFill>
                  <a:srgbClr val="000000"/>
                </a:solidFill>
                <a:latin typeface="+mj-ea"/>
                <a:ea typeface="+mj-ea"/>
              </a:rPr>
              <a:t>共享配置和服务发现的分布式，一致性的</a:t>
            </a:r>
            <a:r>
              <a:rPr lang="en-US" altLang="zh-CN" sz="1050" dirty="0" smtClean="0">
                <a:solidFill>
                  <a:srgbClr val="000000"/>
                </a:solidFill>
                <a:latin typeface="+mj-ea"/>
                <a:ea typeface="+mj-ea"/>
              </a:rPr>
              <a:t>KV</a:t>
            </a:r>
            <a:r>
              <a:rPr lang="zh-CN" altLang="en-US" sz="1050" dirty="0" smtClean="0">
                <a:solidFill>
                  <a:srgbClr val="000000"/>
                </a:solidFill>
                <a:latin typeface="+mj-ea"/>
                <a:ea typeface="+mj-ea"/>
              </a:rPr>
              <a:t>存储系统</a:t>
            </a:r>
            <a:endParaRPr lang="en-US" altLang="zh-CN" sz="1050" dirty="0" smtClean="0">
              <a:solidFill>
                <a:srgbClr val="000000"/>
              </a:solidFill>
              <a:latin typeface="+mj-ea"/>
              <a:ea typeface="+mj-ea"/>
            </a:endParaRPr>
          </a:p>
          <a:p>
            <a:pPr>
              <a:buFont typeface="Arial" pitchFamily="34" charset="0"/>
              <a:buChar char="•"/>
            </a:pPr>
            <a:r>
              <a:rPr lang="en-US" altLang="zh-CN" sz="1200" b="1" dirty="0" smtClean="0">
                <a:solidFill>
                  <a:srgbClr val="000000"/>
                </a:solidFill>
                <a:latin typeface="+mj-ea"/>
                <a:ea typeface="+mj-ea"/>
              </a:rPr>
              <a:t>API Server</a:t>
            </a:r>
            <a:r>
              <a:rPr lang="zh-CN" altLang="en-US" sz="1200" b="1" dirty="0" smtClean="0">
                <a:solidFill>
                  <a:srgbClr val="000000"/>
                </a:solidFill>
                <a:latin typeface="+mj-ea"/>
                <a:ea typeface="+mj-ea"/>
              </a:rPr>
              <a:t>：</a:t>
            </a:r>
            <a:r>
              <a:rPr lang="zh-CN" altLang="en-US" sz="1050" dirty="0" smtClean="0">
                <a:solidFill>
                  <a:srgbClr val="000000"/>
                </a:solidFill>
                <a:latin typeface="+mj-ea"/>
                <a:ea typeface="+mj-ea"/>
              </a:rPr>
              <a:t>封装核心组件的接口，是连接其它服务组件的枢纽。</a:t>
            </a:r>
            <a:endParaRPr lang="en-US" altLang="zh-CN" sz="1050" dirty="0" smtClean="0">
              <a:solidFill>
                <a:srgbClr val="000000"/>
              </a:solidFill>
              <a:latin typeface="+mj-ea"/>
              <a:ea typeface="+mj-ea"/>
            </a:endParaRPr>
          </a:p>
          <a:p>
            <a:pPr>
              <a:buFont typeface="Arial" pitchFamily="34" charset="0"/>
              <a:buChar char="•"/>
            </a:pPr>
            <a:r>
              <a:rPr lang="en-US" altLang="zh-CN" sz="1200" b="1" dirty="0" smtClean="0">
                <a:solidFill>
                  <a:srgbClr val="000000"/>
                </a:solidFill>
                <a:latin typeface="+mj-ea"/>
                <a:ea typeface="+mj-ea"/>
              </a:rPr>
              <a:t>Scheduler</a:t>
            </a:r>
            <a:r>
              <a:rPr lang="zh-CN" altLang="en-US" sz="1200" b="1" dirty="0" smtClean="0">
                <a:solidFill>
                  <a:srgbClr val="000000"/>
                </a:solidFill>
                <a:latin typeface="+mj-ea"/>
                <a:ea typeface="+mj-ea"/>
              </a:rPr>
              <a:t>：</a:t>
            </a:r>
            <a:r>
              <a:rPr lang="zh-CN" altLang="en-US" sz="1050" dirty="0" smtClean="0">
                <a:solidFill>
                  <a:srgbClr val="000000"/>
                </a:solidFill>
                <a:latin typeface="+mj-ea"/>
                <a:ea typeface="+mj-ea"/>
              </a:rPr>
              <a:t>负责</a:t>
            </a:r>
            <a:r>
              <a:rPr lang="en-US" altLang="zh-CN" sz="1050" dirty="0" smtClean="0">
                <a:solidFill>
                  <a:srgbClr val="000000"/>
                </a:solidFill>
                <a:latin typeface="+mj-ea"/>
                <a:ea typeface="+mj-ea"/>
              </a:rPr>
              <a:t>Pod</a:t>
            </a:r>
            <a:r>
              <a:rPr lang="zh-CN" altLang="en-US" sz="1050" dirty="0" smtClean="0">
                <a:solidFill>
                  <a:srgbClr val="000000"/>
                </a:solidFill>
                <a:latin typeface="+mj-ea"/>
                <a:ea typeface="+mj-ea"/>
              </a:rPr>
              <a:t>在集群节点中的调度分配</a:t>
            </a:r>
            <a:endParaRPr lang="en-US" altLang="zh-CN" sz="1050" dirty="0" smtClean="0">
              <a:solidFill>
                <a:srgbClr val="000000"/>
              </a:solidFill>
              <a:latin typeface="+mj-ea"/>
              <a:ea typeface="+mj-ea"/>
            </a:endParaRPr>
          </a:p>
          <a:p>
            <a:pPr>
              <a:buFont typeface="Arial" pitchFamily="34" charset="0"/>
              <a:buChar char="•"/>
            </a:pPr>
            <a:r>
              <a:rPr lang="en-US" altLang="zh-CN" sz="1200" b="1" dirty="0" smtClean="0">
                <a:solidFill>
                  <a:srgbClr val="000000"/>
                </a:solidFill>
                <a:latin typeface="+mj-ea"/>
                <a:ea typeface="+mj-ea"/>
              </a:rPr>
              <a:t>Control Manager</a:t>
            </a:r>
            <a:r>
              <a:rPr lang="zh-CN" altLang="en-US" sz="1200" b="1" dirty="0" smtClean="0">
                <a:solidFill>
                  <a:srgbClr val="000000"/>
                </a:solidFill>
                <a:latin typeface="+mj-ea"/>
                <a:ea typeface="+mj-ea"/>
              </a:rPr>
              <a:t>：</a:t>
            </a:r>
            <a:r>
              <a:rPr lang="zh-CN" altLang="en-US" sz="1050" dirty="0" smtClean="0">
                <a:solidFill>
                  <a:srgbClr val="000000"/>
                </a:solidFill>
                <a:latin typeface="+mj-ea"/>
                <a:ea typeface="+mj-ea"/>
              </a:rPr>
              <a:t>故障检查和恢复自动化</a:t>
            </a:r>
            <a:endParaRPr lang="en-US" altLang="zh-CN" sz="1050" dirty="0" smtClean="0">
              <a:solidFill>
                <a:srgbClr val="000000"/>
              </a:solidFill>
              <a:latin typeface="+mj-ea"/>
              <a:ea typeface="+mj-ea"/>
            </a:endParaRPr>
          </a:p>
          <a:p>
            <a:pPr>
              <a:buFont typeface="Arial" pitchFamily="34" charset="0"/>
              <a:buChar char="•"/>
            </a:pPr>
            <a:endParaRPr lang="en-US" altLang="zh-CN" sz="1050" dirty="0" smtClean="0">
              <a:solidFill>
                <a:srgbClr val="000000"/>
              </a:solidFill>
              <a:latin typeface="+mj-ea"/>
              <a:ea typeface="+mj-ea"/>
            </a:endParaRPr>
          </a:p>
          <a:p>
            <a:pPr>
              <a:buFont typeface="Arial" pitchFamily="34" charset="0"/>
              <a:buChar char="•"/>
            </a:pPr>
            <a:r>
              <a:rPr lang="en-US" altLang="zh-CN" sz="1200" b="1" dirty="0" err="1" smtClean="0">
                <a:solidFill>
                  <a:srgbClr val="000000"/>
                </a:solidFill>
                <a:latin typeface="+mj-ea"/>
                <a:ea typeface="+mj-ea"/>
              </a:rPr>
              <a:t>Kubelet</a:t>
            </a:r>
            <a:r>
              <a:rPr lang="zh-CN" altLang="en-US" sz="1200" b="1" dirty="0" smtClean="0">
                <a:solidFill>
                  <a:srgbClr val="000000"/>
                </a:solidFill>
                <a:latin typeface="+mj-ea"/>
                <a:ea typeface="+mj-ea"/>
              </a:rPr>
              <a:t>：</a:t>
            </a:r>
            <a:r>
              <a:rPr lang="zh-CN" altLang="en-US" sz="1050" dirty="0" smtClean="0">
                <a:solidFill>
                  <a:srgbClr val="000000"/>
                </a:solidFill>
                <a:latin typeface="+mj-ea"/>
                <a:ea typeface="+mj-ea"/>
              </a:rPr>
              <a:t>负责当前</a:t>
            </a:r>
            <a:r>
              <a:rPr lang="en-US" altLang="zh-CN" sz="1050" dirty="0" smtClean="0">
                <a:solidFill>
                  <a:srgbClr val="000000"/>
                </a:solidFill>
                <a:latin typeface="+mj-ea"/>
                <a:ea typeface="+mj-ea"/>
              </a:rPr>
              <a:t>Node</a:t>
            </a:r>
            <a:r>
              <a:rPr lang="zh-CN" altLang="en-US" sz="1050" dirty="0" smtClean="0">
                <a:solidFill>
                  <a:srgbClr val="000000"/>
                </a:solidFill>
                <a:latin typeface="+mj-ea"/>
                <a:ea typeface="+mj-ea"/>
              </a:rPr>
              <a:t>上的</a:t>
            </a:r>
            <a:r>
              <a:rPr lang="en-US" altLang="zh-CN" sz="1050" dirty="0" smtClean="0">
                <a:solidFill>
                  <a:srgbClr val="000000"/>
                </a:solidFill>
                <a:latin typeface="+mj-ea"/>
                <a:ea typeface="+mj-ea"/>
              </a:rPr>
              <a:t>Pod</a:t>
            </a:r>
            <a:r>
              <a:rPr lang="zh-CN" altLang="en-US" sz="1050" dirty="0" smtClean="0">
                <a:solidFill>
                  <a:srgbClr val="000000"/>
                </a:solidFill>
                <a:latin typeface="+mj-ea"/>
                <a:ea typeface="+mj-ea"/>
              </a:rPr>
              <a:t>全生命周期管理，同时定时上报本</a:t>
            </a:r>
            <a:r>
              <a:rPr lang="en-US" altLang="zh-CN" sz="1050" dirty="0" smtClean="0">
                <a:solidFill>
                  <a:srgbClr val="000000"/>
                </a:solidFill>
                <a:latin typeface="+mj-ea"/>
                <a:ea typeface="+mj-ea"/>
              </a:rPr>
              <a:t>Node</a:t>
            </a:r>
            <a:r>
              <a:rPr lang="zh-CN" altLang="en-US" sz="1050" dirty="0" smtClean="0">
                <a:solidFill>
                  <a:srgbClr val="000000"/>
                </a:solidFill>
                <a:latin typeface="+mj-ea"/>
                <a:ea typeface="+mj-ea"/>
              </a:rPr>
              <a:t>的状态信息给</a:t>
            </a:r>
            <a:r>
              <a:rPr lang="en-US" altLang="zh-CN" sz="1050" dirty="0" err="1" smtClean="0">
                <a:solidFill>
                  <a:srgbClr val="000000"/>
                </a:solidFill>
                <a:latin typeface="+mj-ea"/>
                <a:ea typeface="+mj-ea"/>
              </a:rPr>
              <a:t>Apiserver</a:t>
            </a:r>
            <a:endParaRPr lang="en-US" altLang="zh-CN" sz="1050" dirty="0" smtClean="0">
              <a:solidFill>
                <a:srgbClr val="000000"/>
              </a:solidFill>
              <a:latin typeface="+mj-ea"/>
              <a:ea typeface="+mj-ea"/>
            </a:endParaRPr>
          </a:p>
          <a:p>
            <a:pPr>
              <a:buFont typeface="Arial" pitchFamily="34" charset="0"/>
              <a:buChar char="•"/>
            </a:pPr>
            <a:r>
              <a:rPr lang="en-US" altLang="zh-CN" sz="1200" b="1" dirty="0" err="1" smtClean="0">
                <a:solidFill>
                  <a:srgbClr val="000000"/>
                </a:solidFill>
                <a:latin typeface="+mj-ea"/>
                <a:ea typeface="+mj-ea"/>
              </a:rPr>
              <a:t>Kubeproxy</a:t>
            </a:r>
            <a:r>
              <a:rPr lang="zh-CN" altLang="en-US" sz="1200" b="1" dirty="0" smtClean="0">
                <a:solidFill>
                  <a:srgbClr val="000000"/>
                </a:solidFill>
                <a:latin typeface="+mj-ea"/>
                <a:ea typeface="+mj-ea"/>
              </a:rPr>
              <a:t>：</a:t>
            </a:r>
            <a:r>
              <a:rPr lang="zh-CN" altLang="en-US" sz="1050" dirty="0" smtClean="0">
                <a:solidFill>
                  <a:srgbClr val="000000"/>
                </a:solidFill>
                <a:latin typeface="+mj-ea"/>
                <a:ea typeface="+mj-ea"/>
              </a:rPr>
              <a:t>网络代理，</a:t>
            </a:r>
            <a:r>
              <a:rPr lang="en-US" altLang="zh-CN" sz="1050" dirty="0" smtClean="0">
                <a:solidFill>
                  <a:srgbClr val="000000"/>
                </a:solidFill>
                <a:latin typeface="+mj-ea"/>
                <a:ea typeface="+mj-ea"/>
              </a:rPr>
              <a:t>LB</a:t>
            </a:r>
          </a:p>
          <a:p>
            <a:pPr>
              <a:buFont typeface="Arial" pitchFamily="34" charset="0"/>
              <a:buChar char="•"/>
            </a:pPr>
            <a:r>
              <a:rPr lang="en-US" altLang="zh-CN" sz="1200" b="1" dirty="0" smtClean="0">
                <a:solidFill>
                  <a:srgbClr val="000000"/>
                </a:solidFill>
                <a:latin typeface="+mj-ea"/>
                <a:ea typeface="+mj-ea"/>
              </a:rPr>
              <a:t>Flannel</a:t>
            </a:r>
            <a:r>
              <a:rPr lang="zh-CN" altLang="en-US" sz="1200" b="1" dirty="0" smtClean="0">
                <a:solidFill>
                  <a:srgbClr val="000000"/>
                </a:solidFill>
                <a:latin typeface="+mj-ea"/>
                <a:ea typeface="+mj-ea"/>
              </a:rPr>
              <a:t>：</a:t>
            </a:r>
            <a:r>
              <a:rPr lang="zh-CN" altLang="en-US" sz="1050" dirty="0" smtClean="0">
                <a:solidFill>
                  <a:srgbClr val="000000"/>
                </a:solidFill>
                <a:latin typeface="+mj-ea"/>
                <a:ea typeface="+mj-ea"/>
              </a:rPr>
              <a:t>让集群中的不同节点主机创建的</a:t>
            </a:r>
            <a:r>
              <a:rPr lang="en-US" altLang="zh-CN" sz="1050" dirty="0" err="1" smtClean="0">
                <a:solidFill>
                  <a:srgbClr val="000000"/>
                </a:solidFill>
                <a:latin typeface="+mj-ea"/>
                <a:ea typeface="+mj-ea"/>
              </a:rPr>
              <a:t>Docker</a:t>
            </a:r>
            <a:r>
              <a:rPr lang="zh-CN" altLang="en-US" sz="1050" dirty="0" smtClean="0">
                <a:solidFill>
                  <a:srgbClr val="000000"/>
                </a:solidFill>
                <a:latin typeface="+mj-ea"/>
                <a:ea typeface="+mj-ea"/>
              </a:rPr>
              <a:t>容器都具有全集群唯一的虚拟</a:t>
            </a:r>
            <a:r>
              <a:rPr lang="en-US" altLang="zh-CN" sz="1050" dirty="0" smtClean="0">
                <a:solidFill>
                  <a:srgbClr val="000000"/>
                </a:solidFill>
                <a:latin typeface="+mj-ea"/>
                <a:ea typeface="+mj-ea"/>
              </a:rPr>
              <a:t>IP</a:t>
            </a:r>
            <a:r>
              <a:rPr lang="zh-CN" altLang="en-US" sz="1050" dirty="0" smtClean="0">
                <a:solidFill>
                  <a:srgbClr val="000000"/>
                </a:solidFill>
                <a:latin typeface="+mj-ea"/>
                <a:ea typeface="+mj-ea"/>
              </a:rPr>
              <a:t>地址，并使</a:t>
            </a:r>
            <a:r>
              <a:rPr lang="en-US" altLang="zh-CN" sz="1050" dirty="0" err="1" smtClean="0">
                <a:solidFill>
                  <a:srgbClr val="000000"/>
                </a:solidFill>
                <a:latin typeface="+mj-ea"/>
                <a:ea typeface="+mj-ea"/>
              </a:rPr>
              <a:t>Docker</a:t>
            </a:r>
            <a:r>
              <a:rPr lang="zh-CN" altLang="en-US" sz="1050" dirty="0" smtClean="0">
                <a:solidFill>
                  <a:srgbClr val="000000"/>
                </a:solidFill>
                <a:latin typeface="+mj-ea"/>
                <a:ea typeface="+mj-ea"/>
              </a:rPr>
              <a:t>容器可以互连</a:t>
            </a:r>
          </a:p>
        </p:txBody>
      </p:sp>
      <p:sp>
        <p:nvSpPr>
          <p:cNvPr id="6" name="左大括号 5"/>
          <p:cNvSpPr/>
          <p:nvPr/>
        </p:nvSpPr>
        <p:spPr>
          <a:xfrm rot="16200000">
            <a:off x="1678761" y="4036247"/>
            <a:ext cx="642942" cy="1428760"/>
          </a:xfrm>
          <a:prstGeom prst="leftBrace">
            <a:avLst>
              <a:gd name="adj1" fmla="val 8333"/>
              <a:gd name="adj2" fmla="val 49347"/>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1546191" y="4929202"/>
            <a:ext cx="954107" cy="369332"/>
          </a:xfrm>
          <a:prstGeom prst="rect">
            <a:avLst/>
          </a:prstGeom>
          <a:noFill/>
        </p:spPr>
        <p:txBody>
          <a:bodyPr wrap="none" rtlCol="0">
            <a:spAutoFit/>
          </a:bodyPr>
          <a:lstStyle/>
          <a:p>
            <a:r>
              <a:rPr lang="en-US" altLang="zh-CN" dirty="0" smtClean="0">
                <a:solidFill>
                  <a:srgbClr val="000000"/>
                </a:solidFill>
              </a:rPr>
              <a:t>Service</a:t>
            </a:r>
            <a:endParaRPr lang="zh-CN" altLang="en-US" dirty="0">
              <a:solidFill>
                <a:srgbClr val="000000"/>
              </a:solidFill>
            </a:endParaRPr>
          </a:p>
        </p:txBody>
      </p:sp>
      <p:sp>
        <p:nvSpPr>
          <p:cNvPr id="8" name="椭圆 7"/>
          <p:cNvSpPr/>
          <p:nvPr/>
        </p:nvSpPr>
        <p:spPr>
          <a:xfrm>
            <a:off x="0" y="785818"/>
            <a:ext cx="500034" cy="42862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286116" y="1714512"/>
            <a:ext cx="500034" cy="42862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86512" y="571484"/>
            <a:ext cx="2500330" cy="15001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86512" y="2143120"/>
            <a:ext cx="2500330" cy="150019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86512" y="3786194"/>
            <a:ext cx="2500330" cy="12144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爆炸形 1 12"/>
          <p:cNvSpPr/>
          <p:nvPr/>
        </p:nvSpPr>
        <p:spPr>
          <a:xfrm>
            <a:off x="7500958" y="1285864"/>
            <a:ext cx="1500198" cy="1000132"/>
          </a:xfrm>
          <a:prstGeom prst="irregularSeal1">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i="1" dirty="0" smtClean="0"/>
              <a:t>模型抽象</a:t>
            </a:r>
            <a:endParaRPr lang="zh-CN" altLang="en-US" sz="1200" i="1" dirty="0"/>
          </a:p>
        </p:txBody>
      </p:sp>
      <p:pic>
        <p:nvPicPr>
          <p:cNvPr id="14" name="Picture 88"/>
          <p:cNvPicPr>
            <a:picLocks noChangeAspect="1" noChangeArrowheads="1"/>
          </p:cNvPicPr>
          <p:nvPr/>
        </p:nvPicPr>
        <p:blipFill>
          <a:blip r:embed="rId3"/>
          <a:srcRect/>
          <a:stretch>
            <a:fillRect/>
          </a:stretch>
        </p:blipFill>
        <p:spPr bwMode="auto">
          <a:xfrm>
            <a:off x="3714744" y="4143384"/>
            <a:ext cx="2162175" cy="10191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en-US" altLang="zh-CN" sz="18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Kubernetes</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功能</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357158" y="785798"/>
            <a:ext cx="3643338" cy="5116785"/>
          </a:xfrm>
          <a:prstGeom prst="rect">
            <a:avLst/>
          </a:prstGeom>
          <a:noFill/>
        </p:spPr>
        <p:txBody>
          <a:bodyPr wrap="square" rtlCol="0">
            <a:spAutoFit/>
          </a:bodyPr>
          <a:lstStyle/>
          <a:p>
            <a:pPr>
              <a:buFont typeface="Wingdings" pitchFamily="2" charset="2"/>
              <a:buChar char="Ø"/>
            </a:pPr>
            <a:r>
              <a:rPr lang="zh-CN" altLang="en-US" sz="1100" dirty="0" smtClean="0">
                <a:solidFill>
                  <a:srgbClr val="000000"/>
                </a:solidFill>
              </a:rPr>
              <a:t>以</a:t>
            </a:r>
            <a:r>
              <a:rPr lang="en-US" altLang="zh-CN" sz="1100" dirty="0" err="1" smtClean="0">
                <a:solidFill>
                  <a:srgbClr val="000000"/>
                </a:solidFill>
              </a:rPr>
              <a:t>Goolge</a:t>
            </a:r>
            <a:r>
              <a:rPr lang="en-US" altLang="zh-CN" sz="1100" dirty="0" smtClean="0">
                <a:solidFill>
                  <a:srgbClr val="000000"/>
                </a:solidFill>
              </a:rPr>
              <a:t> Borg</a:t>
            </a:r>
            <a:r>
              <a:rPr lang="zh-CN" altLang="en-US" sz="1100" dirty="0" smtClean="0">
                <a:solidFill>
                  <a:srgbClr val="000000"/>
                </a:solidFill>
              </a:rPr>
              <a:t>为原型</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运行监控</a:t>
            </a:r>
            <a:endParaRPr lang="en-US" altLang="zh-CN" sz="1100" dirty="0" smtClean="0">
              <a:solidFill>
                <a:srgbClr val="000000"/>
              </a:solidFill>
            </a:endParaRPr>
          </a:p>
          <a:p>
            <a:pPr>
              <a:buFont typeface="Wingdings" pitchFamily="2" charset="2"/>
              <a:buChar char="Ø"/>
            </a:pPr>
            <a:endParaRPr lang="en-US" altLang="zh-CN" sz="1100" dirty="0" smtClean="0">
              <a:solidFill>
                <a:srgbClr val="000000"/>
              </a:solidFill>
            </a:endParaRPr>
          </a:p>
          <a:p>
            <a:pPr>
              <a:buFont typeface="Wingdings" pitchFamily="2" charset="2"/>
              <a:buChar char="Ø"/>
            </a:pPr>
            <a:r>
              <a:rPr lang="zh-CN" altLang="en-US" sz="1100" dirty="0" smtClean="0">
                <a:solidFill>
                  <a:srgbClr val="000000"/>
                </a:solidFill>
              </a:rPr>
              <a:t>资源调度</a:t>
            </a:r>
            <a:endParaRPr lang="en-US" altLang="zh-CN" sz="1100" dirty="0" smtClean="0">
              <a:solidFill>
                <a:srgbClr val="000000"/>
              </a:solidFill>
            </a:endParaRPr>
          </a:p>
          <a:p>
            <a:pPr>
              <a:buFont typeface="Wingdings" pitchFamily="2" charset="2"/>
              <a:buChar char="Ø"/>
            </a:pPr>
            <a:endParaRPr lang="en-US" altLang="zh-CN" sz="1100" dirty="0" smtClean="0">
              <a:solidFill>
                <a:srgbClr val="000000"/>
              </a:solidFill>
            </a:endParaRPr>
          </a:p>
          <a:p>
            <a:pPr>
              <a:buFont typeface="Wingdings" pitchFamily="2" charset="2"/>
              <a:buChar char="Ø"/>
            </a:pPr>
            <a:r>
              <a:rPr lang="zh-CN" altLang="en-US" sz="1100" dirty="0" smtClean="0">
                <a:solidFill>
                  <a:srgbClr val="000000"/>
                </a:solidFill>
              </a:rPr>
              <a:t>内部域名服务</a:t>
            </a:r>
            <a:endParaRPr lang="en-US" altLang="zh-CN" sz="1100" dirty="0" smtClean="0">
              <a:solidFill>
                <a:srgbClr val="000000"/>
              </a:solidFill>
            </a:endParaRPr>
          </a:p>
          <a:p>
            <a:pPr>
              <a:buFont typeface="Wingdings" pitchFamily="2" charset="2"/>
              <a:buChar char="Ø"/>
            </a:pPr>
            <a:endParaRPr lang="en-US" altLang="zh-CN" sz="1100" dirty="0" smtClean="0">
              <a:solidFill>
                <a:srgbClr val="000000"/>
              </a:solidFill>
            </a:endParaRPr>
          </a:p>
          <a:p>
            <a:pPr>
              <a:buFont typeface="Wingdings" pitchFamily="2" charset="2"/>
              <a:buChar char="Ø"/>
            </a:pPr>
            <a:r>
              <a:rPr lang="zh-CN" altLang="en-US" sz="1100" dirty="0" smtClean="0">
                <a:solidFill>
                  <a:srgbClr val="000000"/>
                </a:solidFill>
              </a:rPr>
              <a:t>健康检查</a:t>
            </a:r>
            <a:r>
              <a:rPr lang="en-US" altLang="zh-CN" sz="1100" dirty="0" smtClean="0">
                <a:solidFill>
                  <a:srgbClr val="000000"/>
                </a:solidFill>
                <a:latin typeface="+mj-ea"/>
                <a:ea typeface="+mj-ea"/>
              </a:rPr>
              <a:t>---------</a:t>
            </a:r>
            <a:r>
              <a:rPr lang="en-US" altLang="zh-CN" sz="1100" dirty="0" err="1" smtClean="0">
                <a:solidFill>
                  <a:srgbClr val="000000"/>
                </a:solidFill>
                <a:latin typeface="+mj-ea"/>
                <a:ea typeface="+mj-ea"/>
              </a:rPr>
              <a:t>liveness</a:t>
            </a:r>
            <a:r>
              <a:rPr lang="en-US" altLang="zh-CN" sz="1100" dirty="0" smtClean="0">
                <a:solidFill>
                  <a:srgbClr val="000000"/>
                </a:solidFill>
                <a:latin typeface="+mj-ea"/>
                <a:ea typeface="+mj-ea"/>
              </a:rPr>
              <a:t> </a:t>
            </a:r>
            <a:r>
              <a:rPr lang="en-US" altLang="zh-CN" sz="1100" dirty="0" err="1" smtClean="0">
                <a:solidFill>
                  <a:srgbClr val="000000"/>
                </a:solidFill>
                <a:latin typeface="+mj-ea"/>
                <a:ea typeface="+mj-ea"/>
              </a:rPr>
              <a:t>probe,readiness</a:t>
            </a:r>
            <a:r>
              <a:rPr lang="en-US" altLang="zh-CN" sz="1100" dirty="0" smtClean="0">
                <a:solidFill>
                  <a:srgbClr val="000000"/>
                </a:solidFill>
                <a:latin typeface="+mj-ea"/>
                <a:ea typeface="+mj-ea"/>
              </a:rPr>
              <a:t> probe</a:t>
            </a:r>
          </a:p>
          <a:p>
            <a:pPr lvl="1">
              <a:buFont typeface="Arial" pitchFamily="34" charset="0"/>
              <a:buChar char="•"/>
            </a:pPr>
            <a:endParaRPr lang="en-US" altLang="zh-CN" sz="110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灰度升级</a:t>
            </a:r>
            <a:r>
              <a:rPr lang="en-US" altLang="zh-CN" sz="1100" dirty="0" smtClean="0">
                <a:solidFill>
                  <a:srgbClr val="000000"/>
                </a:solidFill>
                <a:latin typeface="+mj-ea"/>
              </a:rPr>
              <a:t>---------</a:t>
            </a:r>
            <a:r>
              <a:rPr lang="zh-CN" altLang="en-US" sz="1100" dirty="0" smtClean="0">
                <a:solidFill>
                  <a:srgbClr val="000000"/>
                </a:solidFill>
                <a:latin typeface="+mj-ea"/>
                <a:ea typeface="+mj-ea"/>
              </a:rPr>
              <a:t>平滑过渡</a:t>
            </a:r>
            <a:endParaRPr lang="en-US" altLang="zh-CN" sz="1100" dirty="0" smtClean="0">
              <a:solidFill>
                <a:srgbClr val="000000"/>
              </a:solidFill>
              <a:latin typeface="+mj-ea"/>
              <a:ea typeface="+mj-ea"/>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服务扩展和缩减</a:t>
            </a:r>
            <a:r>
              <a:rPr lang="en-US" altLang="zh-CN" sz="1100" dirty="0" smtClean="0">
                <a:solidFill>
                  <a:srgbClr val="000000"/>
                </a:solidFill>
                <a:latin typeface="+mj-ea"/>
              </a:rPr>
              <a:t>---------</a:t>
            </a:r>
            <a:r>
              <a:rPr lang="zh-CN" altLang="en-US" sz="1100" dirty="0" smtClean="0">
                <a:solidFill>
                  <a:srgbClr val="000000"/>
                </a:solidFill>
                <a:latin typeface="+mj-ea"/>
                <a:ea typeface="+mj-ea"/>
              </a:rPr>
              <a:t>以</a:t>
            </a:r>
            <a:r>
              <a:rPr lang="en-US" altLang="zh-CN" sz="1100" dirty="0" smtClean="0">
                <a:solidFill>
                  <a:srgbClr val="000000"/>
                </a:solidFill>
                <a:latin typeface="+mj-ea"/>
                <a:ea typeface="+mj-ea"/>
              </a:rPr>
              <a:t>Pod</a:t>
            </a:r>
            <a:r>
              <a:rPr lang="zh-CN" altLang="en-US" sz="1100" dirty="0" smtClean="0">
                <a:solidFill>
                  <a:srgbClr val="000000"/>
                </a:solidFill>
                <a:latin typeface="+mj-ea"/>
                <a:ea typeface="+mj-ea"/>
              </a:rPr>
              <a:t>为单位</a:t>
            </a:r>
            <a:endParaRPr lang="en-US" altLang="zh-CN" sz="1100" dirty="0" smtClean="0">
              <a:solidFill>
                <a:srgbClr val="000000"/>
              </a:solidFill>
              <a:latin typeface="+mj-ea"/>
              <a:ea typeface="+mj-ea"/>
            </a:endParaRPr>
          </a:p>
          <a:p>
            <a:pPr lvl="1">
              <a:buFont typeface="Arial" pitchFamily="34" charset="0"/>
              <a:buChar char="•"/>
            </a:pPr>
            <a:endParaRPr lang="en-US" altLang="zh-CN" sz="1100" dirty="0" smtClean="0">
              <a:solidFill>
                <a:srgbClr val="000000"/>
              </a:solidFill>
            </a:endParaRPr>
          </a:p>
          <a:p>
            <a:pPr>
              <a:buFont typeface="Wingdings" pitchFamily="2" charset="2"/>
              <a:buChar char="Ø"/>
            </a:pPr>
            <a:r>
              <a:rPr lang="zh-CN" altLang="en-US" sz="1100" dirty="0" smtClean="0">
                <a:solidFill>
                  <a:srgbClr val="000000"/>
                </a:solidFill>
              </a:rPr>
              <a:t>集群状态维护</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失败冗余</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服务发现</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负载均衡</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en-US" altLang="zh-CN" sz="1100" dirty="0" err="1" smtClean="0">
                <a:solidFill>
                  <a:srgbClr val="000000"/>
                </a:solidFill>
              </a:rPr>
              <a:t>DevOps</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滚动更新</a:t>
            </a:r>
            <a:endParaRPr lang="en-US" altLang="zh-CN" sz="1100" dirty="0" smtClean="0">
              <a:solidFill>
                <a:srgbClr val="000000"/>
              </a:solidFill>
            </a:endParaRPr>
          </a:p>
          <a:p>
            <a:pPr>
              <a:buFont typeface="Wingdings" pitchFamily="2" charset="2"/>
              <a:buChar char="Ø"/>
            </a:pPr>
            <a:endParaRPr lang="en-US" altLang="zh-CN" sz="1100" dirty="0" smtClean="0">
              <a:solidFill>
                <a:srgbClr val="000000"/>
              </a:solidFill>
            </a:endParaRPr>
          </a:p>
          <a:p>
            <a:pPr>
              <a:buFont typeface="Wingdings" pitchFamily="2" charset="2"/>
              <a:buChar char="Ø"/>
            </a:pPr>
            <a:r>
              <a:rPr lang="en-US" altLang="zh-CN" sz="1100" dirty="0" err="1" smtClean="0">
                <a:solidFill>
                  <a:srgbClr val="000000"/>
                </a:solidFill>
              </a:rPr>
              <a:t>Jobs,Scheduled</a:t>
            </a:r>
            <a:r>
              <a:rPr lang="en-US" altLang="zh-CN" sz="1100" dirty="0" smtClean="0">
                <a:solidFill>
                  <a:srgbClr val="000000"/>
                </a:solidFill>
              </a:rPr>
              <a:t> jobs</a:t>
            </a:r>
          </a:p>
          <a:p>
            <a:pPr>
              <a:buFont typeface="Wingdings" pitchFamily="2" charset="2"/>
              <a:buChar char="Ø"/>
            </a:pPr>
            <a:endParaRPr lang="en-US" altLang="zh-CN" sz="1100" dirty="0" smtClean="0">
              <a:solidFill>
                <a:srgbClr val="000000"/>
              </a:solidFill>
            </a:endParaRPr>
          </a:p>
          <a:p>
            <a:pPr>
              <a:buFont typeface="Wingdings" pitchFamily="2" charset="2"/>
              <a:buChar char="Ø"/>
            </a:pPr>
            <a:r>
              <a:rPr lang="en-US" altLang="zh-CN" sz="1100" dirty="0" smtClean="0">
                <a:solidFill>
                  <a:srgbClr val="000000"/>
                </a:solidFill>
              </a:rPr>
              <a:t>Pet Sets</a:t>
            </a:r>
            <a:r>
              <a:rPr lang="en-US" altLang="zh-CN" sz="1100" dirty="0" smtClean="0">
                <a:solidFill>
                  <a:srgbClr val="000000"/>
                </a:solidFill>
                <a:latin typeface="+mj-ea"/>
              </a:rPr>
              <a:t> ---------</a:t>
            </a:r>
            <a:r>
              <a:rPr lang="zh-CN" altLang="en-US" sz="1100" dirty="0" smtClean="0">
                <a:solidFill>
                  <a:srgbClr val="000000"/>
                </a:solidFill>
                <a:latin typeface="+mj-ea"/>
                <a:ea typeface="+mj-ea"/>
              </a:rPr>
              <a:t>支持有状态服务</a:t>
            </a:r>
            <a:endParaRPr lang="en-US" altLang="zh-CN" sz="1100" dirty="0" smtClean="0">
              <a:solidFill>
                <a:srgbClr val="000000"/>
              </a:solidFill>
            </a:endParaRPr>
          </a:p>
        </p:txBody>
      </p:sp>
      <p:sp>
        <p:nvSpPr>
          <p:cNvPr id="5" name="椭圆 4"/>
          <p:cNvSpPr/>
          <p:nvPr/>
        </p:nvSpPr>
        <p:spPr>
          <a:xfrm>
            <a:off x="3357554" y="1428740"/>
            <a:ext cx="4643470" cy="32147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00496" y="2071682"/>
            <a:ext cx="2571768" cy="2000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643702" y="2786062"/>
            <a:ext cx="1364476" cy="646331"/>
          </a:xfrm>
          <a:prstGeom prst="rect">
            <a:avLst/>
          </a:prstGeom>
          <a:noFill/>
        </p:spPr>
        <p:txBody>
          <a:bodyPr wrap="none" rtlCol="0">
            <a:spAutoFit/>
          </a:bodyPr>
          <a:lstStyle/>
          <a:p>
            <a:r>
              <a:rPr lang="en-US" altLang="zh-CN" dirty="0" err="1" smtClean="0">
                <a:solidFill>
                  <a:srgbClr val="000000"/>
                </a:solidFill>
              </a:rPr>
              <a:t>Kubernetes</a:t>
            </a:r>
            <a:endParaRPr lang="en-US" altLang="zh-CN" dirty="0" smtClean="0">
              <a:solidFill>
                <a:srgbClr val="000000"/>
              </a:solidFill>
            </a:endParaRPr>
          </a:p>
          <a:p>
            <a:r>
              <a:rPr lang="zh-CN" altLang="en-US" dirty="0" smtClean="0">
                <a:solidFill>
                  <a:srgbClr val="000000"/>
                </a:solidFill>
              </a:rPr>
              <a:t>功能集</a:t>
            </a:r>
            <a:endParaRPr lang="zh-CN" altLang="en-US" dirty="0">
              <a:solidFill>
                <a:srgbClr val="000000"/>
              </a:solidFill>
            </a:endParaRPr>
          </a:p>
        </p:txBody>
      </p:sp>
      <p:sp>
        <p:nvSpPr>
          <p:cNvPr id="8" name="TextBox 7"/>
          <p:cNvSpPr txBox="1"/>
          <p:nvPr/>
        </p:nvSpPr>
        <p:spPr>
          <a:xfrm>
            <a:off x="4500562" y="2786062"/>
            <a:ext cx="1544012" cy="646331"/>
          </a:xfrm>
          <a:prstGeom prst="rect">
            <a:avLst/>
          </a:prstGeom>
          <a:noFill/>
        </p:spPr>
        <p:txBody>
          <a:bodyPr wrap="none" rtlCol="0">
            <a:spAutoFit/>
          </a:bodyPr>
          <a:lstStyle/>
          <a:p>
            <a:r>
              <a:rPr lang="en-US" altLang="zh-CN" dirty="0" smtClean="0">
                <a:solidFill>
                  <a:srgbClr val="000000"/>
                </a:solidFill>
              </a:rPr>
              <a:t>Swarm Mode</a:t>
            </a:r>
          </a:p>
          <a:p>
            <a:r>
              <a:rPr lang="zh-CN" altLang="en-US" dirty="0" smtClean="0">
                <a:solidFill>
                  <a:srgbClr val="000000"/>
                </a:solidFill>
              </a:rPr>
              <a:t>功能集</a:t>
            </a:r>
            <a:endParaRPr lang="zh-CN" altLang="en-US" dirty="0">
              <a:solidFill>
                <a:srgbClr val="00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en-US" altLang="zh-CN" sz="18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Mesos+Marathon</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架构</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4" name="Picture 5"/>
          <p:cNvPicPr>
            <a:picLocks noChangeAspect="1" noChangeArrowheads="1"/>
          </p:cNvPicPr>
          <p:nvPr/>
        </p:nvPicPr>
        <p:blipFill>
          <a:blip r:embed="rId2"/>
          <a:srcRect/>
          <a:stretch>
            <a:fillRect/>
          </a:stretch>
        </p:blipFill>
        <p:spPr bwMode="auto">
          <a:xfrm>
            <a:off x="329359" y="3143252"/>
            <a:ext cx="3742575" cy="2520000"/>
          </a:xfrm>
          <a:prstGeom prst="rect">
            <a:avLst/>
          </a:prstGeom>
          <a:noFill/>
          <a:ln w="9525">
            <a:noFill/>
            <a:miter lim="800000"/>
            <a:headEnd/>
            <a:tailEnd/>
          </a:ln>
          <a:effectLst/>
        </p:spPr>
      </p:pic>
      <p:pic>
        <p:nvPicPr>
          <p:cNvPr id="5" name="Picture 9" descr="C:\Users\Administrator\AppData\Roaming\Tencent\Users\675912623\QQ\WinTemp\RichOle\%$MXU}W3_XHY[2)GY@N(9W8.png"/>
          <p:cNvPicPr>
            <a:picLocks noChangeAspect="1" noChangeArrowheads="1"/>
          </p:cNvPicPr>
          <p:nvPr/>
        </p:nvPicPr>
        <p:blipFill>
          <a:blip r:embed="rId3" cstate="print"/>
          <a:srcRect/>
          <a:stretch>
            <a:fillRect/>
          </a:stretch>
        </p:blipFill>
        <p:spPr bwMode="auto">
          <a:xfrm>
            <a:off x="4572000" y="857236"/>
            <a:ext cx="3074211" cy="1440000"/>
          </a:xfrm>
          <a:prstGeom prst="rect">
            <a:avLst/>
          </a:prstGeom>
          <a:noFill/>
        </p:spPr>
      </p:pic>
      <p:graphicFrame>
        <p:nvGraphicFramePr>
          <p:cNvPr id="6" name="表格 5"/>
          <p:cNvGraphicFramePr>
            <a:graphicFrameLocks noGrp="1"/>
          </p:cNvGraphicFramePr>
          <p:nvPr/>
        </p:nvGraphicFramePr>
        <p:xfrm>
          <a:off x="142845" y="857236"/>
          <a:ext cx="4286280" cy="2236470"/>
        </p:xfrm>
        <a:graphic>
          <a:graphicData uri="http://schemas.openxmlformats.org/drawingml/2006/table">
            <a:tbl>
              <a:tblPr firstRow="1" bandRow="1">
                <a:tableStyleId>{ED083AE6-46FA-4A59-8FB0-9F97EB10719F}</a:tableStyleId>
              </a:tblPr>
              <a:tblGrid>
                <a:gridCol w="1428760"/>
                <a:gridCol w="1428760"/>
                <a:gridCol w="1428760"/>
              </a:tblGrid>
              <a:tr h="318135">
                <a:tc>
                  <a:txBody>
                    <a:bodyPr/>
                    <a:lstStyle/>
                    <a:p>
                      <a:endParaRPr lang="zh-CN" altLang="en-US" dirty="0">
                        <a:solidFill>
                          <a:srgbClr val="000000"/>
                        </a:solidFill>
                      </a:endParaRPr>
                    </a:p>
                  </a:txBody>
                  <a:tcPr/>
                </a:tc>
                <a:tc>
                  <a:txBody>
                    <a:bodyPr/>
                    <a:lstStyle/>
                    <a:p>
                      <a:r>
                        <a:rPr lang="en-US" altLang="zh-CN" sz="1400" dirty="0" smtClean="0">
                          <a:solidFill>
                            <a:srgbClr val="000000"/>
                          </a:solidFill>
                        </a:rPr>
                        <a:t>Linux</a:t>
                      </a:r>
                      <a:r>
                        <a:rPr lang="en-US" altLang="zh-CN" sz="1400" baseline="0" dirty="0" smtClean="0">
                          <a:solidFill>
                            <a:srgbClr val="000000"/>
                          </a:solidFill>
                        </a:rPr>
                        <a:t> OS</a:t>
                      </a:r>
                      <a:endParaRPr lang="zh-CN" altLang="en-US" sz="1400" dirty="0">
                        <a:solidFill>
                          <a:srgbClr val="000000"/>
                        </a:solidFill>
                      </a:endParaRPr>
                    </a:p>
                  </a:txBody>
                  <a:tcPr/>
                </a:tc>
                <a:tc>
                  <a:txBody>
                    <a:bodyPr/>
                    <a:lstStyle/>
                    <a:p>
                      <a:r>
                        <a:rPr lang="en-US" altLang="zh-CN" sz="1100" dirty="0" smtClean="0">
                          <a:solidFill>
                            <a:srgbClr val="000000"/>
                          </a:solidFill>
                        </a:rPr>
                        <a:t>Distributed</a:t>
                      </a:r>
                      <a:r>
                        <a:rPr lang="en-US" altLang="zh-CN" sz="1100" baseline="0" dirty="0" smtClean="0">
                          <a:solidFill>
                            <a:srgbClr val="000000"/>
                          </a:solidFill>
                        </a:rPr>
                        <a:t> “OS”</a:t>
                      </a:r>
                      <a:endParaRPr lang="zh-CN" altLang="en-US" sz="1100" dirty="0">
                        <a:solidFill>
                          <a:srgbClr val="000000"/>
                        </a:solidFill>
                      </a:endParaRPr>
                    </a:p>
                  </a:txBody>
                  <a:tcPr/>
                </a:tc>
              </a:tr>
              <a:tr h="318135">
                <a:tc>
                  <a:txBody>
                    <a:bodyPr/>
                    <a:lstStyle/>
                    <a:p>
                      <a:pPr algn="ctr"/>
                      <a:r>
                        <a:rPr lang="en-US" altLang="zh-CN" sz="1050" dirty="0" smtClean="0">
                          <a:solidFill>
                            <a:srgbClr val="000000"/>
                          </a:solidFill>
                        </a:rPr>
                        <a:t>Resource</a:t>
                      </a:r>
                      <a:r>
                        <a:rPr lang="en-US" altLang="zh-CN" sz="1050" baseline="0" dirty="0" smtClean="0">
                          <a:solidFill>
                            <a:srgbClr val="000000"/>
                          </a:solidFill>
                        </a:rPr>
                        <a:t> Management</a:t>
                      </a:r>
                      <a:endParaRPr lang="zh-CN" altLang="en-US" sz="1050" dirty="0">
                        <a:solidFill>
                          <a:srgbClr val="000000"/>
                        </a:solidFill>
                      </a:endParaRPr>
                    </a:p>
                  </a:txBody>
                  <a:tcPr/>
                </a:tc>
                <a:tc>
                  <a:txBody>
                    <a:bodyPr/>
                    <a:lstStyle/>
                    <a:p>
                      <a:pPr algn="ctr"/>
                      <a:r>
                        <a:rPr lang="en-US" altLang="zh-CN" sz="1050" dirty="0" smtClean="0">
                          <a:solidFill>
                            <a:srgbClr val="000000"/>
                          </a:solidFill>
                        </a:rPr>
                        <a:t>Linux</a:t>
                      </a:r>
                    </a:p>
                    <a:p>
                      <a:pPr algn="ctr"/>
                      <a:r>
                        <a:rPr lang="en-US" altLang="zh-CN" sz="1050" dirty="0" smtClean="0">
                          <a:solidFill>
                            <a:srgbClr val="000000"/>
                          </a:solidFill>
                        </a:rPr>
                        <a:t>Kernel</a:t>
                      </a:r>
                      <a:endParaRPr lang="zh-CN" altLang="en-US" sz="1050" dirty="0">
                        <a:solidFill>
                          <a:srgbClr val="000000"/>
                        </a:solidFill>
                      </a:endParaRPr>
                    </a:p>
                  </a:txBody>
                  <a:tcPr/>
                </a:tc>
                <a:tc>
                  <a:txBody>
                    <a:bodyPr/>
                    <a:lstStyle/>
                    <a:p>
                      <a:pPr algn="ctr"/>
                      <a:r>
                        <a:rPr lang="en-US" altLang="zh-CN" sz="1050" dirty="0" err="1" smtClean="0">
                          <a:solidFill>
                            <a:srgbClr val="000000"/>
                          </a:solidFill>
                        </a:rPr>
                        <a:t>Mesos</a:t>
                      </a:r>
                      <a:endParaRPr lang="zh-CN" altLang="en-US" sz="1050" dirty="0">
                        <a:solidFill>
                          <a:srgbClr val="000000"/>
                        </a:solidFill>
                      </a:endParaRPr>
                    </a:p>
                  </a:txBody>
                  <a:tcPr/>
                </a:tc>
              </a:tr>
              <a:tr h="318135">
                <a:tc>
                  <a:txBody>
                    <a:bodyPr/>
                    <a:lstStyle/>
                    <a:p>
                      <a:pPr algn="ctr"/>
                      <a:r>
                        <a:rPr lang="en-US" altLang="zh-CN" sz="1050" dirty="0" smtClean="0">
                          <a:solidFill>
                            <a:srgbClr val="000000"/>
                          </a:solidFill>
                        </a:rPr>
                        <a:t>Process Management</a:t>
                      </a:r>
                      <a:endParaRPr lang="zh-CN" altLang="en-US" sz="1050" dirty="0">
                        <a:solidFill>
                          <a:srgbClr val="000000"/>
                        </a:solidFill>
                      </a:endParaRPr>
                    </a:p>
                  </a:txBody>
                  <a:tcPr/>
                </a:tc>
                <a:tc>
                  <a:txBody>
                    <a:bodyPr/>
                    <a:lstStyle/>
                    <a:p>
                      <a:pPr algn="ctr"/>
                      <a:r>
                        <a:rPr lang="en-US" altLang="zh-CN" sz="1050" dirty="0" smtClean="0">
                          <a:solidFill>
                            <a:srgbClr val="000000"/>
                          </a:solidFill>
                        </a:rPr>
                        <a:t>Linux</a:t>
                      </a:r>
                    </a:p>
                    <a:p>
                      <a:pPr algn="ctr"/>
                      <a:r>
                        <a:rPr lang="en-US" altLang="zh-CN" sz="1050" dirty="0" smtClean="0">
                          <a:solidFill>
                            <a:srgbClr val="000000"/>
                          </a:solidFill>
                        </a:rPr>
                        <a:t>Kernel</a:t>
                      </a:r>
                      <a:endParaRPr lang="zh-CN" altLang="en-US" sz="1050" dirty="0" smtClean="0">
                        <a:solidFill>
                          <a:srgbClr val="000000"/>
                        </a:solidFill>
                      </a:endParaRPr>
                    </a:p>
                  </a:txBody>
                  <a:tcPr/>
                </a:tc>
                <a:tc>
                  <a:txBody>
                    <a:bodyPr/>
                    <a:lstStyle/>
                    <a:p>
                      <a:pPr algn="ctr"/>
                      <a:r>
                        <a:rPr lang="en-US" altLang="zh-CN" sz="1050" dirty="0" err="1" smtClean="0">
                          <a:solidFill>
                            <a:srgbClr val="000000"/>
                          </a:solidFill>
                        </a:rPr>
                        <a:t>Docker</a:t>
                      </a:r>
                      <a:endParaRPr lang="zh-CN" altLang="en-US" sz="1050" dirty="0">
                        <a:solidFill>
                          <a:srgbClr val="000000"/>
                        </a:solidFill>
                      </a:endParaRPr>
                    </a:p>
                  </a:txBody>
                  <a:tcPr/>
                </a:tc>
              </a:tr>
              <a:tr h="318135">
                <a:tc>
                  <a:txBody>
                    <a:bodyPr/>
                    <a:lstStyle/>
                    <a:p>
                      <a:pPr algn="ctr"/>
                      <a:r>
                        <a:rPr lang="en-US" altLang="zh-CN" sz="1050" dirty="0" smtClean="0">
                          <a:solidFill>
                            <a:srgbClr val="000000"/>
                          </a:solidFill>
                        </a:rPr>
                        <a:t>Job Scheduling</a:t>
                      </a:r>
                      <a:endParaRPr lang="zh-CN" altLang="en-US" sz="1050" dirty="0">
                        <a:solidFill>
                          <a:srgbClr val="000000"/>
                        </a:solidFill>
                      </a:endParaRPr>
                    </a:p>
                  </a:txBody>
                  <a:tcPr/>
                </a:tc>
                <a:tc>
                  <a:txBody>
                    <a:bodyPr/>
                    <a:lstStyle/>
                    <a:p>
                      <a:pPr algn="ctr"/>
                      <a:r>
                        <a:rPr lang="en-US" altLang="zh-CN" sz="1050" dirty="0" err="1" smtClean="0">
                          <a:solidFill>
                            <a:srgbClr val="000000"/>
                          </a:solidFill>
                        </a:rPr>
                        <a:t>Init.d,cron</a:t>
                      </a:r>
                      <a:endParaRPr lang="zh-CN" altLang="en-US" sz="1050" dirty="0">
                        <a:solidFill>
                          <a:srgbClr val="000000"/>
                        </a:solidFill>
                      </a:endParaRPr>
                    </a:p>
                  </a:txBody>
                  <a:tcPr/>
                </a:tc>
                <a:tc>
                  <a:txBody>
                    <a:bodyPr/>
                    <a:lstStyle/>
                    <a:p>
                      <a:pPr algn="ctr"/>
                      <a:r>
                        <a:rPr lang="en-US" altLang="zh-CN" sz="1050" dirty="0" smtClean="0">
                          <a:solidFill>
                            <a:srgbClr val="000000"/>
                          </a:solidFill>
                        </a:rPr>
                        <a:t>Marathon</a:t>
                      </a:r>
                      <a:endParaRPr lang="zh-CN" altLang="en-US" sz="1050" dirty="0">
                        <a:solidFill>
                          <a:srgbClr val="000000"/>
                        </a:solidFill>
                      </a:endParaRPr>
                    </a:p>
                  </a:txBody>
                  <a:tcPr/>
                </a:tc>
              </a:tr>
              <a:tr h="318135">
                <a:tc>
                  <a:txBody>
                    <a:bodyPr/>
                    <a:lstStyle/>
                    <a:p>
                      <a:pPr algn="ctr"/>
                      <a:r>
                        <a:rPr lang="en-US" altLang="zh-CN" sz="1050" dirty="0" smtClean="0">
                          <a:solidFill>
                            <a:srgbClr val="000000"/>
                          </a:solidFill>
                        </a:rPr>
                        <a:t>Inter-</a:t>
                      </a:r>
                      <a:r>
                        <a:rPr lang="en-US" altLang="zh-CN" sz="1050" dirty="0" err="1" smtClean="0">
                          <a:solidFill>
                            <a:srgbClr val="000000"/>
                          </a:solidFill>
                        </a:rPr>
                        <a:t>Porcess</a:t>
                      </a:r>
                      <a:r>
                        <a:rPr lang="en-US" altLang="zh-CN" sz="1050" baseline="0" dirty="0" smtClean="0">
                          <a:solidFill>
                            <a:srgbClr val="000000"/>
                          </a:solidFill>
                        </a:rPr>
                        <a:t> Communication</a:t>
                      </a:r>
                      <a:endParaRPr lang="zh-CN" altLang="en-US" sz="1050" dirty="0">
                        <a:solidFill>
                          <a:srgbClr val="000000"/>
                        </a:solidFill>
                      </a:endParaRPr>
                    </a:p>
                  </a:txBody>
                  <a:tcPr/>
                </a:tc>
                <a:tc>
                  <a:txBody>
                    <a:bodyPr/>
                    <a:lstStyle/>
                    <a:p>
                      <a:pPr algn="ctr"/>
                      <a:r>
                        <a:rPr lang="en-US" altLang="zh-CN" sz="1050" dirty="0" err="1" smtClean="0">
                          <a:solidFill>
                            <a:srgbClr val="000000"/>
                          </a:solidFill>
                        </a:rPr>
                        <a:t>Pipe,Socket</a:t>
                      </a:r>
                      <a:endParaRPr lang="zh-CN" altLang="en-US" sz="1050" dirty="0">
                        <a:solidFill>
                          <a:srgbClr val="000000"/>
                        </a:solidFill>
                      </a:endParaRPr>
                    </a:p>
                  </a:txBody>
                  <a:tcPr/>
                </a:tc>
                <a:tc>
                  <a:txBody>
                    <a:bodyPr/>
                    <a:lstStyle/>
                    <a:p>
                      <a:pPr algn="ctr"/>
                      <a:r>
                        <a:rPr lang="en-US" altLang="zh-CN" sz="1050" dirty="0" err="1" smtClean="0">
                          <a:solidFill>
                            <a:srgbClr val="000000"/>
                          </a:solidFill>
                        </a:rPr>
                        <a:t>RabbitMQ</a:t>
                      </a:r>
                      <a:endParaRPr lang="zh-CN" altLang="en-US" sz="1050" dirty="0">
                        <a:solidFill>
                          <a:srgbClr val="000000"/>
                        </a:solidFill>
                      </a:endParaRPr>
                    </a:p>
                  </a:txBody>
                  <a:tcPr/>
                </a:tc>
              </a:tr>
              <a:tr h="318135">
                <a:tc>
                  <a:txBody>
                    <a:bodyPr/>
                    <a:lstStyle/>
                    <a:p>
                      <a:pPr algn="ctr"/>
                      <a:r>
                        <a:rPr lang="en-US" altLang="zh-CN" sz="1050" dirty="0" smtClean="0">
                          <a:solidFill>
                            <a:srgbClr val="000000"/>
                          </a:solidFill>
                        </a:rPr>
                        <a:t>File System</a:t>
                      </a:r>
                      <a:endParaRPr lang="zh-CN" altLang="en-US" sz="1050" dirty="0">
                        <a:solidFill>
                          <a:srgbClr val="000000"/>
                        </a:solidFill>
                      </a:endParaRPr>
                    </a:p>
                  </a:txBody>
                  <a:tcPr/>
                </a:tc>
                <a:tc>
                  <a:txBody>
                    <a:bodyPr/>
                    <a:lstStyle/>
                    <a:p>
                      <a:pPr algn="ctr"/>
                      <a:r>
                        <a:rPr lang="en-US" altLang="zh-CN" sz="1050" dirty="0" smtClean="0">
                          <a:solidFill>
                            <a:srgbClr val="000000"/>
                          </a:solidFill>
                        </a:rPr>
                        <a:t>ext4</a:t>
                      </a:r>
                      <a:endParaRPr lang="zh-CN" altLang="en-US" sz="1050" dirty="0">
                        <a:solidFill>
                          <a:srgbClr val="000000"/>
                        </a:solidFill>
                      </a:endParaRPr>
                    </a:p>
                  </a:txBody>
                  <a:tcPr/>
                </a:tc>
                <a:tc>
                  <a:txBody>
                    <a:bodyPr/>
                    <a:lstStyle/>
                    <a:p>
                      <a:pPr algn="ctr"/>
                      <a:r>
                        <a:rPr lang="en-US" altLang="zh-CN" sz="1050" dirty="0" smtClean="0">
                          <a:solidFill>
                            <a:srgbClr val="000000"/>
                          </a:solidFill>
                        </a:rPr>
                        <a:t>HDFS</a:t>
                      </a:r>
                      <a:endParaRPr lang="zh-CN" altLang="en-US" sz="1050" dirty="0">
                        <a:solidFill>
                          <a:srgbClr val="000000"/>
                        </a:solidFill>
                      </a:endParaRPr>
                    </a:p>
                  </a:txBody>
                  <a:tcPr/>
                </a:tc>
              </a:tr>
            </a:tbl>
          </a:graphicData>
        </a:graphic>
      </p:graphicFrame>
      <p:sp>
        <p:nvSpPr>
          <p:cNvPr id="7" name="矩形 6"/>
          <p:cNvSpPr/>
          <p:nvPr/>
        </p:nvSpPr>
        <p:spPr>
          <a:xfrm>
            <a:off x="4714876" y="3957943"/>
            <a:ext cx="3714776" cy="12858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14876" y="3928857"/>
            <a:ext cx="3643338" cy="1500411"/>
          </a:xfrm>
          <a:prstGeom prst="rect">
            <a:avLst/>
          </a:prstGeom>
        </p:spPr>
        <p:txBody>
          <a:bodyPr wrap="square">
            <a:spAutoFit/>
          </a:bodyPr>
          <a:lstStyle/>
          <a:p>
            <a:pPr>
              <a:buFont typeface="Arial" pitchFamily="34" charset="0"/>
              <a:buChar char="•"/>
            </a:pPr>
            <a:r>
              <a:rPr lang="en-US" sz="1200" b="1" dirty="0" err="1" smtClean="0">
                <a:solidFill>
                  <a:srgbClr val="000000"/>
                </a:solidFill>
                <a:latin typeface="+mj-ea"/>
                <a:ea typeface="+mj-ea"/>
              </a:rPr>
              <a:t>Mesos</a:t>
            </a:r>
            <a:r>
              <a:rPr lang="en-US" sz="1200" b="1" dirty="0" smtClean="0">
                <a:solidFill>
                  <a:srgbClr val="000000"/>
                </a:solidFill>
                <a:latin typeface="+mj-ea"/>
                <a:ea typeface="+mj-ea"/>
              </a:rPr>
              <a:t>-Master：</a:t>
            </a:r>
            <a:r>
              <a:rPr lang="zh-CN" altLang="en-US" sz="1050" dirty="0" smtClean="0">
                <a:solidFill>
                  <a:srgbClr val="000000"/>
                </a:solidFill>
                <a:latin typeface="+mj-ea"/>
                <a:ea typeface="+mj-ea"/>
              </a:rPr>
              <a:t>管理</a:t>
            </a:r>
            <a:r>
              <a:rPr lang="en-US" altLang="zh-CN" sz="1050" dirty="0" smtClean="0">
                <a:solidFill>
                  <a:srgbClr val="000000"/>
                </a:solidFill>
                <a:latin typeface="+mj-ea"/>
                <a:ea typeface="+mj-ea"/>
              </a:rPr>
              <a:t>framework</a:t>
            </a:r>
            <a:r>
              <a:rPr lang="zh-CN" altLang="en-US" sz="1050" dirty="0" smtClean="0">
                <a:solidFill>
                  <a:srgbClr val="000000"/>
                </a:solidFill>
                <a:latin typeface="+mj-ea"/>
                <a:ea typeface="+mj-ea"/>
              </a:rPr>
              <a:t>和</a:t>
            </a:r>
            <a:r>
              <a:rPr lang="en-US" altLang="zh-CN" sz="1050" dirty="0" smtClean="0">
                <a:solidFill>
                  <a:srgbClr val="000000"/>
                </a:solidFill>
                <a:latin typeface="+mj-ea"/>
                <a:ea typeface="+mj-ea"/>
              </a:rPr>
              <a:t>slave</a:t>
            </a:r>
            <a:r>
              <a:rPr lang="zh-CN" altLang="en-US" sz="1050" dirty="0" smtClean="0">
                <a:solidFill>
                  <a:srgbClr val="000000"/>
                </a:solidFill>
                <a:latin typeface="+mj-ea"/>
                <a:ea typeface="+mj-ea"/>
              </a:rPr>
              <a:t>，将</a:t>
            </a:r>
            <a:r>
              <a:rPr lang="en-US" altLang="zh-CN" sz="1050" dirty="0" smtClean="0">
                <a:solidFill>
                  <a:srgbClr val="000000"/>
                </a:solidFill>
                <a:latin typeface="+mj-ea"/>
                <a:ea typeface="+mj-ea"/>
              </a:rPr>
              <a:t>slaves</a:t>
            </a:r>
            <a:r>
              <a:rPr lang="zh-CN" altLang="en-US" sz="1050" dirty="0" smtClean="0">
                <a:solidFill>
                  <a:srgbClr val="000000"/>
                </a:solidFill>
                <a:latin typeface="+mj-ea"/>
                <a:ea typeface="+mj-ea"/>
              </a:rPr>
              <a:t>上的资源分配给</a:t>
            </a:r>
            <a:r>
              <a:rPr lang="en-US" altLang="zh-CN" sz="1050" dirty="0" smtClean="0">
                <a:solidFill>
                  <a:srgbClr val="000000"/>
                </a:solidFill>
                <a:latin typeface="+mj-ea"/>
                <a:ea typeface="+mj-ea"/>
              </a:rPr>
              <a:t>framework</a:t>
            </a:r>
            <a:r>
              <a:rPr lang="zh-CN" altLang="en-US" sz="1050" dirty="0" smtClean="0">
                <a:solidFill>
                  <a:srgbClr val="000000"/>
                </a:solidFill>
                <a:latin typeface="+mj-ea"/>
                <a:ea typeface="+mj-ea"/>
              </a:rPr>
              <a:t>们。</a:t>
            </a:r>
            <a:endParaRPr lang="en-US" sz="1200" dirty="0" smtClean="0">
              <a:solidFill>
                <a:srgbClr val="000000"/>
              </a:solidFill>
              <a:latin typeface="+mj-ea"/>
              <a:ea typeface="+mj-ea"/>
            </a:endParaRPr>
          </a:p>
          <a:p>
            <a:pPr>
              <a:buFont typeface="Arial" pitchFamily="34" charset="0"/>
              <a:buChar char="•"/>
            </a:pPr>
            <a:r>
              <a:rPr lang="en-US" sz="1200" b="1" dirty="0" err="1" smtClean="0">
                <a:solidFill>
                  <a:srgbClr val="000000"/>
                </a:solidFill>
                <a:latin typeface="+mj-ea"/>
                <a:ea typeface="+mj-ea"/>
              </a:rPr>
              <a:t>M</a:t>
            </a:r>
            <a:r>
              <a:rPr lang="en-US" altLang="zh-CN" sz="1200" b="1" dirty="0" err="1" smtClean="0">
                <a:solidFill>
                  <a:srgbClr val="000000"/>
                </a:solidFill>
                <a:latin typeface="+mj-ea"/>
                <a:ea typeface="+mj-ea"/>
              </a:rPr>
              <a:t>esos</a:t>
            </a:r>
            <a:r>
              <a:rPr lang="en-US" altLang="zh-CN" sz="1200" b="1" dirty="0" smtClean="0">
                <a:solidFill>
                  <a:srgbClr val="000000"/>
                </a:solidFill>
                <a:latin typeface="+mj-ea"/>
                <a:ea typeface="+mj-ea"/>
              </a:rPr>
              <a:t> Slave</a:t>
            </a:r>
            <a:r>
              <a:rPr lang="en-US" sz="1200" b="1" dirty="0" smtClean="0">
                <a:solidFill>
                  <a:srgbClr val="000000"/>
                </a:solidFill>
                <a:latin typeface="+mj-ea"/>
                <a:ea typeface="+mj-ea"/>
              </a:rPr>
              <a:t>：</a:t>
            </a:r>
            <a:r>
              <a:rPr lang="zh-CN" altLang="en-US" sz="1050" dirty="0" smtClean="0">
                <a:solidFill>
                  <a:srgbClr val="000000"/>
                </a:solidFill>
                <a:latin typeface="+mj-ea"/>
                <a:ea typeface="+mj-ea"/>
              </a:rPr>
              <a:t>负责管理本节点上的各个</a:t>
            </a:r>
            <a:r>
              <a:rPr lang="en-US" altLang="zh-CN" sz="1050" dirty="0" err="1" smtClean="0">
                <a:solidFill>
                  <a:srgbClr val="000000"/>
                </a:solidFill>
                <a:latin typeface="+mj-ea"/>
                <a:ea typeface="+mj-ea"/>
              </a:rPr>
              <a:t>mesos</a:t>
            </a:r>
            <a:r>
              <a:rPr lang="en-US" altLang="zh-CN" sz="1050" dirty="0" smtClean="0">
                <a:solidFill>
                  <a:srgbClr val="000000"/>
                </a:solidFill>
                <a:latin typeface="+mj-ea"/>
                <a:ea typeface="+mj-ea"/>
              </a:rPr>
              <a:t>-task</a:t>
            </a:r>
            <a:r>
              <a:rPr lang="zh-CN" altLang="en-US" sz="1050" dirty="0" smtClean="0">
                <a:solidFill>
                  <a:srgbClr val="000000"/>
                </a:solidFill>
                <a:latin typeface="+mj-ea"/>
                <a:ea typeface="+mj-ea"/>
              </a:rPr>
              <a:t>。</a:t>
            </a:r>
            <a:endParaRPr lang="en-US" altLang="zh-CN" sz="1200" dirty="0" smtClean="0">
              <a:solidFill>
                <a:srgbClr val="000000"/>
              </a:solidFill>
              <a:latin typeface="+mj-ea"/>
              <a:ea typeface="+mj-ea"/>
            </a:endParaRPr>
          </a:p>
          <a:p>
            <a:pPr>
              <a:buFont typeface="Arial" pitchFamily="34" charset="0"/>
              <a:buChar char="•"/>
            </a:pPr>
            <a:r>
              <a:rPr lang="en-US" sz="1200" b="1" dirty="0" smtClean="0">
                <a:solidFill>
                  <a:srgbClr val="000000"/>
                </a:solidFill>
                <a:latin typeface="+mj-ea"/>
                <a:ea typeface="+mj-ea"/>
              </a:rPr>
              <a:t>Framework：</a:t>
            </a:r>
            <a:r>
              <a:rPr lang="zh-CN" altLang="en-US" sz="1050" dirty="0" smtClean="0">
                <a:solidFill>
                  <a:srgbClr val="000000"/>
                </a:solidFill>
                <a:latin typeface="+mj-ea"/>
                <a:ea typeface="+mj-ea"/>
              </a:rPr>
              <a:t>计算框架，如</a:t>
            </a:r>
            <a:r>
              <a:rPr lang="en-US" altLang="zh-CN" sz="1050" dirty="0" err="1" smtClean="0">
                <a:solidFill>
                  <a:srgbClr val="000000"/>
                </a:solidFill>
                <a:latin typeface="+mj-ea"/>
                <a:ea typeface="+mj-ea"/>
              </a:rPr>
              <a:t>Hadoop,Spark,Marathon</a:t>
            </a:r>
            <a:r>
              <a:rPr lang="zh-CN" altLang="en-US" sz="1050" dirty="0" smtClean="0">
                <a:solidFill>
                  <a:srgbClr val="000000"/>
                </a:solidFill>
                <a:latin typeface="+mj-ea"/>
                <a:ea typeface="+mj-ea"/>
              </a:rPr>
              <a:t>等，通过</a:t>
            </a:r>
            <a:r>
              <a:rPr lang="en-US" altLang="zh-CN" sz="1050" dirty="0" err="1" smtClean="0">
                <a:solidFill>
                  <a:srgbClr val="000000"/>
                </a:solidFill>
                <a:latin typeface="+mj-ea"/>
                <a:ea typeface="+mj-ea"/>
              </a:rPr>
              <a:t>MesosSchedulerDriver</a:t>
            </a:r>
            <a:r>
              <a:rPr lang="zh-CN" altLang="en-US" sz="1050" dirty="0" smtClean="0">
                <a:solidFill>
                  <a:srgbClr val="000000"/>
                </a:solidFill>
                <a:latin typeface="+mj-ea"/>
                <a:ea typeface="+mj-ea"/>
              </a:rPr>
              <a:t>接入</a:t>
            </a:r>
            <a:r>
              <a:rPr lang="en-US" altLang="zh-CN" sz="1050" dirty="0" err="1" smtClean="0">
                <a:solidFill>
                  <a:srgbClr val="000000"/>
                </a:solidFill>
                <a:latin typeface="+mj-ea"/>
                <a:ea typeface="+mj-ea"/>
              </a:rPr>
              <a:t>Mesos</a:t>
            </a:r>
            <a:r>
              <a:rPr lang="zh-CN" altLang="en-US" sz="1050" dirty="0" smtClean="0">
                <a:solidFill>
                  <a:srgbClr val="000000"/>
                </a:solidFill>
                <a:latin typeface="+mj-ea"/>
                <a:ea typeface="+mj-ea"/>
              </a:rPr>
              <a:t>。</a:t>
            </a:r>
            <a:endParaRPr lang="en-US" altLang="zh-CN" sz="1050" dirty="0" smtClean="0">
              <a:solidFill>
                <a:srgbClr val="000000"/>
              </a:solidFill>
              <a:latin typeface="+mj-ea"/>
              <a:ea typeface="+mj-ea"/>
            </a:endParaRPr>
          </a:p>
          <a:p>
            <a:pPr>
              <a:buFont typeface="Arial" pitchFamily="34" charset="0"/>
              <a:buChar char="•"/>
            </a:pPr>
            <a:r>
              <a:rPr lang="en-US" altLang="zh-CN" sz="1200" b="1" dirty="0" smtClean="0">
                <a:solidFill>
                  <a:srgbClr val="000000"/>
                </a:solidFill>
                <a:latin typeface="+mj-ea"/>
                <a:ea typeface="+mj-ea"/>
              </a:rPr>
              <a:t>Executor</a:t>
            </a:r>
            <a:r>
              <a:rPr lang="zh-CN" altLang="en-US" sz="1200" b="1" dirty="0" smtClean="0">
                <a:solidFill>
                  <a:srgbClr val="000000"/>
                </a:solidFill>
                <a:latin typeface="+mj-ea"/>
                <a:ea typeface="+mj-ea"/>
              </a:rPr>
              <a:t>：</a:t>
            </a:r>
            <a:r>
              <a:rPr lang="zh-CN" altLang="en-US" sz="1050" dirty="0" smtClean="0">
                <a:solidFill>
                  <a:srgbClr val="000000"/>
                </a:solidFill>
                <a:latin typeface="+mj-ea"/>
                <a:ea typeface="+mj-ea"/>
              </a:rPr>
              <a:t>执行器，安装到</a:t>
            </a:r>
            <a:r>
              <a:rPr lang="en-US" altLang="zh-CN" sz="1050" dirty="0" err="1" smtClean="0">
                <a:solidFill>
                  <a:srgbClr val="000000"/>
                </a:solidFill>
                <a:latin typeface="+mj-ea"/>
                <a:ea typeface="+mj-ea"/>
              </a:rPr>
              <a:t>Mesos</a:t>
            </a:r>
            <a:r>
              <a:rPr lang="en-US" altLang="zh-CN" sz="1050" dirty="0" smtClean="0">
                <a:solidFill>
                  <a:srgbClr val="000000"/>
                </a:solidFill>
                <a:latin typeface="+mj-ea"/>
                <a:ea typeface="+mj-ea"/>
              </a:rPr>
              <a:t>-slave</a:t>
            </a:r>
            <a:r>
              <a:rPr lang="zh-CN" altLang="en-US" sz="1050" dirty="0" smtClean="0">
                <a:solidFill>
                  <a:srgbClr val="000000"/>
                </a:solidFill>
                <a:latin typeface="+mj-ea"/>
                <a:ea typeface="+mj-ea"/>
              </a:rPr>
              <a:t>上，用于启动计算框架中的</a:t>
            </a:r>
            <a:r>
              <a:rPr lang="en-US" altLang="zh-CN" sz="1050" dirty="0" smtClean="0">
                <a:solidFill>
                  <a:srgbClr val="000000"/>
                </a:solidFill>
                <a:latin typeface="+mj-ea"/>
                <a:ea typeface="+mj-ea"/>
              </a:rPr>
              <a:t>task</a:t>
            </a:r>
            <a:r>
              <a:rPr lang="zh-CN" altLang="en-US" sz="1050" dirty="0" smtClean="0">
                <a:solidFill>
                  <a:srgbClr val="000000"/>
                </a:solidFill>
                <a:latin typeface="+mj-ea"/>
                <a:ea typeface="+mj-ea"/>
              </a:rPr>
              <a:t>。</a:t>
            </a:r>
            <a:endParaRPr lang="en-US" altLang="zh-CN" sz="1050" dirty="0" smtClean="0">
              <a:solidFill>
                <a:srgbClr val="000000"/>
              </a:solidFill>
              <a:latin typeface="+mj-ea"/>
              <a:ea typeface="+mj-ea"/>
            </a:endParaRPr>
          </a:p>
          <a:p>
            <a:endParaRPr lang="en-US" altLang="zh-CN" sz="1200" b="1" dirty="0" smtClean="0">
              <a:solidFill>
                <a:srgbClr val="000000"/>
              </a:solidFill>
              <a:latin typeface="+mj-ea"/>
              <a:ea typeface="+mj-ea"/>
            </a:endParaRPr>
          </a:p>
        </p:txBody>
      </p:sp>
      <p:sp>
        <p:nvSpPr>
          <p:cNvPr id="9" name="矩形 8"/>
          <p:cNvSpPr/>
          <p:nvPr/>
        </p:nvSpPr>
        <p:spPr>
          <a:xfrm>
            <a:off x="4714876" y="2214558"/>
            <a:ext cx="4143404" cy="1754326"/>
          </a:xfrm>
          <a:prstGeom prst="rect">
            <a:avLst/>
          </a:prstGeom>
        </p:spPr>
        <p:txBody>
          <a:bodyPr wrap="square">
            <a:spAutoFit/>
          </a:bodyPr>
          <a:lstStyle/>
          <a:p>
            <a:pPr>
              <a:buFont typeface="Wingdings" pitchFamily="2" charset="2"/>
              <a:buChar char="u"/>
            </a:pPr>
            <a:r>
              <a:rPr lang="en-US" altLang="zh-CN" sz="1200" dirty="0" smtClean="0">
                <a:solidFill>
                  <a:srgbClr val="000000"/>
                </a:solidFill>
                <a:latin typeface="+mj-ea"/>
              </a:rPr>
              <a:t> </a:t>
            </a:r>
            <a:r>
              <a:rPr lang="en-US" altLang="zh-CN" sz="1200" dirty="0" err="1" smtClean="0">
                <a:solidFill>
                  <a:srgbClr val="000000"/>
                </a:solidFill>
                <a:latin typeface="+mj-ea"/>
                <a:ea typeface="+mj-ea"/>
              </a:rPr>
              <a:t>Mesos</a:t>
            </a:r>
            <a:r>
              <a:rPr lang="zh-CN" altLang="en-US" sz="1200" dirty="0" smtClean="0">
                <a:solidFill>
                  <a:srgbClr val="000000"/>
                </a:solidFill>
                <a:latin typeface="+mj-ea"/>
                <a:ea typeface="+mj-ea"/>
              </a:rPr>
              <a:t>是一个为了构建分布式系统提供服务的分布式系统</a:t>
            </a:r>
            <a:endParaRPr lang="en-US" altLang="zh-CN" sz="1200" dirty="0" smtClean="0">
              <a:solidFill>
                <a:srgbClr val="000000"/>
              </a:solidFill>
              <a:latin typeface="+mj-ea"/>
              <a:ea typeface="+mj-ea"/>
            </a:endParaRPr>
          </a:p>
          <a:p>
            <a:pPr>
              <a:buFont typeface="Wingdings" pitchFamily="2" charset="2"/>
              <a:buChar char="u"/>
            </a:pPr>
            <a:r>
              <a:rPr lang="en-US" altLang="zh-CN" sz="1200" dirty="0" err="1" smtClean="0">
                <a:solidFill>
                  <a:srgbClr val="000000"/>
                </a:solidFill>
                <a:latin typeface="+mj-ea"/>
                <a:ea typeface="+mj-ea"/>
              </a:rPr>
              <a:t>Mesos</a:t>
            </a:r>
            <a:r>
              <a:rPr lang="zh-CN" altLang="en-US" sz="1200" dirty="0" smtClean="0">
                <a:solidFill>
                  <a:srgbClr val="000000"/>
                </a:solidFill>
                <a:latin typeface="+mj-ea"/>
                <a:ea typeface="+mj-ea"/>
              </a:rPr>
              <a:t>并不负责调度而是负责委派授权</a:t>
            </a:r>
            <a:endParaRPr lang="en-US" altLang="zh-CN" sz="1200" dirty="0" smtClean="0">
              <a:solidFill>
                <a:srgbClr val="000000"/>
              </a:solidFill>
              <a:latin typeface="+mj-ea"/>
              <a:ea typeface="+mj-ea"/>
            </a:endParaRPr>
          </a:p>
          <a:p>
            <a:pPr>
              <a:buFont typeface="Wingdings" pitchFamily="2" charset="2"/>
              <a:buChar char="u"/>
            </a:pPr>
            <a:r>
              <a:rPr lang="zh-CN" altLang="en-US" sz="1200" dirty="0" smtClean="0">
                <a:solidFill>
                  <a:srgbClr val="000000"/>
                </a:solidFill>
                <a:latin typeface="+mj-ea"/>
                <a:ea typeface="+mj-ea"/>
              </a:rPr>
              <a:t>  调度器是和</a:t>
            </a:r>
            <a:r>
              <a:rPr lang="en-US" altLang="zh-CN" sz="1200" dirty="0" err="1" smtClean="0">
                <a:solidFill>
                  <a:srgbClr val="000000"/>
                </a:solidFill>
                <a:latin typeface="+mj-ea"/>
                <a:ea typeface="+mj-ea"/>
              </a:rPr>
              <a:t>Mesos</a:t>
            </a:r>
            <a:r>
              <a:rPr lang="zh-CN" altLang="en-US" sz="1200" dirty="0" smtClean="0">
                <a:solidFill>
                  <a:srgbClr val="000000"/>
                </a:solidFill>
                <a:latin typeface="+mj-ea"/>
                <a:ea typeface="+mj-ea"/>
              </a:rPr>
              <a:t>层（通过</a:t>
            </a:r>
            <a:r>
              <a:rPr lang="en-US" altLang="zh-CN" sz="1200" dirty="0" smtClean="0">
                <a:solidFill>
                  <a:srgbClr val="000000"/>
                </a:solidFill>
                <a:latin typeface="+mj-ea"/>
                <a:ea typeface="+mj-ea"/>
              </a:rPr>
              <a:t>API</a:t>
            </a:r>
            <a:r>
              <a:rPr lang="zh-CN" altLang="en-US" sz="1200" dirty="0" smtClean="0">
                <a:solidFill>
                  <a:srgbClr val="000000"/>
                </a:solidFill>
                <a:latin typeface="+mj-ea"/>
                <a:ea typeface="+mj-ea"/>
              </a:rPr>
              <a:t>等）通信，而不是直接跟物理机器打交道</a:t>
            </a:r>
            <a:endParaRPr lang="en-US" altLang="zh-CN" sz="1200" dirty="0" smtClean="0">
              <a:solidFill>
                <a:srgbClr val="000000"/>
              </a:solidFill>
              <a:latin typeface="+mj-ea"/>
              <a:ea typeface="+mj-ea"/>
            </a:endParaRPr>
          </a:p>
          <a:p>
            <a:pPr>
              <a:buFont typeface="Wingdings" pitchFamily="2" charset="2"/>
              <a:buChar char="u"/>
            </a:pPr>
            <a:r>
              <a:rPr lang="zh-CN" altLang="en-US" sz="1200" dirty="0" smtClean="0">
                <a:solidFill>
                  <a:srgbClr val="000000"/>
                </a:solidFill>
                <a:latin typeface="+mj-ea"/>
                <a:ea typeface="+mj-ea"/>
              </a:rPr>
              <a:t>可以在一批机器上运行多个不同的分布式系统并进行动态划分和资源共享</a:t>
            </a:r>
            <a:endParaRPr lang="en-US" altLang="zh-CN" sz="1200" dirty="0" smtClean="0">
              <a:solidFill>
                <a:srgbClr val="000000"/>
              </a:solidFill>
              <a:latin typeface="+mj-ea"/>
              <a:ea typeface="+mj-ea"/>
            </a:endParaRPr>
          </a:p>
          <a:p>
            <a:pPr>
              <a:buFont typeface="Wingdings" pitchFamily="2" charset="2"/>
              <a:buChar char="u"/>
            </a:pPr>
            <a:r>
              <a:rPr lang="zh-CN" altLang="en-US" sz="1200" dirty="0" smtClean="0">
                <a:solidFill>
                  <a:srgbClr val="000000"/>
                </a:solidFill>
                <a:latin typeface="+mj-ea"/>
                <a:ea typeface="+mj-ea"/>
              </a:rPr>
              <a:t>在</a:t>
            </a:r>
            <a:r>
              <a:rPr lang="en-US" altLang="zh-CN" sz="1200" dirty="0" err="1" smtClean="0">
                <a:solidFill>
                  <a:srgbClr val="000000"/>
                </a:solidFill>
                <a:latin typeface="+mj-ea"/>
                <a:ea typeface="+mj-ea"/>
              </a:rPr>
              <a:t>IaaS</a:t>
            </a:r>
            <a:r>
              <a:rPr lang="en-US" altLang="zh-CN" sz="1200" dirty="0" smtClean="0">
                <a:solidFill>
                  <a:srgbClr val="000000"/>
                </a:solidFill>
                <a:latin typeface="+mj-ea"/>
                <a:ea typeface="+mj-ea"/>
              </a:rPr>
              <a:t> </a:t>
            </a:r>
            <a:r>
              <a:rPr lang="zh-CN" altLang="en-US" sz="1200" dirty="0" smtClean="0">
                <a:solidFill>
                  <a:srgbClr val="000000"/>
                </a:solidFill>
                <a:latin typeface="+mj-ea"/>
                <a:ea typeface="+mj-ea"/>
              </a:rPr>
              <a:t>上运行</a:t>
            </a:r>
            <a:r>
              <a:rPr lang="en-US" altLang="zh-CN" sz="1200" dirty="0" err="1" smtClean="0">
                <a:solidFill>
                  <a:srgbClr val="000000"/>
                </a:solidFill>
                <a:latin typeface="+mj-ea"/>
                <a:ea typeface="+mj-ea"/>
              </a:rPr>
              <a:t>Mesos</a:t>
            </a:r>
            <a:r>
              <a:rPr lang="zh-CN" altLang="en-US" sz="1200" dirty="0" smtClean="0">
                <a:solidFill>
                  <a:srgbClr val="000000"/>
                </a:solidFill>
                <a:latin typeface="+mj-ea"/>
                <a:ea typeface="+mj-ea"/>
              </a:rPr>
              <a:t>，在</a:t>
            </a:r>
            <a:r>
              <a:rPr lang="en-US" altLang="zh-CN" sz="1200" dirty="0" err="1" smtClean="0">
                <a:solidFill>
                  <a:srgbClr val="000000"/>
                </a:solidFill>
                <a:latin typeface="+mj-ea"/>
                <a:ea typeface="+mj-ea"/>
              </a:rPr>
              <a:t>Meos</a:t>
            </a:r>
            <a:r>
              <a:rPr lang="zh-CN" altLang="en-US" sz="1200" dirty="0" smtClean="0">
                <a:solidFill>
                  <a:srgbClr val="000000"/>
                </a:solidFill>
                <a:latin typeface="+mj-ea"/>
                <a:ea typeface="+mj-ea"/>
              </a:rPr>
              <a:t>上构建</a:t>
            </a:r>
            <a:r>
              <a:rPr lang="en-US" altLang="zh-CN" sz="1200" dirty="0" err="1" smtClean="0">
                <a:solidFill>
                  <a:srgbClr val="000000"/>
                </a:solidFill>
                <a:latin typeface="+mj-ea"/>
                <a:ea typeface="+mj-ea"/>
              </a:rPr>
              <a:t>PaaS</a:t>
            </a:r>
            <a:endParaRPr lang="en-US" altLang="zh-CN" sz="1200" dirty="0" smtClean="0">
              <a:solidFill>
                <a:srgbClr val="000000"/>
              </a:solidFill>
              <a:latin typeface="+mj-ea"/>
              <a:ea typeface="+mj-ea"/>
            </a:endParaRPr>
          </a:p>
          <a:p>
            <a:endParaRPr lang="zh-CN" altLang="en-US" sz="1200" dirty="0">
              <a:solidFill>
                <a:srgbClr val="00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en-US" altLang="zh-CN"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en-US" altLang="zh-CN" sz="18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Mesos+Marathon</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功能</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357158" y="928674"/>
            <a:ext cx="3357586" cy="2939266"/>
          </a:xfrm>
          <a:prstGeom prst="rect">
            <a:avLst/>
          </a:prstGeom>
          <a:noFill/>
        </p:spPr>
        <p:txBody>
          <a:bodyPr wrap="square" rtlCol="0">
            <a:spAutoFit/>
          </a:bodyPr>
          <a:lstStyle/>
          <a:p>
            <a:pPr>
              <a:buFont typeface="Wingdings" pitchFamily="2" charset="2"/>
              <a:buChar char="Ø"/>
            </a:pPr>
            <a:r>
              <a:rPr lang="zh-CN" altLang="en-US" sz="1100" dirty="0" smtClean="0">
                <a:solidFill>
                  <a:srgbClr val="000000"/>
                </a:solidFill>
              </a:rPr>
              <a:t>建立在</a:t>
            </a:r>
            <a:r>
              <a:rPr lang="en-US" altLang="zh-CN" sz="1100" dirty="0" smtClean="0">
                <a:solidFill>
                  <a:srgbClr val="000000"/>
                </a:solidFill>
              </a:rPr>
              <a:t>Apace </a:t>
            </a:r>
            <a:r>
              <a:rPr lang="en-US" altLang="zh-CN" sz="1100" dirty="0" err="1" smtClean="0">
                <a:solidFill>
                  <a:srgbClr val="000000"/>
                </a:solidFill>
              </a:rPr>
              <a:t>Mesos</a:t>
            </a:r>
            <a:r>
              <a:rPr lang="zh-CN" altLang="en-US" sz="1100" dirty="0" smtClean="0">
                <a:solidFill>
                  <a:srgbClr val="000000"/>
                </a:solidFill>
              </a:rPr>
              <a:t>分布式系统上</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运行监控</a:t>
            </a:r>
            <a:endParaRPr lang="en-US" altLang="zh-CN" sz="1100" dirty="0" smtClean="0">
              <a:solidFill>
                <a:srgbClr val="000000"/>
              </a:solidFill>
            </a:endParaRPr>
          </a:p>
          <a:p>
            <a:pPr>
              <a:buFont typeface="Wingdings" pitchFamily="2" charset="2"/>
              <a:buChar char="Ø"/>
            </a:pPr>
            <a:endParaRPr lang="en-US" altLang="zh-CN" sz="1100" dirty="0" smtClean="0">
              <a:solidFill>
                <a:srgbClr val="000000"/>
              </a:solidFill>
            </a:endParaRPr>
          </a:p>
          <a:p>
            <a:pPr>
              <a:buFont typeface="Wingdings" pitchFamily="2" charset="2"/>
              <a:buChar char="Ø"/>
            </a:pPr>
            <a:r>
              <a:rPr lang="zh-CN" altLang="en-US" sz="1100" dirty="0" smtClean="0">
                <a:solidFill>
                  <a:srgbClr val="000000"/>
                </a:solidFill>
              </a:rPr>
              <a:t>资源调度</a:t>
            </a:r>
            <a:endParaRPr lang="en-US" altLang="zh-CN" sz="1100" dirty="0" smtClean="0">
              <a:solidFill>
                <a:srgbClr val="000000"/>
              </a:solidFill>
            </a:endParaRPr>
          </a:p>
          <a:p>
            <a:pPr>
              <a:buFont typeface="Wingdings" pitchFamily="2" charset="2"/>
              <a:buChar char="Ø"/>
            </a:pPr>
            <a:endParaRPr lang="en-US" altLang="zh-CN" sz="1100" dirty="0" smtClean="0">
              <a:solidFill>
                <a:srgbClr val="000000"/>
              </a:solidFill>
            </a:endParaRPr>
          </a:p>
          <a:p>
            <a:pPr>
              <a:buFont typeface="Wingdings" pitchFamily="2" charset="2"/>
              <a:buChar char="Ø"/>
            </a:pPr>
            <a:r>
              <a:rPr lang="zh-CN" altLang="en-US" sz="1100" dirty="0" smtClean="0">
                <a:solidFill>
                  <a:srgbClr val="000000"/>
                </a:solidFill>
              </a:rPr>
              <a:t>内部域名服务</a:t>
            </a:r>
            <a:endParaRPr lang="en-US" altLang="zh-CN" sz="1100" dirty="0" smtClean="0">
              <a:solidFill>
                <a:srgbClr val="000000"/>
              </a:solidFill>
            </a:endParaRPr>
          </a:p>
          <a:p>
            <a:pPr lvl="1">
              <a:buFont typeface="Wingdings" pitchFamily="2" charset="2"/>
              <a:buChar char="Ø"/>
            </a:pPr>
            <a:endParaRPr lang="en-US" altLang="zh-CN" sz="1100" dirty="0" smtClean="0">
              <a:solidFill>
                <a:srgbClr val="000000"/>
              </a:solidFill>
            </a:endParaRPr>
          </a:p>
          <a:p>
            <a:pPr>
              <a:buFont typeface="Wingdings" pitchFamily="2" charset="2"/>
              <a:buChar char="Ø"/>
            </a:pPr>
            <a:r>
              <a:rPr lang="zh-CN" altLang="en-US" sz="1100" dirty="0" smtClean="0">
                <a:solidFill>
                  <a:srgbClr val="000000"/>
                </a:solidFill>
              </a:rPr>
              <a:t>健康检查</a:t>
            </a:r>
            <a:r>
              <a:rPr lang="en-US" altLang="zh-CN" sz="1100" dirty="0" smtClean="0">
                <a:solidFill>
                  <a:srgbClr val="000000"/>
                </a:solidFill>
                <a:latin typeface="+mj-ea"/>
                <a:ea typeface="+mj-ea"/>
              </a:rPr>
              <a:t>---------</a:t>
            </a:r>
            <a:r>
              <a:rPr lang="zh-CN" altLang="en-US" sz="1100" dirty="0" smtClean="0">
                <a:solidFill>
                  <a:srgbClr val="000000"/>
                </a:solidFill>
                <a:latin typeface="+mj-ea"/>
                <a:ea typeface="+mj-ea"/>
              </a:rPr>
              <a:t>应用依赖的，需要被手动实现。</a:t>
            </a:r>
            <a:endParaRPr lang="en-US" altLang="zh-CN" sz="1100" dirty="0" smtClean="0">
              <a:solidFill>
                <a:srgbClr val="000000"/>
              </a:solidFill>
              <a:latin typeface="+mj-ea"/>
              <a:ea typeface="+mj-ea"/>
            </a:endParaRPr>
          </a:p>
          <a:p>
            <a:pPr lvl="1"/>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服务扩展和缩减</a:t>
            </a:r>
            <a:endParaRPr lang="en-US" altLang="zh-CN" sz="1100" dirty="0" smtClean="0">
              <a:solidFill>
                <a:srgbClr val="000000"/>
              </a:solidFill>
              <a:latin typeface="+mj-ea"/>
              <a:ea typeface="+mj-ea"/>
            </a:endParaRPr>
          </a:p>
          <a:p>
            <a:pPr lvl="1">
              <a:buFont typeface="Arial" pitchFamily="34" charset="0"/>
              <a:buChar char="•"/>
            </a:pPr>
            <a:endParaRPr lang="en-US" altLang="zh-CN" sz="1100" dirty="0" smtClean="0">
              <a:solidFill>
                <a:srgbClr val="000000"/>
              </a:solidFill>
            </a:endParaRPr>
          </a:p>
          <a:p>
            <a:pPr>
              <a:buFont typeface="Wingdings" pitchFamily="2" charset="2"/>
              <a:buChar char="Ø"/>
            </a:pPr>
            <a:r>
              <a:rPr lang="zh-CN" altLang="en-US" sz="1100" dirty="0" smtClean="0">
                <a:solidFill>
                  <a:srgbClr val="000000"/>
                </a:solidFill>
              </a:rPr>
              <a:t>集群状态维护</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服务发现</a:t>
            </a:r>
            <a:endParaRPr lang="en-US" altLang="zh-CN" sz="1100" dirty="0" smtClean="0">
              <a:solidFill>
                <a:srgbClr val="000000"/>
              </a:solidFill>
            </a:endParaRPr>
          </a:p>
          <a:p>
            <a:pPr lvl="1">
              <a:buFont typeface="Arial" pitchFamily="34" charset="0"/>
              <a:buChar char="•"/>
            </a:pPr>
            <a:endParaRPr lang="en-US" altLang="zh-CN" sz="1050" dirty="0" smtClean="0">
              <a:solidFill>
                <a:srgbClr val="000000"/>
              </a:solidFill>
              <a:latin typeface="+mj-ea"/>
              <a:ea typeface="+mj-ea"/>
            </a:endParaRPr>
          </a:p>
          <a:p>
            <a:pPr>
              <a:buFont typeface="Wingdings" pitchFamily="2" charset="2"/>
              <a:buChar char="Ø"/>
            </a:pPr>
            <a:r>
              <a:rPr lang="zh-CN" altLang="en-US" sz="1100" dirty="0" smtClean="0">
                <a:solidFill>
                  <a:srgbClr val="000000"/>
                </a:solidFill>
              </a:rPr>
              <a:t>负载均衡</a:t>
            </a:r>
            <a:endParaRPr lang="en-US" altLang="zh-CN" sz="1100" dirty="0" smtClean="0">
              <a:solidFill>
                <a:srgbClr val="000000"/>
              </a:solidFill>
            </a:endParaRPr>
          </a:p>
        </p:txBody>
      </p:sp>
      <p:sp>
        <p:nvSpPr>
          <p:cNvPr id="5" name="椭圆 4"/>
          <p:cNvSpPr/>
          <p:nvPr/>
        </p:nvSpPr>
        <p:spPr>
          <a:xfrm>
            <a:off x="3357554" y="1428740"/>
            <a:ext cx="4643470" cy="32147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705352" y="2285996"/>
            <a:ext cx="2143140" cy="1785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858016" y="2714624"/>
            <a:ext cx="1221600" cy="523220"/>
          </a:xfrm>
          <a:prstGeom prst="rect">
            <a:avLst/>
          </a:prstGeom>
          <a:noFill/>
        </p:spPr>
        <p:txBody>
          <a:bodyPr wrap="square" rtlCol="0">
            <a:spAutoFit/>
          </a:bodyPr>
          <a:lstStyle/>
          <a:p>
            <a:r>
              <a:rPr lang="en-US" altLang="zh-CN" sz="1400" dirty="0" err="1" smtClean="0">
                <a:solidFill>
                  <a:srgbClr val="000000"/>
                </a:solidFill>
              </a:rPr>
              <a:t>Kubernetes</a:t>
            </a:r>
            <a:endParaRPr lang="en-US" altLang="zh-CN" sz="1400" dirty="0" smtClean="0">
              <a:solidFill>
                <a:srgbClr val="000000"/>
              </a:solidFill>
            </a:endParaRPr>
          </a:p>
          <a:p>
            <a:r>
              <a:rPr lang="zh-CN" altLang="en-US" sz="1400" dirty="0" smtClean="0">
                <a:solidFill>
                  <a:srgbClr val="000000"/>
                </a:solidFill>
              </a:rPr>
              <a:t>功能集</a:t>
            </a:r>
            <a:endParaRPr lang="zh-CN" altLang="en-US" sz="1400" dirty="0">
              <a:solidFill>
                <a:srgbClr val="000000"/>
              </a:solidFill>
            </a:endParaRPr>
          </a:p>
        </p:txBody>
      </p:sp>
      <p:sp>
        <p:nvSpPr>
          <p:cNvPr id="8" name="TextBox 7"/>
          <p:cNvSpPr txBox="1"/>
          <p:nvPr/>
        </p:nvSpPr>
        <p:spPr>
          <a:xfrm>
            <a:off x="5062542" y="2857500"/>
            <a:ext cx="1239442" cy="523220"/>
          </a:xfrm>
          <a:prstGeom prst="rect">
            <a:avLst/>
          </a:prstGeom>
          <a:noFill/>
        </p:spPr>
        <p:txBody>
          <a:bodyPr wrap="none" rtlCol="0">
            <a:spAutoFit/>
          </a:bodyPr>
          <a:lstStyle/>
          <a:p>
            <a:r>
              <a:rPr lang="en-US" altLang="zh-CN" sz="1400" dirty="0" smtClean="0">
                <a:solidFill>
                  <a:srgbClr val="000000"/>
                </a:solidFill>
              </a:rPr>
              <a:t>Swarm Mode</a:t>
            </a:r>
          </a:p>
          <a:p>
            <a:r>
              <a:rPr lang="zh-CN" altLang="en-US" sz="1400" dirty="0" smtClean="0">
                <a:solidFill>
                  <a:srgbClr val="000000"/>
                </a:solidFill>
              </a:rPr>
              <a:t>功能集</a:t>
            </a:r>
            <a:endParaRPr lang="zh-CN" altLang="en-US" sz="1400" dirty="0">
              <a:solidFill>
                <a:srgbClr val="000000"/>
              </a:solidFill>
            </a:endParaRPr>
          </a:p>
        </p:txBody>
      </p:sp>
      <p:sp>
        <p:nvSpPr>
          <p:cNvPr id="9" name="椭圆 8"/>
          <p:cNvSpPr/>
          <p:nvPr/>
        </p:nvSpPr>
        <p:spPr>
          <a:xfrm>
            <a:off x="3786182" y="1785930"/>
            <a:ext cx="3143272" cy="25717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3786182" y="2857500"/>
            <a:ext cx="928694" cy="646331"/>
          </a:xfrm>
          <a:prstGeom prst="rect">
            <a:avLst/>
          </a:prstGeom>
          <a:noFill/>
        </p:spPr>
        <p:txBody>
          <a:bodyPr wrap="square" rtlCol="0">
            <a:spAutoFit/>
          </a:bodyPr>
          <a:lstStyle/>
          <a:p>
            <a:r>
              <a:rPr lang="en-US" altLang="zh-CN" sz="1200" dirty="0" err="1" smtClean="0">
                <a:solidFill>
                  <a:srgbClr val="000000"/>
                </a:solidFill>
              </a:rPr>
              <a:t>Mesos+Marathon</a:t>
            </a:r>
            <a:endParaRPr lang="en-US" altLang="zh-CN" sz="1200" dirty="0" smtClean="0">
              <a:solidFill>
                <a:srgbClr val="000000"/>
              </a:solidFill>
            </a:endParaRPr>
          </a:p>
          <a:p>
            <a:r>
              <a:rPr lang="zh-CN" altLang="en-US" sz="1200" dirty="0" smtClean="0">
                <a:solidFill>
                  <a:srgbClr val="000000"/>
                </a:solidFill>
              </a:rPr>
              <a:t>功能集</a:t>
            </a:r>
            <a:endParaRPr lang="zh-CN" altLang="en-US" sz="1200" dirty="0">
              <a:solidFill>
                <a:srgbClr val="00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8282"/>
            <a:ext cx="7177088" cy="419364"/>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buFontTx/>
              <a:buNone/>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目录</a:t>
            </a:r>
          </a:p>
        </p:txBody>
      </p:sp>
      <p:sp>
        <p:nvSpPr>
          <p:cNvPr id="5123" name="矩形 6"/>
          <p:cNvSpPr>
            <a:spLocks noChangeArrowheads="1"/>
          </p:cNvSpPr>
          <p:nvPr/>
        </p:nvSpPr>
        <p:spPr bwMode="auto">
          <a:xfrm>
            <a:off x="4014789" y="2704042"/>
            <a:ext cx="1114408" cy="369332"/>
          </a:xfrm>
          <a:prstGeom prst="rect">
            <a:avLst/>
          </a:prstGeom>
          <a:noFill/>
          <a:ln w="9525">
            <a:noFill/>
            <a:miter lim="800000"/>
            <a:headEnd/>
            <a:tailEnd/>
          </a:ln>
        </p:spPr>
        <p:txBody>
          <a:bodyPr wrap="none">
            <a:spAutoFit/>
          </a:bodyPr>
          <a:lstStyle/>
          <a:p>
            <a:pPr algn="ctr"/>
            <a:r>
              <a:rPr lang="zh-CN" altLang="en-US" b="1">
                <a:solidFill>
                  <a:schemeClr val="tx2"/>
                </a:solidFill>
                <a:latin typeface="Verdana" pitchFamily="34" charset="0"/>
              </a:rPr>
              <a:t>研发中心</a:t>
            </a:r>
          </a:p>
        </p:txBody>
      </p:sp>
      <p:graphicFrame>
        <p:nvGraphicFramePr>
          <p:cNvPr id="9" name="图示 8"/>
          <p:cNvGraphicFramePr/>
          <p:nvPr/>
        </p:nvGraphicFramePr>
        <p:xfrm>
          <a:off x="-214346" y="1309677"/>
          <a:ext cx="6096000" cy="3386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左大括号 9"/>
          <p:cNvSpPr/>
          <p:nvPr/>
        </p:nvSpPr>
        <p:spPr>
          <a:xfrm>
            <a:off x="4786314" y="1000112"/>
            <a:ext cx="714380" cy="1357322"/>
          </a:xfrm>
          <a:prstGeom prst="leftBrace">
            <a:avLst>
              <a:gd name="adj1" fmla="val 34074"/>
              <a:gd name="adj2" fmla="val 616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5500694" y="857236"/>
            <a:ext cx="1584088" cy="1600438"/>
          </a:xfrm>
          <a:prstGeom prst="rect">
            <a:avLst/>
          </a:prstGeom>
          <a:noFill/>
        </p:spPr>
        <p:txBody>
          <a:bodyPr wrap="none" rtlCol="0">
            <a:spAutoFit/>
          </a:bodyPr>
          <a:lstStyle/>
          <a:p>
            <a:pPr>
              <a:buFont typeface="Wingdings" pitchFamily="2" charset="2"/>
              <a:buChar char="Ø"/>
            </a:pPr>
            <a:r>
              <a:rPr lang="zh-CN" altLang="en-US" sz="1400" dirty="0" smtClean="0">
                <a:solidFill>
                  <a:srgbClr val="000000"/>
                </a:solidFill>
              </a:rPr>
              <a:t>什么是 </a:t>
            </a:r>
            <a:r>
              <a:rPr lang="en-US" altLang="zh-CN" sz="1400" dirty="0" err="1" smtClean="0">
                <a:solidFill>
                  <a:srgbClr val="000000"/>
                </a:solidFill>
              </a:rPr>
              <a:t>Docker</a:t>
            </a:r>
            <a:endParaRPr lang="en-US" altLang="zh-CN" sz="1400" dirty="0" smtClean="0">
              <a:solidFill>
                <a:srgbClr val="000000"/>
              </a:solidFill>
            </a:endParaRPr>
          </a:p>
          <a:p>
            <a:pPr>
              <a:buFont typeface="Wingdings" pitchFamily="2" charset="2"/>
              <a:buChar char="Ø"/>
            </a:pPr>
            <a:r>
              <a:rPr lang="zh-CN" altLang="en-US" sz="1400" dirty="0" smtClean="0">
                <a:solidFill>
                  <a:srgbClr val="000000"/>
                </a:solidFill>
              </a:rPr>
              <a:t>与虚拟机的区别</a:t>
            </a:r>
            <a:endParaRPr lang="en-US" altLang="zh-CN" sz="1400" dirty="0" smtClean="0">
              <a:solidFill>
                <a:srgbClr val="000000"/>
              </a:solidFill>
            </a:endParaRPr>
          </a:p>
          <a:p>
            <a:pPr>
              <a:buFont typeface="Wingdings" pitchFamily="2" charset="2"/>
              <a:buChar char="Ø"/>
            </a:pPr>
            <a:r>
              <a:rPr lang="zh-CN" altLang="en-US" sz="1400" dirty="0" smtClean="0">
                <a:solidFill>
                  <a:srgbClr val="000000"/>
                </a:solidFill>
              </a:rPr>
              <a:t>镜像</a:t>
            </a:r>
            <a:endParaRPr lang="en-US" altLang="zh-CN" sz="1400" dirty="0" smtClean="0">
              <a:solidFill>
                <a:srgbClr val="000000"/>
              </a:solidFill>
            </a:endParaRPr>
          </a:p>
          <a:p>
            <a:pPr>
              <a:buFont typeface="Wingdings" pitchFamily="2" charset="2"/>
              <a:buChar char="Ø"/>
            </a:pPr>
            <a:r>
              <a:rPr lang="zh-CN" altLang="en-US" sz="1400" dirty="0" smtClean="0">
                <a:solidFill>
                  <a:srgbClr val="000000"/>
                </a:solidFill>
              </a:rPr>
              <a:t>容器</a:t>
            </a:r>
            <a:endParaRPr lang="en-US" altLang="zh-CN" sz="1400" dirty="0" smtClean="0">
              <a:solidFill>
                <a:srgbClr val="000000"/>
              </a:solidFill>
            </a:endParaRPr>
          </a:p>
          <a:p>
            <a:pPr>
              <a:buFont typeface="Wingdings" pitchFamily="2" charset="2"/>
              <a:buChar char="Ø"/>
            </a:pPr>
            <a:r>
              <a:rPr lang="zh-CN" altLang="en-US" sz="1400" dirty="0" smtClean="0">
                <a:solidFill>
                  <a:srgbClr val="000000"/>
                </a:solidFill>
              </a:rPr>
              <a:t>仓库</a:t>
            </a:r>
            <a:endParaRPr lang="en-US" altLang="zh-CN" sz="1400" dirty="0" smtClean="0">
              <a:solidFill>
                <a:srgbClr val="000000"/>
              </a:solidFill>
            </a:endParaRPr>
          </a:p>
          <a:p>
            <a:pPr>
              <a:buFont typeface="Wingdings" pitchFamily="2" charset="2"/>
              <a:buChar char="Ø"/>
            </a:pPr>
            <a:r>
              <a:rPr lang="zh-CN" altLang="en-US" sz="1400" dirty="0" smtClean="0">
                <a:solidFill>
                  <a:srgbClr val="000000"/>
                </a:solidFill>
              </a:rPr>
              <a:t>卷</a:t>
            </a:r>
            <a:endParaRPr lang="en-US" altLang="zh-CN" sz="1400" dirty="0" smtClean="0">
              <a:solidFill>
                <a:srgbClr val="000000"/>
              </a:solidFill>
            </a:endParaRPr>
          </a:p>
          <a:p>
            <a:pPr>
              <a:buFont typeface="Wingdings" pitchFamily="2" charset="2"/>
              <a:buChar char="Ø"/>
            </a:pPr>
            <a:r>
              <a:rPr lang="zh-CN" altLang="en-US" sz="1400" dirty="0" smtClean="0">
                <a:solidFill>
                  <a:srgbClr val="000000"/>
                </a:solidFill>
              </a:rPr>
              <a:t>网络</a:t>
            </a:r>
            <a:endParaRPr lang="zh-CN" altLang="en-US" sz="1400" dirty="0">
              <a:solidFill>
                <a:srgbClr val="000000"/>
              </a:solidFill>
            </a:endParaRPr>
          </a:p>
        </p:txBody>
      </p:sp>
      <p:sp>
        <p:nvSpPr>
          <p:cNvPr id="12" name="左大括号 11"/>
          <p:cNvSpPr/>
          <p:nvPr/>
        </p:nvSpPr>
        <p:spPr>
          <a:xfrm>
            <a:off x="4786314" y="3477288"/>
            <a:ext cx="2000264" cy="357190"/>
          </a:xfrm>
          <a:prstGeom prst="leftBrace">
            <a:avLst>
              <a:gd name="adj1" fmla="val 34074"/>
              <a:gd name="adj2" fmla="val 616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6786578" y="3405850"/>
            <a:ext cx="1404552" cy="523220"/>
          </a:xfrm>
          <a:prstGeom prst="rect">
            <a:avLst/>
          </a:prstGeom>
          <a:noFill/>
        </p:spPr>
        <p:txBody>
          <a:bodyPr wrap="none" rtlCol="0">
            <a:spAutoFit/>
          </a:bodyPr>
          <a:lstStyle/>
          <a:p>
            <a:pPr>
              <a:buFont typeface="Wingdings" pitchFamily="2" charset="2"/>
              <a:buChar char="Ø"/>
            </a:pPr>
            <a:r>
              <a:rPr lang="zh-CN" altLang="en-US" sz="1400" dirty="0" smtClean="0">
                <a:solidFill>
                  <a:srgbClr val="000000"/>
                </a:solidFill>
              </a:rPr>
              <a:t>编排工具</a:t>
            </a:r>
            <a:endParaRPr lang="en-US" altLang="zh-CN" sz="1400" dirty="0" smtClean="0">
              <a:solidFill>
                <a:srgbClr val="000000"/>
              </a:solidFill>
            </a:endParaRPr>
          </a:p>
          <a:p>
            <a:pPr>
              <a:buFont typeface="Wingdings" pitchFamily="2" charset="2"/>
              <a:buChar char="Ø"/>
            </a:pPr>
            <a:r>
              <a:rPr lang="zh-CN" altLang="en-US" sz="1400" dirty="0" smtClean="0">
                <a:solidFill>
                  <a:srgbClr val="000000"/>
                </a:solidFill>
              </a:rPr>
              <a:t>编排工具对比</a:t>
            </a:r>
            <a:endParaRPr lang="zh-CN" altLang="en-US" sz="1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lide(fromBottom)">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Bottom)">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编排方案对比</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4" name="Picture 1"/>
          <p:cNvPicPr>
            <a:picLocks noChangeAspect="1" noChangeArrowheads="1"/>
          </p:cNvPicPr>
          <p:nvPr/>
        </p:nvPicPr>
        <p:blipFill>
          <a:blip r:embed="rId2"/>
          <a:srcRect/>
          <a:stretch>
            <a:fillRect/>
          </a:stretch>
        </p:blipFill>
        <p:spPr bwMode="auto">
          <a:xfrm>
            <a:off x="642910" y="1357302"/>
            <a:ext cx="4191000" cy="3495675"/>
          </a:xfrm>
          <a:prstGeom prst="rect">
            <a:avLst/>
          </a:prstGeom>
          <a:noFill/>
          <a:ln w="9525">
            <a:noFill/>
            <a:miter lim="800000"/>
            <a:headEnd/>
            <a:tailEnd/>
          </a:ln>
          <a:effectLst/>
        </p:spPr>
      </p:pic>
      <p:sp>
        <p:nvSpPr>
          <p:cNvPr id="5" name="TextBox 4"/>
          <p:cNvSpPr txBox="1"/>
          <p:nvPr/>
        </p:nvSpPr>
        <p:spPr>
          <a:xfrm>
            <a:off x="5143504" y="1643054"/>
            <a:ext cx="1800493" cy="646331"/>
          </a:xfrm>
          <a:prstGeom prst="rect">
            <a:avLst/>
          </a:prstGeom>
          <a:noFill/>
        </p:spPr>
        <p:txBody>
          <a:bodyPr wrap="none" rtlCol="0">
            <a:spAutoFit/>
          </a:bodyPr>
          <a:lstStyle/>
          <a:p>
            <a:r>
              <a:rPr lang="zh-CN" altLang="en-US" dirty="0" smtClean="0">
                <a:solidFill>
                  <a:srgbClr val="000000"/>
                </a:solidFill>
              </a:rPr>
              <a:t>生产环境需求：</a:t>
            </a:r>
            <a:endParaRPr lang="en-US" altLang="zh-CN" dirty="0" smtClean="0">
              <a:solidFill>
                <a:srgbClr val="000000"/>
              </a:solidFill>
            </a:endParaRPr>
          </a:p>
          <a:p>
            <a:r>
              <a:rPr lang="en-US" altLang="zh-CN" dirty="0" smtClean="0">
                <a:solidFill>
                  <a:srgbClr val="000000"/>
                </a:solidFill>
              </a:rPr>
              <a:t>	</a:t>
            </a:r>
            <a:endParaRPr lang="zh-CN" altLang="en-US" dirty="0">
              <a:solidFill>
                <a:srgbClr val="000000"/>
              </a:solidFill>
            </a:endParaRPr>
          </a:p>
        </p:txBody>
      </p:sp>
      <p:sp>
        <p:nvSpPr>
          <p:cNvPr id="6" name="TextBox 5"/>
          <p:cNvSpPr txBox="1"/>
          <p:nvPr/>
        </p:nvSpPr>
        <p:spPr>
          <a:xfrm>
            <a:off x="7283393" y="2183497"/>
            <a:ext cx="1289135" cy="2031325"/>
          </a:xfrm>
          <a:prstGeom prst="rect">
            <a:avLst/>
          </a:prstGeom>
          <a:noFill/>
        </p:spPr>
        <p:txBody>
          <a:bodyPr wrap="none" rtlCol="0">
            <a:spAutoFit/>
          </a:bodyPr>
          <a:lstStyle/>
          <a:p>
            <a:pPr>
              <a:buFont typeface="Wingdings" pitchFamily="2" charset="2"/>
              <a:buChar char="ü"/>
            </a:pPr>
            <a:r>
              <a:rPr lang="zh-CN" altLang="en-US" dirty="0" smtClean="0">
                <a:solidFill>
                  <a:srgbClr val="000000"/>
                </a:solidFill>
              </a:rPr>
              <a:t>多机集群</a:t>
            </a:r>
            <a:endParaRPr lang="en-US" altLang="zh-CN" dirty="0" smtClean="0">
              <a:solidFill>
                <a:srgbClr val="000000"/>
              </a:solidFill>
            </a:endParaRPr>
          </a:p>
          <a:p>
            <a:pPr>
              <a:buFont typeface="Wingdings" pitchFamily="2" charset="2"/>
              <a:buChar char="ü"/>
            </a:pPr>
            <a:r>
              <a:rPr lang="zh-CN" altLang="en-US" dirty="0" smtClean="0">
                <a:solidFill>
                  <a:srgbClr val="000000"/>
                </a:solidFill>
              </a:rPr>
              <a:t>资源调度</a:t>
            </a:r>
            <a:endParaRPr lang="en-US" altLang="zh-CN" dirty="0" smtClean="0">
              <a:solidFill>
                <a:srgbClr val="000000"/>
              </a:solidFill>
            </a:endParaRPr>
          </a:p>
          <a:p>
            <a:pPr>
              <a:buFont typeface="Wingdings" pitchFamily="2" charset="2"/>
              <a:buChar char="ü"/>
            </a:pPr>
            <a:r>
              <a:rPr lang="zh-CN" altLang="en-US" dirty="0" smtClean="0">
                <a:solidFill>
                  <a:srgbClr val="000000"/>
                </a:solidFill>
              </a:rPr>
              <a:t>可扩展性</a:t>
            </a:r>
            <a:endParaRPr lang="en-US" altLang="zh-CN" dirty="0" smtClean="0">
              <a:solidFill>
                <a:srgbClr val="000000"/>
              </a:solidFill>
            </a:endParaRPr>
          </a:p>
          <a:p>
            <a:pPr>
              <a:buFont typeface="Wingdings" pitchFamily="2" charset="2"/>
              <a:buChar char="ü"/>
            </a:pPr>
            <a:r>
              <a:rPr lang="zh-CN" altLang="en-US" dirty="0" smtClean="0">
                <a:solidFill>
                  <a:srgbClr val="000000"/>
                </a:solidFill>
              </a:rPr>
              <a:t>负载均衡</a:t>
            </a:r>
            <a:endParaRPr lang="en-US" altLang="zh-CN" dirty="0" smtClean="0">
              <a:solidFill>
                <a:srgbClr val="000000"/>
              </a:solidFill>
            </a:endParaRPr>
          </a:p>
          <a:p>
            <a:pPr>
              <a:buFont typeface="Wingdings" pitchFamily="2" charset="2"/>
              <a:buChar char="ü"/>
            </a:pPr>
            <a:r>
              <a:rPr lang="zh-CN" altLang="en-US" dirty="0" smtClean="0">
                <a:solidFill>
                  <a:srgbClr val="000000"/>
                </a:solidFill>
              </a:rPr>
              <a:t>虚拟网络</a:t>
            </a:r>
            <a:endParaRPr lang="en-US" altLang="zh-CN" dirty="0" smtClean="0">
              <a:solidFill>
                <a:srgbClr val="000000"/>
              </a:solidFill>
            </a:endParaRPr>
          </a:p>
          <a:p>
            <a:pPr>
              <a:buFont typeface="Wingdings" pitchFamily="2" charset="2"/>
              <a:buChar char="ü"/>
            </a:pPr>
            <a:r>
              <a:rPr lang="zh-CN" altLang="en-US" dirty="0" smtClean="0">
                <a:solidFill>
                  <a:srgbClr val="000000"/>
                </a:solidFill>
              </a:rPr>
              <a:t>微服务化</a:t>
            </a:r>
            <a:endParaRPr lang="en-US" altLang="zh-CN" dirty="0" smtClean="0">
              <a:solidFill>
                <a:srgbClr val="000000"/>
              </a:solidFill>
            </a:endParaRPr>
          </a:p>
          <a:p>
            <a:endParaRPr lang="zh-CN" altLang="en-US" dirty="0">
              <a:solidFill>
                <a:srgbClr val="000000"/>
              </a:solidFill>
            </a:endParaRPr>
          </a:p>
        </p:txBody>
      </p:sp>
      <p:pic>
        <p:nvPicPr>
          <p:cNvPr id="7" name="Picture 3" descr="https://timgsa.baidu.com/timg?image&amp;quality=80&amp;size=b9999_10000&amp;sec=1491566802453&amp;di=d9f4a9f168c172a56b5b531af931a9eb&amp;imgtype=0&amp;src=http%3A%2F%2Fstatic.oschina.net%2Fuploads%2Fimg%2F201511%2F05160339_gWce.png"/>
          <p:cNvPicPr>
            <a:picLocks noChangeAspect="1" noChangeArrowheads="1"/>
          </p:cNvPicPr>
          <p:nvPr/>
        </p:nvPicPr>
        <p:blipFill>
          <a:blip r:embed="rId3" cstate="print"/>
          <a:srcRect/>
          <a:stretch>
            <a:fillRect/>
          </a:stretch>
        </p:blipFill>
        <p:spPr bwMode="auto">
          <a:xfrm>
            <a:off x="5361618" y="2746128"/>
            <a:ext cx="609678" cy="540000"/>
          </a:xfrm>
          <a:prstGeom prst="rect">
            <a:avLst/>
          </a:prstGeom>
          <a:noFill/>
        </p:spPr>
      </p:pic>
      <p:pic>
        <p:nvPicPr>
          <p:cNvPr id="8" name="Picture 5" descr="https://timgsa.baidu.com/timg?image&amp;quality=80&amp;size=b9999_10000&amp;sec=1491566890356&amp;di=14734c9c1c4f60ad7b295e11e8007592&amp;imgtype=0&amp;src=http%3A%2F%2Fimg.mp.itc.cn%2Fupload%2F20160811%2Fff1d6eecc4864f3b9a350bdc36a5dffb_th.jpg"/>
          <p:cNvPicPr>
            <a:picLocks noChangeAspect="1" noChangeArrowheads="1"/>
          </p:cNvPicPr>
          <p:nvPr/>
        </p:nvPicPr>
        <p:blipFill>
          <a:blip r:embed="rId4" cstate="print"/>
          <a:srcRect/>
          <a:stretch>
            <a:fillRect/>
          </a:stretch>
        </p:blipFill>
        <p:spPr bwMode="auto">
          <a:xfrm>
            <a:off x="5298214" y="2143120"/>
            <a:ext cx="777784" cy="540000"/>
          </a:xfrm>
          <a:prstGeom prst="rect">
            <a:avLst/>
          </a:prstGeom>
          <a:noFill/>
        </p:spPr>
      </p:pic>
      <p:pic>
        <p:nvPicPr>
          <p:cNvPr id="9" name="Picture 8"/>
          <p:cNvPicPr>
            <a:picLocks noChangeAspect="1" noChangeArrowheads="1"/>
          </p:cNvPicPr>
          <p:nvPr/>
        </p:nvPicPr>
        <p:blipFill>
          <a:blip r:embed="rId5"/>
          <a:srcRect/>
          <a:stretch>
            <a:fillRect/>
          </a:stretch>
        </p:blipFill>
        <p:spPr bwMode="auto">
          <a:xfrm>
            <a:off x="5214942" y="3357566"/>
            <a:ext cx="633333" cy="540000"/>
          </a:xfrm>
          <a:prstGeom prst="rect">
            <a:avLst/>
          </a:prstGeom>
          <a:noFill/>
          <a:ln w="9525">
            <a:noFill/>
            <a:miter lim="800000"/>
            <a:headEnd/>
            <a:tailEnd/>
          </a:ln>
          <a:effectLst/>
        </p:spPr>
      </p:pic>
      <p:pic>
        <p:nvPicPr>
          <p:cNvPr id="10" name="Picture 10" descr="https://timgsa.baidu.com/timg?image&amp;quality=80&amp;size=b9999_10000&amp;sec=1491567026697&amp;di=97458f909ff3624e93db4b97b2e4e779&amp;imgtype=0&amp;src=http%3A%2F%2Fwww.uml.org.cn%2Fyunjisuan%2Fimages%2F2017032205.png"/>
          <p:cNvPicPr>
            <a:picLocks noChangeAspect="1" noChangeArrowheads="1"/>
          </p:cNvPicPr>
          <p:nvPr/>
        </p:nvPicPr>
        <p:blipFill>
          <a:blip r:embed="rId6" cstate="print"/>
          <a:srcRect/>
          <a:stretch>
            <a:fillRect/>
          </a:stretch>
        </p:blipFill>
        <p:spPr bwMode="auto">
          <a:xfrm>
            <a:off x="5857884" y="3357566"/>
            <a:ext cx="503866" cy="540000"/>
          </a:xfrm>
          <a:prstGeom prst="rect">
            <a:avLst/>
          </a:prstGeom>
          <a:noFill/>
        </p:spPr>
      </p:pic>
      <p:sp>
        <p:nvSpPr>
          <p:cNvPr id="11" name="右中括号 10"/>
          <p:cNvSpPr/>
          <p:nvPr/>
        </p:nvSpPr>
        <p:spPr>
          <a:xfrm>
            <a:off x="6429388" y="2285996"/>
            <a:ext cx="142876" cy="1500198"/>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中括号 11"/>
          <p:cNvSpPr/>
          <p:nvPr/>
        </p:nvSpPr>
        <p:spPr>
          <a:xfrm flipH="1">
            <a:off x="7072330" y="2285996"/>
            <a:ext cx="142876" cy="1500198"/>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右箭头 12"/>
          <p:cNvSpPr/>
          <p:nvPr/>
        </p:nvSpPr>
        <p:spPr>
          <a:xfrm>
            <a:off x="6572264" y="2857500"/>
            <a:ext cx="500066" cy="285752"/>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编排方案对比</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42842" y="1571616"/>
          <a:ext cx="8572564" cy="3181388"/>
        </p:xfrm>
        <a:graphic>
          <a:graphicData uri="http://schemas.openxmlformats.org/drawingml/2006/table">
            <a:tbl>
              <a:tblPr firstRow="1" bandRow="1">
                <a:tableStyleId>{BDBED569-4797-4DF1-A0F4-6AAB3CD982D8}</a:tableStyleId>
              </a:tblPr>
              <a:tblGrid>
                <a:gridCol w="2143141"/>
                <a:gridCol w="2143141"/>
                <a:gridCol w="2143141"/>
                <a:gridCol w="2143141"/>
              </a:tblGrid>
              <a:tr h="363044">
                <a:tc>
                  <a:txBody>
                    <a:bodyPr/>
                    <a:lstStyle/>
                    <a:p>
                      <a:pPr algn="ctr"/>
                      <a:r>
                        <a:rPr lang="zh-CN" altLang="en-US" sz="1600" dirty="0" smtClean="0">
                          <a:solidFill>
                            <a:srgbClr val="000000"/>
                          </a:solidFill>
                        </a:rPr>
                        <a:t>比较项目</a:t>
                      </a:r>
                      <a:endParaRPr lang="zh-CN" altLang="en-US" sz="1600" dirty="0">
                        <a:solidFill>
                          <a:srgbClr val="000000"/>
                        </a:solidFill>
                      </a:endParaRPr>
                    </a:p>
                  </a:txBody>
                  <a:tcPr/>
                </a:tc>
                <a:tc>
                  <a:txBody>
                    <a:bodyPr/>
                    <a:lstStyle/>
                    <a:p>
                      <a:pPr algn="ctr"/>
                      <a:r>
                        <a:rPr lang="en-US" altLang="zh-CN" sz="1600" dirty="0" smtClean="0">
                          <a:solidFill>
                            <a:srgbClr val="000000"/>
                          </a:solidFill>
                        </a:rPr>
                        <a:t> </a:t>
                      </a:r>
                      <a:r>
                        <a:rPr lang="en-US" altLang="zh-CN" sz="1600" dirty="0" err="1" smtClean="0">
                          <a:solidFill>
                            <a:srgbClr val="000000"/>
                          </a:solidFill>
                        </a:rPr>
                        <a:t>Kubernetes</a:t>
                      </a:r>
                      <a:endParaRPr lang="en-US" altLang="zh-CN" sz="1600" dirty="0" smtClean="0">
                        <a:solidFill>
                          <a:srgbClr val="000000"/>
                        </a:solidFill>
                      </a:endParaRPr>
                    </a:p>
                  </a:txBody>
                  <a:tcPr/>
                </a:tc>
                <a:tc>
                  <a:txBody>
                    <a:bodyPr/>
                    <a:lstStyle/>
                    <a:p>
                      <a:pPr algn="ctr"/>
                      <a:r>
                        <a:rPr lang="en-US" altLang="zh-CN" sz="1600" dirty="0" smtClean="0">
                          <a:solidFill>
                            <a:srgbClr val="000000"/>
                          </a:solidFill>
                        </a:rPr>
                        <a:t>Swarm Mode</a:t>
                      </a:r>
                      <a:endParaRPr lang="zh-CN" altLang="en-US" sz="1600" dirty="0">
                        <a:solidFill>
                          <a:srgbClr val="000000"/>
                        </a:solidFill>
                      </a:endParaRPr>
                    </a:p>
                  </a:txBody>
                  <a:tcPr/>
                </a:tc>
                <a:tc>
                  <a:txBody>
                    <a:bodyPr/>
                    <a:lstStyle/>
                    <a:p>
                      <a:pPr algn="ctr"/>
                      <a:r>
                        <a:rPr lang="en-US" altLang="zh-CN" sz="1400" dirty="0" err="1" smtClean="0">
                          <a:solidFill>
                            <a:srgbClr val="000000"/>
                          </a:solidFill>
                        </a:rPr>
                        <a:t>Mesos+Marathon</a:t>
                      </a:r>
                      <a:endParaRPr lang="zh-CN" altLang="en-US" sz="1400" dirty="0">
                        <a:solidFill>
                          <a:srgbClr val="000000"/>
                        </a:solidFill>
                      </a:endParaRPr>
                    </a:p>
                  </a:txBody>
                  <a:tcPr/>
                </a:tc>
              </a:tr>
              <a:tr h="363044">
                <a:tc>
                  <a:txBody>
                    <a:bodyPr/>
                    <a:lstStyle/>
                    <a:p>
                      <a:pPr algn="ctr"/>
                      <a:r>
                        <a:rPr lang="zh-CN" altLang="en-US" sz="1500" dirty="0" smtClean="0">
                          <a:solidFill>
                            <a:srgbClr val="000000"/>
                          </a:solidFill>
                          <a:latin typeface="+mj-ea"/>
                          <a:ea typeface="+mj-ea"/>
                        </a:rPr>
                        <a:t>来源</a:t>
                      </a:r>
                      <a:endParaRPr lang="zh-CN" altLang="en-US" sz="1500" dirty="0">
                        <a:solidFill>
                          <a:srgbClr val="000000"/>
                        </a:solidFill>
                        <a:latin typeface="+mj-ea"/>
                        <a:ea typeface="+mj-ea"/>
                      </a:endParaRPr>
                    </a:p>
                  </a:txBody>
                  <a:tcPr/>
                </a:tc>
                <a:tc>
                  <a:txBody>
                    <a:bodyPr/>
                    <a:lstStyle/>
                    <a:p>
                      <a:pPr algn="ctr"/>
                      <a:r>
                        <a:rPr lang="en-US" altLang="zh-CN" sz="1500" dirty="0" smtClean="0">
                          <a:solidFill>
                            <a:srgbClr val="000000"/>
                          </a:solidFill>
                          <a:latin typeface="+mj-ea"/>
                          <a:ea typeface="+mj-ea"/>
                        </a:rPr>
                        <a:t>Google</a:t>
                      </a:r>
                      <a:endParaRPr lang="zh-CN" altLang="en-US" sz="1500" dirty="0">
                        <a:solidFill>
                          <a:srgbClr val="000000"/>
                        </a:solidFill>
                        <a:latin typeface="+mj-ea"/>
                        <a:ea typeface="+mj-ea"/>
                      </a:endParaRPr>
                    </a:p>
                  </a:txBody>
                  <a:tcPr/>
                </a:tc>
                <a:tc>
                  <a:txBody>
                    <a:bodyPr/>
                    <a:lstStyle/>
                    <a:p>
                      <a:pPr algn="ctr"/>
                      <a:r>
                        <a:rPr lang="en-US" altLang="zh-CN" sz="1500" dirty="0" err="1" smtClean="0">
                          <a:solidFill>
                            <a:srgbClr val="000000"/>
                          </a:solidFill>
                          <a:latin typeface="+mj-ea"/>
                          <a:ea typeface="+mj-ea"/>
                        </a:rPr>
                        <a:t>Docker</a:t>
                      </a:r>
                      <a:r>
                        <a:rPr lang="zh-CN" altLang="en-US" sz="1500" dirty="0" smtClean="0">
                          <a:solidFill>
                            <a:srgbClr val="000000"/>
                          </a:solidFill>
                          <a:latin typeface="+mj-ea"/>
                          <a:ea typeface="+mj-ea"/>
                        </a:rPr>
                        <a:t>原生</a:t>
                      </a:r>
                      <a:endParaRPr lang="zh-CN" altLang="en-US" sz="1500" dirty="0">
                        <a:solidFill>
                          <a:srgbClr val="000000"/>
                        </a:solidFill>
                        <a:latin typeface="+mj-ea"/>
                        <a:ea typeface="+mj-ea"/>
                      </a:endParaRPr>
                    </a:p>
                  </a:txBody>
                  <a:tcPr/>
                </a:tc>
                <a:tc>
                  <a:txBody>
                    <a:bodyPr/>
                    <a:lstStyle/>
                    <a:p>
                      <a:pPr algn="ctr"/>
                      <a:r>
                        <a:rPr lang="en-US" altLang="zh-CN" sz="1500" dirty="0" smtClean="0">
                          <a:solidFill>
                            <a:srgbClr val="000000"/>
                          </a:solidFill>
                          <a:latin typeface="+mj-ea"/>
                          <a:ea typeface="+mj-ea"/>
                        </a:rPr>
                        <a:t>Apache </a:t>
                      </a:r>
                      <a:r>
                        <a:rPr lang="en-US" altLang="zh-CN" sz="1500" dirty="0" err="1" smtClean="0">
                          <a:solidFill>
                            <a:srgbClr val="000000"/>
                          </a:solidFill>
                          <a:latin typeface="+mj-ea"/>
                          <a:ea typeface="+mj-ea"/>
                        </a:rPr>
                        <a:t>mesos</a:t>
                      </a:r>
                      <a:endParaRPr lang="zh-CN" altLang="en-US" sz="1500" dirty="0">
                        <a:solidFill>
                          <a:srgbClr val="000000"/>
                        </a:solidFill>
                        <a:latin typeface="+mj-ea"/>
                        <a:ea typeface="+mj-ea"/>
                      </a:endParaRPr>
                    </a:p>
                  </a:txBody>
                  <a:tcPr/>
                </a:tc>
              </a:tr>
              <a:tr h="363044">
                <a:tc>
                  <a:txBody>
                    <a:bodyPr/>
                    <a:lstStyle/>
                    <a:p>
                      <a:pPr algn="ctr"/>
                      <a:r>
                        <a:rPr lang="zh-CN" altLang="en-US" sz="1500" dirty="0" smtClean="0">
                          <a:solidFill>
                            <a:srgbClr val="000000"/>
                          </a:solidFill>
                          <a:latin typeface="+mj-ea"/>
                          <a:ea typeface="+mj-ea"/>
                        </a:rPr>
                        <a:t>开发语言</a:t>
                      </a:r>
                      <a:endParaRPr lang="zh-CN" altLang="en-US" sz="1500" dirty="0">
                        <a:solidFill>
                          <a:srgbClr val="000000"/>
                        </a:solidFill>
                        <a:latin typeface="+mj-ea"/>
                        <a:ea typeface="+mj-ea"/>
                      </a:endParaRPr>
                    </a:p>
                  </a:txBody>
                  <a:tcPr/>
                </a:tc>
                <a:tc>
                  <a:txBody>
                    <a:bodyPr/>
                    <a:lstStyle/>
                    <a:p>
                      <a:pPr algn="ctr"/>
                      <a:r>
                        <a:rPr lang="en-US" altLang="zh-CN" sz="1500" dirty="0" smtClean="0">
                          <a:solidFill>
                            <a:srgbClr val="000000"/>
                          </a:solidFill>
                          <a:latin typeface="+mj-ea"/>
                          <a:ea typeface="+mj-ea"/>
                        </a:rPr>
                        <a:t>Go</a:t>
                      </a:r>
                      <a:endParaRPr lang="zh-CN" altLang="en-US" sz="1500" dirty="0">
                        <a:solidFill>
                          <a:srgbClr val="000000"/>
                        </a:solidFill>
                        <a:latin typeface="+mj-ea"/>
                        <a:ea typeface="+mj-ea"/>
                      </a:endParaRPr>
                    </a:p>
                  </a:txBody>
                  <a:tcPr/>
                </a:tc>
                <a:tc>
                  <a:txBody>
                    <a:bodyPr/>
                    <a:lstStyle/>
                    <a:p>
                      <a:pPr algn="ctr"/>
                      <a:r>
                        <a:rPr lang="en-US" altLang="zh-CN" sz="1500" dirty="0" smtClean="0">
                          <a:solidFill>
                            <a:srgbClr val="000000"/>
                          </a:solidFill>
                          <a:latin typeface="+mj-ea"/>
                          <a:ea typeface="+mj-ea"/>
                        </a:rPr>
                        <a:t>Go</a:t>
                      </a:r>
                      <a:endParaRPr lang="zh-CN" altLang="en-US" sz="1500" dirty="0">
                        <a:solidFill>
                          <a:srgbClr val="000000"/>
                        </a:solidFill>
                        <a:latin typeface="+mj-ea"/>
                        <a:ea typeface="+mj-ea"/>
                      </a:endParaRPr>
                    </a:p>
                  </a:txBody>
                  <a:tcPr/>
                </a:tc>
                <a:tc>
                  <a:txBody>
                    <a:bodyPr/>
                    <a:lstStyle/>
                    <a:p>
                      <a:pPr algn="ctr"/>
                      <a:r>
                        <a:rPr lang="en-US" altLang="zh-CN" sz="1500" dirty="0" smtClean="0">
                          <a:solidFill>
                            <a:srgbClr val="000000"/>
                          </a:solidFill>
                          <a:latin typeface="+mj-ea"/>
                          <a:ea typeface="+mj-ea"/>
                        </a:rPr>
                        <a:t>C++/</a:t>
                      </a:r>
                      <a:r>
                        <a:rPr lang="en-US" altLang="zh-CN" sz="1500" dirty="0" err="1" smtClean="0">
                          <a:solidFill>
                            <a:srgbClr val="000000"/>
                          </a:solidFill>
                          <a:latin typeface="+mj-ea"/>
                          <a:ea typeface="+mj-ea"/>
                        </a:rPr>
                        <a:t>Scala</a:t>
                      </a:r>
                      <a:endParaRPr lang="zh-CN" altLang="en-US" sz="1500" dirty="0">
                        <a:solidFill>
                          <a:srgbClr val="000000"/>
                        </a:solidFill>
                        <a:latin typeface="+mj-ea"/>
                        <a:ea typeface="+mj-ea"/>
                      </a:endParaRPr>
                    </a:p>
                  </a:txBody>
                  <a:tcPr/>
                </a:tc>
              </a:tr>
              <a:tr h="363044">
                <a:tc>
                  <a:txBody>
                    <a:bodyPr/>
                    <a:lstStyle/>
                    <a:p>
                      <a:pPr algn="ctr"/>
                      <a:r>
                        <a:rPr lang="zh-CN" altLang="en-US" sz="1500" dirty="0" smtClean="0">
                          <a:solidFill>
                            <a:srgbClr val="000000"/>
                          </a:solidFill>
                          <a:latin typeface="+mj-ea"/>
                          <a:ea typeface="+mj-ea"/>
                        </a:rPr>
                        <a:t>生产经验</a:t>
                      </a:r>
                      <a:endParaRPr lang="zh-CN" altLang="en-US" sz="1500" dirty="0">
                        <a:solidFill>
                          <a:srgbClr val="000000"/>
                        </a:solidFill>
                        <a:latin typeface="+mj-ea"/>
                        <a:ea typeface="+mj-ea"/>
                      </a:endParaRPr>
                    </a:p>
                  </a:txBody>
                  <a:tcPr/>
                </a:tc>
                <a:tc>
                  <a:txBody>
                    <a:bodyPr/>
                    <a:lstStyle/>
                    <a:p>
                      <a:pPr algn="ctr"/>
                      <a:r>
                        <a:rPr lang="zh-CN" altLang="en-US" sz="1400" dirty="0" smtClean="0">
                          <a:solidFill>
                            <a:srgbClr val="000000"/>
                          </a:solidFill>
                          <a:latin typeface="幼圆" pitchFamily="49" charset="-122"/>
                          <a:ea typeface="幼圆" pitchFamily="49" charset="-122"/>
                        </a:rPr>
                        <a:t>★</a:t>
                      </a:r>
                      <a:endParaRPr lang="zh-CN" altLang="en-US" sz="1500" dirty="0">
                        <a:solidFill>
                          <a:srgbClr val="000000"/>
                        </a:solidFill>
                        <a:latin typeface="+mj-ea"/>
                        <a:ea typeface="+mj-ea"/>
                      </a:endParaRPr>
                    </a:p>
                  </a:txBody>
                  <a:tcPr/>
                </a:tc>
                <a:tc>
                  <a:txBody>
                    <a:bodyPr/>
                    <a:lstStyle/>
                    <a:p>
                      <a:pPr algn="ctr"/>
                      <a:r>
                        <a:rPr lang="zh-CN" altLang="en-US" sz="1500" dirty="0" smtClean="0">
                          <a:solidFill>
                            <a:srgbClr val="000000"/>
                          </a:solidFill>
                          <a:latin typeface="+mj-ea"/>
                          <a:ea typeface="+mj-ea"/>
                        </a:rPr>
                        <a:t>暂无</a:t>
                      </a:r>
                      <a:endParaRPr lang="zh-CN" altLang="en-US" sz="1500" dirty="0">
                        <a:solidFill>
                          <a:srgbClr val="000000"/>
                        </a:solidFill>
                        <a:latin typeface="+mj-ea"/>
                        <a:ea typeface="+mj-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latin typeface="幼圆" pitchFamily="49" charset="-122"/>
                          <a:ea typeface="幼圆" pitchFamily="49" charset="-122"/>
                        </a:rPr>
                        <a:t>★★</a:t>
                      </a:r>
                      <a:endParaRPr kumimoji="0" lang="zh-CN" altLang="en-US" sz="1400" kern="1200" dirty="0" smtClean="0">
                        <a:solidFill>
                          <a:srgbClr val="000000"/>
                        </a:solidFill>
                        <a:latin typeface="+mj-ea"/>
                        <a:ea typeface="+mn-ea"/>
                        <a:cs typeface="+mn-cs"/>
                      </a:endParaRPr>
                    </a:p>
                  </a:txBody>
                  <a:tcPr/>
                </a:tc>
              </a:tr>
              <a:tr h="363044">
                <a:tc>
                  <a:txBody>
                    <a:bodyPr/>
                    <a:lstStyle/>
                    <a:p>
                      <a:pPr algn="ctr"/>
                      <a:r>
                        <a:rPr lang="zh-CN" altLang="en-US" sz="1500" dirty="0" smtClean="0">
                          <a:solidFill>
                            <a:srgbClr val="000000"/>
                          </a:solidFill>
                          <a:latin typeface="+mj-ea"/>
                          <a:ea typeface="+mj-ea"/>
                          <a:hlinkClick r:id="rId2" action="ppaction://hlinksldjump"/>
                        </a:rPr>
                        <a:t>学习成本</a:t>
                      </a:r>
                      <a:endParaRPr lang="zh-CN" altLang="en-US" sz="1500" dirty="0">
                        <a:solidFill>
                          <a:srgbClr val="000000"/>
                        </a:solidFill>
                        <a:latin typeface="+mj-ea"/>
                        <a:ea typeface="+mj-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latin typeface="幼圆" pitchFamily="49" charset="-122"/>
                          <a:ea typeface="幼圆" pitchFamily="49" charset="-122"/>
                        </a:rPr>
                        <a:t>★★★</a:t>
                      </a:r>
                      <a:endParaRPr kumimoji="0" lang="zh-CN" altLang="en-US" sz="1400" kern="1200" dirty="0" smtClean="0">
                        <a:solidFill>
                          <a:srgbClr val="000000"/>
                        </a:solidFill>
                        <a:latin typeface="+mj-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latin typeface="幼圆" pitchFamily="49" charset="-122"/>
                          <a:ea typeface="幼圆" pitchFamily="49" charset="-122"/>
                        </a:rPr>
                        <a:t>★</a:t>
                      </a:r>
                      <a:endParaRPr kumimoji="0" lang="zh-CN" altLang="en-US" sz="1400" kern="1200" dirty="0" smtClean="0">
                        <a:solidFill>
                          <a:srgbClr val="000000"/>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solidFill>
                          <a:effectLst/>
                          <a:uLnTx/>
                          <a:uFillTx/>
                          <a:latin typeface="幼圆" pitchFamily="49" charset="-122"/>
                          <a:ea typeface="幼圆" pitchFamily="49" charset="-122"/>
                          <a:cs typeface="+mn-cs"/>
                        </a:rPr>
                        <a:t>★★</a:t>
                      </a:r>
                      <a:endParaRPr kumimoji="0" lang="zh-CN" altLang="en-US" sz="1400" b="0" i="0" u="none" strike="noStrike" kern="1200" cap="none" spc="0" normalizeH="0" baseline="0" noProof="0" dirty="0" smtClean="0">
                        <a:ln>
                          <a:noFill/>
                        </a:ln>
                        <a:solidFill>
                          <a:srgbClr val="000000"/>
                        </a:solidFill>
                        <a:effectLst/>
                        <a:uLnTx/>
                        <a:uFillTx/>
                        <a:latin typeface="华文楷体"/>
                        <a:ea typeface="+mn-ea"/>
                        <a:cs typeface="+mn-cs"/>
                      </a:endParaRPr>
                    </a:p>
                  </a:txBody>
                  <a:tcPr/>
                </a:tc>
              </a:tr>
              <a:tr h="363044">
                <a:tc>
                  <a:txBody>
                    <a:bodyPr/>
                    <a:lstStyle/>
                    <a:p>
                      <a:pPr algn="ctr"/>
                      <a:r>
                        <a:rPr lang="zh-CN" altLang="en-US" sz="1500" dirty="0" smtClean="0">
                          <a:solidFill>
                            <a:srgbClr val="000000"/>
                          </a:solidFill>
                          <a:latin typeface="+mj-ea"/>
                          <a:ea typeface="+mj-ea"/>
                        </a:rPr>
                        <a:t>运维成本</a:t>
                      </a:r>
                      <a:endParaRPr lang="zh-CN" altLang="en-US" sz="1500" dirty="0">
                        <a:solidFill>
                          <a:srgbClr val="000000"/>
                        </a:solidFill>
                        <a:latin typeface="+mj-ea"/>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solidFill>
                          <a:effectLst/>
                          <a:uLnTx/>
                          <a:uFillTx/>
                          <a:latin typeface="幼圆" pitchFamily="49" charset="-122"/>
                          <a:ea typeface="幼圆" pitchFamily="49" charset="-122"/>
                          <a:cs typeface="+mn-cs"/>
                        </a:rPr>
                        <a:t>★★</a:t>
                      </a:r>
                      <a:endParaRPr kumimoji="0" lang="zh-CN" altLang="en-US" sz="1400" b="0" i="0" u="none" strike="noStrike" kern="1200" cap="none" spc="0" normalizeH="0" baseline="0" noProof="0" dirty="0" smtClean="0">
                        <a:ln>
                          <a:noFill/>
                        </a:ln>
                        <a:solidFill>
                          <a:srgbClr val="000000"/>
                        </a:solidFill>
                        <a:effectLst/>
                        <a:uLnTx/>
                        <a:uFillTx/>
                        <a:latin typeface="华文楷体"/>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latin typeface="幼圆" pitchFamily="49" charset="-122"/>
                          <a:ea typeface="幼圆" pitchFamily="49" charset="-122"/>
                        </a:rPr>
                        <a:t>★</a:t>
                      </a:r>
                      <a:endParaRPr kumimoji="0" lang="zh-CN" altLang="en-US" sz="1400" kern="1200" dirty="0" smtClean="0">
                        <a:solidFill>
                          <a:srgbClr val="000000"/>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solidFill>
                          <a:effectLst/>
                          <a:uLnTx/>
                          <a:uFillTx/>
                          <a:latin typeface="幼圆" pitchFamily="49" charset="-122"/>
                          <a:ea typeface="幼圆" pitchFamily="49" charset="-122"/>
                          <a:cs typeface="+mn-cs"/>
                        </a:rPr>
                        <a:t>★★★</a:t>
                      </a:r>
                    </a:p>
                  </a:txBody>
                  <a:tcPr/>
                </a:tc>
              </a:tr>
              <a:tr h="363044">
                <a:tc>
                  <a:txBody>
                    <a:bodyPr/>
                    <a:lstStyle/>
                    <a:p>
                      <a:pPr algn="ctr"/>
                      <a:r>
                        <a:rPr lang="zh-CN" altLang="en-US" sz="1500" dirty="0" smtClean="0">
                          <a:solidFill>
                            <a:srgbClr val="000000"/>
                          </a:solidFill>
                          <a:latin typeface="+mj-ea"/>
                          <a:ea typeface="+mj-ea"/>
                        </a:rPr>
                        <a:t>社区活跃度</a:t>
                      </a:r>
                      <a:endParaRPr lang="zh-CN" altLang="en-US" sz="1500" dirty="0">
                        <a:solidFill>
                          <a:srgbClr val="000000"/>
                        </a:solidFill>
                        <a:latin typeface="+mj-ea"/>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solidFill>
                          <a:effectLst/>
                          <a:uLnTx/>
                          <a:uFillTx/>
                          <a:latin typeface="幼圆" pitchFamily="49" charset="-122"/>
                          <a:ea typeface="幼圆" pitchFamily="49" charset="-122"/>
                          <a:cs typeface="+mn-cs"/>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latin typeface="幼圆" pitchFamily="49" charset="-122"/>
                          <a:ea typeface="幼圆" pitchFamily="49" charset="-122"/>
                        </a:rPr>
                        <a:t>★</a:t>
                      </a:r>
                      <a:endParaRPr kumimoji="0" lang="zh-CN" altLang="en-US" sz="1400" kern="1200" dirty="0" smtClean="0">
                        <a:solidFill>
                          <a:srgbClr val="000000"/>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solidFill>
                          <a:effectLst/>
                          <a:uLnTx/>
                          <a:uFillTx/>
                          <a:latin typeface="幼圆" pitchFamily="49" charset="-122"/>
                          <a:ea typeface="幼圆" pitchFamily="49" charset="-122"/>
                          <a:cs typeface="+mn-cs"/>
                        </a:rPr>
                        <a:t>★</a:t>
                      </a:r>
                    </a:p>
                  </a:txBody>
                  <a:tcPr/>
                </a:tc>
              </a:tr>
              <a:tr h="607820">
                <a:tc>
                  <a:txBody>
                    <a:bodyPr/>
                    <a:lstStyle/>
                    <a:p>
                      <a:pPr algn="ctr"/>
                      <a:r>
                        <a:rPr lang="zh-CN" altLang="en-US" sz="1500" dirty="0" smtClean="0">
                          <a:solidFill>
                            <a:srgbClr val="000000"/>
                          </a:solidFill>
                          <a:latin typeface="+mj-ea"/>
                          <a:ea typeface="+mj-ea"/>
                        </a:rPr>
                        <a:t>适用场景</a:t>
                      </a:r>
                      <a:endParaRPr lang="zh-CN" altLang="en-US" sz="1500" dirty="0">
                        <a:solidFill>
                          <a:srgbClr val="000000"/>
                        </a:solidFill>
                        <a:latin typeface="+mj-ea"/>
                        <a:ea typeface="+mj-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solidFill>
                          <a:latin typeface="幼圆" pitchFamily="49" charset="-122"/>
                          <a:ea typeface="幼圆" pitchFamily="49" charset="-122"/>
                        </a:rPr>
                        <a:t>对外服务，或者需要提供高可靠服务的场景</a:t>
                      </a:r>
                      <a:endParaRPr lang="zh-CN" altLang="en-US" sz="1200" dirty="0">
                        <a:solidFill>
                          <a:srgbClr val="000000"/>
                        </a:solidFill>
                        <a:latin typeface="幼圆" pitchFamily="49" charset="-122"/>
                        <a:ea typeface="幼圆"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solidFill>
                          <a:latin typeface="幼圆" pitchFamily="49" charset="-122"/>
                          <a:ea typeface="幼圆" pitchFamily="49" charset="-122"/>
                        </a:rPr>
                        <a:t>对内使用，当作私有云来使用，或者对容器的可靠性要求不高</a:t>
                      </a:r>
                      <a:endParaRPr lang="zh-CN" altLang="en-US" sz="1200" dirty="0">
                        <a:solidFill>
                          <a:srgbClr val="000000"/>
                        </a:solidFill>
                        <a:latin typeface="幼圆" pitchFamily="49" charset="-122"/>
                        <a:ea typeface="幼圆"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200" kern="1200" dirty="0" smtClean="0">
                          <a:solidFill>
                            <a:srgbClr val="000000"/>
                          </a:solidFill>
                          <a:latin typeface="幼圆" pitchFamily="49" charset="-122"/>
                          <a:ea typeface="幼圆" pitchFamily="49" charset="-122"/>
                          <a:cs typeface="+mn-cs"/>
                        </a:rPr>
                        <a:t>大型生产环境，团队有足够的</a:t>
                      </a:r>
                      <a:r>
                        <a:rPr kumimoji="0" lang="en-US" altLang="zh-CN" sz="1200" kern="1200" dirty="0" smtClean="0">
                          <a:solidFill>
                            <a:srgbClr val="000000"/>
                          </a:solidFill>
                          <a:latin typeface="幼圆" pitchFamily="49" charset="-122"/>
                          <a:ea typeface="幼圆" pitchFamily="49" charset="-122"/>
                          <a:cs typeface="+mn-cs"/>
                        </a:rPr>
                        <a:t>Linux</a:t>
                      </a:r>
                      <a:r>
                        <a:rPr kumimoji="0" lang="zh-CN" altLang="en-US" sz="1200" kern="1200" dirty="0" smtClean="0">
                          <a:solidFill>
                            <a:srgbClr val="000000"/>
                          </a:solidFill>
                          <a:latin typeface="幼圆" pitchFamily="49" charset="-122"/>
                          <a:ea typeface="幼圆" pitchFamily="49" charset="-122"/>
                          <a:cs typeface="+mn-cs"/>
                        </a:rPr>
                        <a:t>分布式经验</a:t>
                      </a:r>
                      <a:endParaRPr kumimoji="0" lang="zh-CN" altLang="en-US" sz="1200" kern="1200" dirty="0">
                        <a:solidFill>
                          <a:srgbClr val="000000"/>
                        </a:solidFill>
                        <a:latin typeface="幼圆" pitchFamily="49" charset="-122"/>
                        <a:ea typeface="幼圆" pitchFamily="49" charset="-122"/>
                        <a:cs typeface="+mn-cs"/>
                      </a:endParaRPr>
                    </a:p>
                  </a:txBody>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编排方案对比</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571472" y="1428741"/>
          <a:ext cx="7786743" cy="3571899"/>
        </p:xfrm>
        <a:graphic>
          <a:graphicData uri="http://schemas.openxmlformats.org/drawingml/2006/table">
            <a:tbl>
              <a:tblPr firstRow="1" bandRow="1">
                <a:tableStyleId>{BDBED569-4797-4DF1-A0F4-6AAB3CD982D8}</a:tableStyleId>
              </a:tblPr>
              <a:tblGrid>
                <a:gridCol w="1571636"/>
                <a:gridCol w="3619526"/>
                <a:gridCol w="2595581"/>
              </a:tblGrid>
              <a:tr h="452337">
                <a:tc>
                  <a:txBody>
                    <a:bodyPr/>
                    <a:lstStyle/>
                    <a:p>
                      <a:pPr algn="ctr"/>
                      <a:endParaRPr lang="zh-CN" altLang="en-US" dirty="0">
                        <a:solidFill>
                          <a:srgbClr val="000000"/>
                        </a:solidFill>
                      </a:endParaRPr>
                    </a:p>
                  </a:txBody>
                  <a:tcPr/>
                </a:tc>
                <a:tc>
                  <a:txBody>
                    <a:bodyPr/>
                    <a:lstStyle/>
                    <a:p>
                      <a:pPr algn="ctr"/>
                      <a:r>
                        <a:rPr lang="zh-CN" altLang="en-US" dirty="0" smtClean="0">
                          <a:solidFill>
                            <a:srgbClr val="000000"/>
                          </a:solidFill>
                        </a:rPr>
                        <a:t>优点</a:t>
                      </a:r>
                      <a:endParaRPr lang="zh-CN" altLang="en-US" dirty="0">
                        <a:solidFill>
                          <a:srgbClr val="000000"/>
                        </a:solidFill>
                      </a:endParaRPr>
                    </a:p>
                  </a:txBody>
                  <a:tcPr/>
                </a:tc>
                <a:tc>
                  <a:txBody>
                    <a:bodyPr/>
                    <a:lstStyle/>
                    <a:p>
                      <a:pPr algn="ctr"/>
                      <a:r>
                        <a:rPr lang="zh-CN" altLang="en-US" dirty="0" smtClean="0">
                          <a:solidFill>
                            <a:srgbClr val="000000"/>
                          </a:solidFill>
                        </a:rPr>
                        <a:t>缺点</a:t>
                      </a:r>
                      <a:endParaRPr lang="zh-CN" altLang="en-US" dirty="0">
                        <a:solidFill>
                          <a:srgbClr val="000000"/>
                        </a:solidFill>
                      </a:endParaRPr>
                    </a:p>
                  </a:txBody>
                  <a:tcPr/>
                </a:tc>
              </a:tr>
              <a:tr h="1039854">
                <a:tc>
                  <a:txBody>
                    <a:bodyPr/>
                    <a:lstStyle/>
                    <a:p>
                      <a:pPr algn="ctr"/>
                      <a:r>
                        <a:rPr lang="en-US" altLang="zh-CN" dirty="0" smtClean="0">
                          <a:solidFill>
                            <a:srgbClr val="000000"/>
                          </a:solidFill>
                        </a:rPr>
                        <a:t>Swarm Mode</a:t>
                      </a:r>
                      <a:endParaRPr lang="zh-CN" altLang="en-US"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latin typeface="+mj-ea"/>
                          <a:ea typeface="+mj-ea"/>
                        </a:rPr>
                        <a:t>学习门槛低，</a:t>
                      </a:r>
                      <a:endParaRPr lang="en-US" altLang="zh-CN" sz="1400" dirty="0" smtClean="0">
                        <a:solidFill>
                          <a:srgbClr val="000000"/>
                        </a:solidFill>
                        <a:latin typeface="+mj-ea"/>
                        <a:ea typeface="+mj-ea"/>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latin typeface="+mj-ea"/>
                          <a:ea typeface="+mj-ea"/>
                        </a:rPr>
                        <a:t>使用简单</a:t>
                      </a:r>
                      <a:endParaRPr lang="zh-CN" altLang="en-US" sz="1400" dirty="0">
                        <a:solidFill>
                          <a:srgbClr val="000000"/>
                        </a:solidFill>
                        <a:latin typeface="+mj-ea"/>
                        <a:ea typeface="+mj-ea"/>
                      </a:endParaRPr>
                    </a:p>
                  </a:txBody>
                  <a:tcPr/>
                </a:tc>
                <a:tc>
                  <a:txBody>
                    <a:bodyPr/>
                    <a:lstStyle/>
                    <a:p>
                      <a:pPr algn="ctr"/>
                      <a:r>
                        <a:rPr kumimoji="0" lang="zh-CN" altLang="en-US" sz="1400" kern="1200" dirty="0" smtClean="0">
                          <a:solidFill>
                            <a:srgbClr val="000000"/>
                          </a:solidFill>
                          <a:latin typeface="+mj-ea"/>
                          <a:ea typeface="+mj-ea"/>
                          <a:cs typeface="+mn-cs"/>
                        </a:rPr>
                        <a:t>只能做 </a:t>
                      </a:r>
                      <a:r>
                        <a:rPr kumimoji="0" lang="en-US" altLang="zh-CN" sz="1400" kern="1200" dirty="0" err="1" smtClean="0">
                          <a:solidFill>
                            <a:srgbClr val="000000"/>
                          </a:solidFill>
                          <a:latin typeface="+mj-ea"/>
                          <a:ea typeface="+mj-ea"/>
                          <a:cs typeface="+mn-cs"/>
                        </a:rPr>
                        <a:t>Docker</a:t>
                      </a:r>
                      <a:r>
                        <a:rPr kumimoji="0" lang="en-US" altLang="zh-CN" sz="1400" kern="1200" dirty="0" smtClean="0">
                          <a:solidFill>
                            <a:srgbClr val="000000"/>
                          </a:solidFill>
                          <a:latin typeface="+mj-ea"/>
                          <a:ea typeface="+mj-ea"/>
                          <a:cs typeface="+mn-cs"/>
                        </a:rPr>
                        <a:t> API </a:t>
                      </a:r>
                      <a:r>
                        <a:rPr kumimoji="0" lang="zh-CN" altLang="en-US" sz="1400" kern="1200" dirty="0" smtClean="0">
                          <a:solidFill>
                            <a:srgbClr val="000000"/>
                          </a:solidFill>
                          <a:latin typeface="+mj-ea"/>
                          <a:ea typeface="+mj-ea"/>
                          <a:cs typeface="+mn-cs"/>
                        </a:rPr>
                        <a:t>规定的事情</a:t>
                      </a:r>
                    </a:p>
                  </a:txBody>
                  <a:tcPr/>
                </a:tc>
              </a:tr>
              <a:tr h="1039854">
                <a:tc>
                  <a:txBody>
                    <a:bodyPr/>
                    <a:lstStyle/>
                    <a:p>
                      <a:pPr algn="ctr"/>
                      <a:r>
                        <a:rPr lang="en-US" altLang="zh-CN" dirty="0" err="1" smtClean="0">
                          <a:solidFill>
                            <a:srgbClr val="000000"/>
                          </a:solidFill>
                        </a:rPr>
                        <a:t>Kubernetes</a:t>
                      </a:r>
                      <a:endParaRPr lang="zh-CN" altLang="en-US"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noProof="0" dirty="0" smtClean="0">
                          <a:solidFill>
                            <a:srgbClr val="000000"/>
                          </a:solidFill>
                          <a:latin typeface="+mj-ea"/>
                          <a:ea typeface="+mj-ea"/>
                          <a:cs typeface="+mn-cs"/>
                        </a:rPr>
                        <a:t>动态调整部署很方便，</a:t>
                      </a:r>
                      <a:endParaRPr kumimoji="0" lang="en-US" altLang="zh-CN" sz="1400" kern="1200" noProof="0" dirty="0" smtClean="0">
                        <a:solidFill>
                          <a:srgbClr val="000000"/>
                        </a:solidFill>
                        <a:latin typeface="+mj-ea"/>
                        <a:ea typeface="+mj-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noProof="0" dirty="0" smtClean="0">
                          <a:solidFill>
                            <a:srgbClr val="000000"/>
                          </a:solidFill>
                          <a:latin typeface="+mj-ea"/>
                          <a:ea typeface="+mj-ea"/>
                          <a:cs typeface="+mn-cs"/>
                        </a:rPr>
                        <a:t>功能丰富</a:t>
                      </a:r>
                      <a:endParaRPr kumimoji="0" lang="zh-CN" altLang="en-US" sz="1400" kern="1200" dirty="0" smtClean="0">
                        <a:solidFill>
                          <a:srgbClr val="000000"/>
                        </a:solidFill>
                        <a:latin typeface="+mj-ea"/>
                        <a:ea typeface="+mj-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dirty="0" smtClean="0">
                          <a:solidFill>
                            <a:srgbClr val="00B050"/>
                          </a:solidFill>
                          <a:latin typeface="+mj-ea"/>
                          <a:ea typeface="+mj-ea"/>
                          <a:cs typeface="+mn-cs"/>
                          <a:hlinkClick r:id="rId2" action="ppaction://hlinksldjump"/>
                        </a:rPr>
                        <a:t>架构中辅助性支撑节点偏多，维护本身的框架所消耗的资源成本偏高，导致集群越大，成本越高，可拓展性预期比较差</a:t>
                      </a:r>
                      <a:endParaRPr kumimoji="0" lang="zh-CN" altLang="en-US" sz="1400" kern="1200" dirty="0" smtClean="0">
                        <a:solidFill>
                          <a:srgbClr val="00B050"/>
                        </a:solidFill>
                        <a:latin typeface="+mj-ea"/>
                        <a:ea typeface="+mj-ea"/>
                        <a:cs typeface="+mn-cs"/>
                      </a:endParaRPr>
                    </a:p>
                  </a:txBody>
                  <a:tcPr/>
                </a:tc>
              </a:tr>
              <a:tr h="1039854">
                <a:tc>
                  <a:txBody>
                    <a:bodyPr/>
                    <a:lstStyle/>
                    <a:p>
                      <a:pPr algn="ctr"/>
                      <a:r>
                        <a:rPr lang="en-US" altLang="zh-CN" dirty="0" err="1" smtClean="0">
                          <a:solidFill>
                            <a:srgbClr val="000000"/>
                          </a:solidFill>
                        </a:rPr>
                        <a:t>Mesos+marathon</a:t>
                      </a:r>
                      <a:endParaRPr lang="zh-CN" altLang="en-US" dirty="0">
                        <a:solidFill>
                          <a:srgbClr val="000000"/>
                        </a:solidFill>
                      </a:endParaRPr>
                    </a:p>
                  </a:txBody>
                  <a:tcPr/>
                </a:tc>
                <a:tc>
                  <a:txBody>
                    <a:bodyPr/>
                    <a:lstStyle/>
                    <a:p>
                      <a:pPr algn="ctr"/>
                      <a:r>
                        <a:rPr kumimoji="0" lang="zh-CN" altLang="en-US" sz="1400" kern="1200" dirty="0" smtClean="0">
                          <a:solidFill>
                            <a:srgbClr val="000000"/>
                          </a:solidFill>
                          <a:latin typeface="+mj-ea"/>
                          <a:ea typeface="+mj-ea"/>
                          <a:cs typeface="+mn-cs"/>
                        </a:rPr>
                        <a:t>可扩展性高，</a:t>
                      </a:r>
                      <a:endParaRPr kumimoji="0" lang="en-US" altLang="zh-CN" sz="1400" kern="1200" dirty="0" smtClean="0">
                        <a:solidFill>
                          <a:srgbClr val="000000"/>
                        </a:solidFill>
                        <a:latin typeface="+mj-ea"/>
                        <a:ea typeface="+mj-ea"/>
                        <a:cs typeface="+mn-cs"/>
                      </a:endParaRPr>
                    </a:p>
                    <a:p>
                      <a:pPr algn="ctr"/>
                      <a:r>
                        <a:rPr kumimoji="0" lang="zh-CN" altLang="en-US" sz="1400" kern="1200" dirty="0" smtClean="0">
                          <a:solidFill>
                            <a:srgbClr val="000000"/>
                          </a:solidFill>
                          <a:latin typeface="+mj-ea"/>
                          <a:ea typeface="+mj-ea"/>
                          <a:cs typeface="+mn-cs"/>
                        </a:rPr>
                        <a:t>灵活</a:t>
                      </a:r>
                    </a:p>
                  </a:txBody>
                  <a:tcPr/>
                </a:tc>
                <a:tc>
                  <a:txBody>
                    <a:bodyPr/>
                    <a:lstStyle/>
                    <a:p>
                      <a:pPr algn="ctr"/>
                      <a:r>
                        <a:rPr kumimoji="0" lang="zh-CN" altLang="en-US" sz="1400" kern="1200" dirty="0" smtClean="0">
                          <a:solidFill>
                            <a:srgbClr val="000000"/>
                          </a:solidFill>
                          <a:latin typeface="+mj-ea"/>
                          <a:ea typeface="+mj-ea"/>
                          <a:cs typeface="+mn-cs"/>
                        </a:rPr>
                        <a:t>门槛高，运维工作量大</a:t>
                      </a:r>
                    </a:p>
                  </a:txBody>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容器编排</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18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编排方案选择原则</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28662" y="1071550"/>
          <a:ext cx="7500990" cy="3162970"/>
        </p:xfrm>
        <a:graphic>
          <a:graphicData uri="http://schemas.openxmlformats.org/drawingml/2006/table">
            <a:tbl>
              <a:tblPr firstRow="1" bandRow="1">
                <a:tableStyleId>{BDBED569-4797-4DF1-A0F4-6AAB3CD982D8}</a:tableStyleId>
              </a:tblPr>
              <a:tblGrid>
                <a:gridCol w="2500330"/>
                <a:gridCol w="2500330"/>
                <a:gridCol w="2500330"/>
              </a:tblGrid>
              <a:tr h="620384">
                <a:tc>
                  <a:txBody>
                    <a:bodyPr/>
                    <a:lstStyle/>
                    <a:p>
                      <a:pPr algn="ctr"/>
                      <a:r>
                        <a:rPr lang="zh-CN" altLang="en-US" dirty="0" smtClean="0">
                          <a:solidFill>
                            <a:srgbClr val="000000"/>
                          </a:solidFill>
                        </a:rPr>
                        <a:t>具体需求</a:t>
                      </a:r>
                      <a:endParaRPr lang="zh-CN" altLang="en-US" dirty="0">
                        <a:solidFill>
                          <a:srgbClr val="000000"/>
                        </a:solidFill>
                      </a:endParaRPr>
                    </a:p>
                  </a:txBody>
                  <a:tcPr/>
                </a:tc>
                <a:tc>
                  <a:txBody>
                    <a:bodyPr/>
                    <a:lstStyle/>
                    <a:p>
                      <a:pPr algn="ctr"/>
                      <a:r>
                        <a:rPr lang="zh-CN" altLang="en-US" dirty="0" smtClean="0">
                          <a:solidFill>
                            <a:srgbClr val="000000"/>
                          </a:solidFill>
                        </a:rPr>
                        <a:t>是</a:t>
                      </a:r>
                      <a:endParaRPr lang="zh-CN" altLang="en-US" dirty="0">
                        <a:solidFill>
                          <a:srgbClr val="000000"/>
                        </a:solidFill>
                      </a:endParaRPr>
                    </a:p>
                  </a:txBody>
                  <a:tcPr/>
                </a:tc>
                <a:tc>
                  <a:txBody>
                    <a:bodyPr/>
                    <a:lstStyle/>
                    <a:p>
                      <a:pPr algn="ctr"/>
                      <a:r>
                        <a:rPr lang="zh-CN" altLang="en-US" dirty="0" smtClean="0">
                          <a:solidFill>
                            <a:srgbClr val="000000"/>
                          </a:solidFill>
                        </a:rPr>
                        <a:t>否</a:t>
                      </a:r>
                      <a:endParaRPr lang="zh-CN" altLang="en-US" dirty="0">
                        <a:solidFill>
                          <a:srgbClr val="000000"/>
                        </a:solidFill>
                      </a:endParaRPr>
                    </a:p>
                  </a:txBody>
                  <a:tcPr/>
                </a:tc>
              </a:tr>
              <a:tr h="6617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rPr>
                        <a:t>只运行</a:t>
                      </a:r>
                      <a:r>
                        <a:rPr lang="en-US" altLang="zh-CN" dirty="0" err="1" smtClean="0">
                          <a:solidFill>
                            <a:srgbClr val="000000"/>
                          </a:solidFill>
                        </a:rPr>
                        <a:t>Docker</a:t>
                      </a:r>
                      <a:endParaRPr lang="zh-CN" altLang="en-US" dirty="0" smtClean="0">
                        <a:solidFill>
                          <a:srgbClr val="000000"/>
                        </a:solidFill>
                      </a:endParaRPr>
                    </a:p>
                    <a:p>
                      <a:pPr algn="ctr"/>
                      <a:endParaRPr lang="zh-CN" altLang="en-US" dirty="0">
                        <a:solidFill>
                          <a:srgbClr val="000000"/>
                        </a:solidFill>
                      </a:endParaRPr>
                    </a:p>
                  </a:txBody>
                  <a:tcPr/>
                </a:tc>
                <a:tc>
                  <a:txBody>
                    <a:bodyPr/>
                    <a:lstStyle/>
                    <a:p>
                      <a:endParaRPr lang="zh-CN" altLang="en-US" dirty="0">
                        <a:solidFill>
                          <a:srgbClr val="000000"/>
                        </a:solidFill>
                      </a:endParaRPr>
                    </a:p>
                  </a:txBody>
                  <a:tcPr/>
                </a:tc>
                <a:tc>
                  <a:txBody>
                    <a:bodyPr/>
                    <a:lstStyle/>
                    <a:p>
                      <a:endParaRPr lang="zh-CN" altLang="en-US" dirty="0">
                        <a:solidFill>
                          <a:srgbClr val="000000"/>
                        </a:solidFill>
                      </a:endParaRPr>
                    </a:p>
                  </a:txBody>
                  <a:tcPr/>
                </a:tc>
              </a:tr>
              <a:tr h="620384">
                <a:tc>
                  <a:txBody>
                    <a:bodyPr/>
                    <a:lstStyle/>
                    <a:p>
                      <a:pPr algn="ctr"/>
                      <a:r>
                        <a:rPr lang="zh-CN" altLang="en-US" dirty="0" smtClean="0">
                          <a:solidFill>
                            <a:srgbClr val="000000"/>
                          </a:solidFill>
                        </a:rPr>
                        <a:t>集群资源混用</a:t>
                      </a:r>
                      <a:endParaRPr lang="zh-CN" altLang="en-US" dirty="0">
                        <a:solidFill>
                          <a:srgbClr val="000000"/>
                        </a:solidFill>
                      </a:endParaRPr>
                    </a:p>
                  </a:txBody>
                  <a:tcPr/>
                </a:tc>
                <a:tc>
                  <a:txBody>
                    <a:bodyPr/>
                    <a:lstStyle/>
                    <a:p>
                      <a:endParaRPr lang="zh-CN" altLang="en-US" dirty="0">
                        <a:solidFill>
                          <a:srgbClr val="000000"/>
                        </a:solidFill>
                      </a:endParaRPr>
                    </a:p>
                  </a:txBody>
                  <a:tcPr/>
                </a:tc>
                <a:tc>
                  <a:txBody>
                    <a:bodyPr/>
                    <a:lstStyle/>
                    <a:p>
                      <a:endParaRPr lang="zh-CN" altLang="en-US">
                        <a:solidFill>
                          <a:srgbClr val="000000"/>
                        </a:solidFill>
                      </a:endParaRPr>
                    </a:p>
                  </a:txBody>
                  <a:tcPr/>
                </a:tc>
              </a:tr>
              <a:tr h="620384">
                <a:tc>
                  <a:txBody>
                    <a:bodyPr/>
                    <a:lstStyle/>
                    <a:p>
                      <a:pPr algn="ctr"/>
                      <a:r>
                        <a:rPr lang="zh-CN" altLang="en-US" dirty="0" smtClean="0">
                          <a:solidFill>
                            <a:srgbClr val="000000"/>
                          </a:solidFill>
                        </a:rPr>
                        <a:t>大型生产环境</a:t>
                      </a:r>
                      <a:endParaRPr lang="zh-CN" altLang="en-US" dirty="0">
                        <a:solidFill>
                          <a:srgbClr val="000000"/>
                        </a:solidFill>
                      </a:endParaRPr>
                    </a:p>
                  </a:txBody>
                  <a:tcPr/>
                </a:tc>
                <a:tc>
                  <a:txBody>
                    <a:bodyPr/>
                    <a:lstStyle/>
                    <a:p>
                      <a:endParaRPr lang="zh-CN" altLang="en-US" dirty="0">
                        <a:solidFill>
                          <a:srgbClr val="000000"/>
                        </a:solidFill>
                      </a:endParaRPr>
                    </a:p>
                  </a:txBody>
                  <a:tcPr/>
                </a:tc>
                <a:tc>
                  <a:txBody>
                    <a:bodyPr/>
                    <a:lstStyle/>
                    <a:p>
                      <a:endParaRPr lang="zh-CN" altLang="en-US" dirty="0">
                        <a:solidFill>
                          <a:srgbClr val="000000"/>
                        </a:solidFill>
                      </a:endParaRPr>
                    </a:p>
                  </a:txBody>
                  <a:tcPr/>
                </a:tc>
              </a:tr>
              <a:tr h="620384">
                <a:tc>
                  <a:txBody>
                    <a:bodyPr/>
                    <a:lstStyle/>
                    <a:p>
                      <a:pPr algn="ctr"/>
                      <a:r>
                        <a:rPr lang="zh-CN" altLang="en-US" dirty="0" smtClean="0">
                          <a:solidFill>
                            <a:srgbClr val="000000"/>
                          </a:solidFill>
                        </a:rPr>
                        <a:t>足够丰富的 </a:t>
                      </a:r>
                      <a:r>
                        <a:rPr lang="en-US" altLang="zh-CN" dirty="0" smtClean="0">
                          <a:solidFill>
                            <a:srgbClr val="000000"/>
                          </a:solidFill>
                        </a:rPr>
                        <a:t>Linux </a:t>
                      </a:r>
                      <a:r>
                        <a:rPr lang="zh-CN" altLang="en-US" dirty="0" smtClean="0">
                          <a:solidFill>
                            <a:srgbClr val="000000"/>
                          </a:solidFill>
                        </a:rPr>
                        <a:t>和分布式经验</a:t>
                      </a:r>
                      <a:endParaRPr lang="zh-CN" altLang="en-US" dirty="0">
                        <a:solidFill>
                          <a:srgbClr val="000000"/>
                        </a:solidFill>
                      </a:endParaRPr>
                    </a:p>
                  </a:txBody>
                  <a:tcPr/>
                </a:tc>
                <a:tc>
                  <a:txBody>
                    <a:bodyPr/>
                    <a:lstStyle/>
                    <a:p>
                      <a:endParaRPr lang="zh-CN" altLang="en-US">
                        <a:solidFill>
                          <a:srgbClr val="000000"/>
                        </a:solidFill>
                      </a:endParaRPr>
                    </a:p>
                  </a:txBody>
                  <a:tcPr/>
                </a:tc>
                <a:tc>
                  <a:txBody>
                    <a:bodyPr/>
                    <a:lstStyle/>
                    <a:p>
                      <a:endParaRPr lang="zh-CN" altLang="en-US" dirty="0">
                        <a:solidFill>
                          <a:srgbClr val="000000"/>
                        </a:solidFill>
                      </a:endParaRPr>
                    </a:p>
                  </a:txBody>
                  <a:tcPr/>
                </a:tc>
              </a:tr>
            </a:tbl>
          </a:graphicData>
        </a:graphic>
      </p:graphicFrame>
      <p:pic>
        <p:nvPicPr>
          <p:cNvPr id="6" name="Picture 8"/>
          <p:cNvPicPr>
            <a:picLocks noChangeAspect="1" noChangeArrowheads="1"/>
          </p:cNvPicPr>
          <p:nvPr/>
        </p:nvPicPr>
        <p:blipFill>
          <a:blip r:embed="rId2"/>
          <a:srcRect/>
          <a:stretch>
            <a:fillRect/>
          </a:stretch>
        </p:blipFill>
        <p:spPr bwMode="auto">
          <a:xfrm>
            <a:off x="6553208" y="1762117"/>
            <a:ext cx="633333" cy="540000"/>
          </a:xfrm>
          <a:prstGeom prst="rect">
            <a:avLst/>
          </a:prstGeom>
          <a:noFill/>
          <a:ln w="9525">
            <a:noFill/>
            <a:miter lim="800000"/>
            <a:headEnd/>
            <a:tailEnd/>
          </a:ln>
          <a:effectLst/>
        </p:spPr>
      </p:pic>
      <p:pic>
        <p:nvPicPr>
          <p:cNvPr id="7" name="Picture 10" descr="https://timgsa.baidu.com/timg?image&amp;quality=80&amp;size=b9999_10000&amp;sec=1491567026697&amp;di=97458f909ff3624e93db4b97b2e4e779&amp;imgtype=0&amp;src=http%3A%2F%2Fwww.uml.org.cn%2Fyunjisuan%2Fimages%2F2017032205.png"/>
          <p:cNvPicPr>
            <a:picLocks noChangeAspect="1" noChangeArrowheads="1"/>
          </p:cNvPicPr>
          <p:nvPr/>
        </p:nvPicPr>
        <p:blipFill>
          <a:blip r:embed="rId3" cstate="print"/>
          <a:srcRect/>
          <a:stretch>
            <a:fillRect/>
          </a:stretch>
        </p:blipFill>
        <p:spPr bwMode="auto">
          <a:xfrm>
            <a:off x="7196150" y="1762117"/>
            <a:ext cx="503866" cy="540000"/>
          </a:xfrm>
          <a:prstGeom prst="rect">
            <a:avLst/>
          </a:prstGeom>
          <a:noFill/>
        </p:spPr>
      </p:pic>
      <p:pic>
        <p:nvPicPr>
          <p:cNvPr id="8" name="Picture 5" descr="https://timgsa.baidu.com/timg?image&amp;quality=80&amp;size=b9999_10000&amp;sec=1491566890356&amp;di=14734c9c1c4f60ad7b295e11e8007592&amp;imgtype=0&amp;src=http%3A%2F%2Fimg.mp.itc.cn%2Fupload%2F20160811%2Fff1d6eecc4864f3b9a350bdc36a5dffb_th.jpg"/>
          <p:cNvPicPr>
            <a:picLocks noChangeAspect="1" noChangeArrowheads="1"/>
          </p:cNvPicPr>
          <p:nvPr/>
        </p:nvPicPr>
        <p:blipFill>
          <a:blip r:embed="rId4" cstate="print"/>
          <a:srcRect/>
          <a:stretch>
            <a:fillRect/>
          </a:stretch>
        </p:blipFill>
        <p:spPr bwMode="auto">
          <a:xfrm>
            <a:off x="3857620" y="1785930"/>
            <a:ext cx="777784" cy="540000"/>
          </a:xfrm>
          <a:prstGeom prst="rect">
            <a:avLst/>
          </a:prstGeom>
          <a:noFill/>
        </p:spPr>
      </p:pic>
      <p:pic>
        <p:nvPicPr>
          <p:cNvPr id="9" name="Picture 3" descr="https://timgsa.baidu.com/timg?image&amp;quality=80&amp;size=b9999_10000&amp;sec=1491566802453&amp;di=d9f4a9f168c172a56b5b531af931a9eb&amp;imgtype=0&amp;src=http%3A%2F%2Fstatic.oschina.net%2Fuploads%2Fimg%2F201511%2F05160339_gWce.png"/>
          <p:cNvPicPr>
            <a:picLocks noChangeAspect="1" noChangeArrowheads="1"/>
          </p:cNvPicPr>
          <p:nvPr/>
        </p:nvPicPr>
        <p:blipFill>
          <a:blip r:embed="rId5" cstate="print"/>
          <a:srcRect/>
          <a:stretch>
            <a:fillRect/>
          </a:stretch>
        </p:blipFill>
        <p:spPr bwMode="auto">
          <a:xfrm>
            <a:off x="4572000" y="1785930"/>
            <a:ext cx="609678" cy="540000"/>
          </a:xfrm>
          <a:prstGeom prst="rect">
            <a:avLst/>
          </a:prstGeom>
          <a:noFill/>
        </p:spPr>
      </p:pic>
      <p:pic>
        <p:nvPicPr>
          <p:cNvPr id="10" name="Picture 8"/>
          <p:cNvPicPr>
            <a:picLocks noChangeAspect="1" noChangeArrowheads="1"/>
          </p:cNvPicPr>
          <p:nvPr/>
        </p:nvPicPr>
        <p:blipFill>
          <a:blip r:embed="rId2"/>
          <a:srcRect/>
          <a:stretch>
            <a:fillRect/>
          </a:stretch>
        </p:blipFill>
        <p:spPr bwMode="auto">
          <a:xfrm>
            <a:off x="4071934" y="2388938"/>
            <a:ext cx="633333" cy="540000"/>
          </a:xfrm>
          <a:prstGeom prst="rect">
            <a:avLst/>
          </a:prstGeom>
          <a:noFill/>
          <a:ln w="9525">
            <a:noFill/>
            <a:miter lim="800000"/>
            <a:headEnd/>
            <a:tailEnd/>
          </a:ln>
          <a:effectLst/>
        </p:spPr>
      </p:pic>
      <p:pic>
        <p:nvPicPr>
          <p:cNvPr id="11" name="Picture 10" descr="https://timgsa.baidu.com/timg?image&amp;quality=80&amp;size=b9999_10000&amp;sec=1491567026697&amp;di=97458f909ff3624e93db4b97b2e4e779&amp;imgtype=0&amp;src=http%3A%2F%2Fwww.uml.org.cn%2Fyunjisuan%2Fimages%2F2017032205.png"/>
          <p:cNvPicPr>
            <a:picLocks noChangeAspect="1" noChangeArrowheads="1"/>
          </p:cNvPicPr>
          <p:nvPr/>
        </p:nvPicPr>
        <p:blipFill>
          <a:blip r:embed="rId3" cstate="print"/>
          <a:srcRect/>
          <a:stretch>
            <a:fillRect/>
          </a:stretch>
        </p:blipFill>
        <p:spPr bwMode="auto">
          <a:xfrm>
            <a:off x="4714876" y="2388938"/>
            <a:ext cx="503866" cy="540000"/>
          </a:xfrm>
          <a:prstGeom prst="rect">
            <a:avLst/>
          </a:prstGeom>
          <a:noFill/>
        </p:spPr>
      </p:pic>
      <p:pic>
        <p:nvPicPr>
          <p:cNvPr id="12" name="Picture 5" descr="https://timgsa.baidu.com/timg?image&amp;quality=80&amp;size=b9999_10000&amp;sec=1491566890356&amp;di=14734c9c1c4f60ad7b295e11e8007592&amp;imgtype=0&amp;src=http%3A%2F%2Fimg.mp.itc.cn%2Fupload%2F20160811%2Fff1d6eecc4864f3b9a350bdc36a5dffb_th.jpg"/>
          <p:cNvPicPr>
            <a:picLocks noChangeAspect="1" noChangeArrowheads="1"/>
          </p:cNvPicPr>
          <p:nvPr/>
        </p:nvPicPr>
        <p:blipFill>
          <a:blip r:embed="rId4" cstate="print"/>
          <a:srcRect/>
          <a:stretch>
            <a:fillRect/>
          </a:stretch>
        </p:blipFill>
        <p:spPr bwMode="auto">
          <a:xfrm>
            <a:off x="6500826" y="2428872"/>
            <a:ext cx="777784" cy="540000"/>
          </a:xfrm>
          <a:prstGeom prst="rect">
            <a:avLst/>
          </a:prstGeom>
          <a:noFill/>
        </p:spPr>
      </p:pic>
      <p:pic>
        <p:nvPicPr>
          <p:cNvPr id="13" name="Picture 3" descr="https://timgsa.baidu.com/timg?image&amp;quality=80&amp;size=b9999_10000&amp;sec=1491566802453&amp;di=d9f4a9f168c172a56b5b531af931a9eb&amp;imgtype=0&amp;src=http%3A%2F%2Fstatic.oschina.net%2Fuploads%2Fimg%2F201511%2F05160339_gWce.png"/>
          <p:cNvPicPr>
            <a:picLocks noChangeAspect="1" noChangeArrowheads="1"/>
          </p:cNvPicPr>
          <p:nvPr/>
        </p:nvPicPr>
        <p:blipFill>
          <a:blip r:embed="rId5" cstate="print"/>
          <a:srcRect/>
          <a:stretch>
            <a:fillRect/>
          </a:stretch>
        </p:blipFill>
        <p:spPr bwMode="auto">
          <a:xfrm>
            <a:off x="7215206" y="2428872"/>
            <a:ext cx="609678" cy="540000"/>
          </a:xfrm>
          <a:prstGeom prst="rect">
            <a:avLst/>
          </a:prstGeom>
          <a:noFill/>
        </p:spPr>
      </p:pic>
      <p:pic>
        <p:nvPicPr>
          <p:cNvPr id="14" name="Picture 8"/>
          <p:cNvPicPr>
            <a:picLocks noChangeAspect="1" noChangeArrowheads="1"/>
          </p:cNvPicPr>
          <p:nvPr/>
        </p:nvPicPr>
        <p:blipFill>
          <a:blip r:embed="rId2"/>
          <a:srcRect/>
          <a:stretch>
            <a:fillRect/>
          </a:stretch>
        </p:blipFill>
        <p:spPr bwMode="auto">
          <a:xfrm>
            <a:off x="3643306" y="3000376"/>
            <a:ext cx="633333" cy="540000"/>
          </a:xfrm>
          <a:prstGeom prst="rect">
            <a:avLst/>
          </a:prstGeom>
          <a:noFill/>
          <a:ln w="9525">
            <a:noFill/>
            <a:miter lim="800000"/>
            <a:headEnd/>
            <a:tailEnd/>
          </a:ln>
          <a:effectLst/>
        </p:spPr>
      </p:pic>
      <p:pic>
        <p:nvPicPr>
          <p:cNvPr id="15" name="Picture 10" descr="https://timgsa.baidu.com/timg?image&amp;quality=80&amp;size=b9999_10000&amp;sec=1491567026697&amp;di=97458f909ff3624e93db4b97b2e4e779&amp;imgtype=0&amp;src=http%3A%2F%2Fwww.uml.org.cn%2Fyunjisuan%2Fimages%2F2017032205.png"/>
          <p:cNvPicPr>
            <a:picLocks noChangeAspect="1" noChangeArrowheads="1"/>
          </p:cNvPicPr>
          <p:nvPr/>
        </p:nvPicPr>
        <p:blipFill>
          <a:blip r:embed="rId3" cstate="print"/>
          <a:srcRect/>
          <a:stretch>
            <a:fillRect/>
          </a:stretch>
        </p:blipFill>
        <p:spPr bwMode="auto">
          <a:xfrm>
            <a:off x="4286248" y="3000376"/>
            <a:ext cx="503866" cy="540000"/>
          </a:xfrm>
          <a:prstGeom prst="rect">
            <a:avLst/>
          </a:prstGeom>
          <a:noFill/>
        </p:spPr>
      </p:pic>
      <p:pic>
        <p:nvPicPr>
          <p:cNvPr id="16" name="Picture 3" descr="https://timgsa.baidu.com/timg?image&amp;quality=80&amp;size=b9999_10000&amp;sec=1491566802453&amp;di=d9f4a9f168c172a56b5b531af931a9eb&amp;imgtype=0&amp;src=http%3A%2F%2Fstatic.oschina.net%2Fuploads%2Fimg%2F201511%2F05160339_gWce.png"/>
          <p:cNvPicPr>
            <a:picLocks noChangeAspect="1" noChangeArrowheads="1"/>
          </p:cNvPicPr>
          <p:nvPr/>
        </p:nvPicPr>
        <p:blipFill>
          <a:blip r:embed="rId5" cstate="print"/>
          <a:srcRect/>
          <a:stretch>
            <a:fillRect/>
          </a:stretch>
        </p:blipFill>
        <p:spPr bwMode="auto">
          <a:xfrm>
            <a:off x="5072066" y="3000376"/>
            <a:ext cx="609678" cy="540000"/>
          </a:xfrm>
          <a:prstGeom prst="rect">
            <a:avLst/>
          </a:prstGeom>
          <a:noFill/>
        </p:spPr>
      </p:pic>
      <p:pic>
        <p:nvPicPr>
          <p:cNvPr id="17" name="Picture 5" descr="https://timgsa.baidu.com/timg?image&amp;quality=80&amp;size=b9999_10000&amp;sec=1491566890356&amp;di=14734c9c1c4f60ad7b295e11e8007592&amp;imgtype=0&amp;src=http%3A%2F%2Fimg.mp.itc.cn%2Fupload%2F20160811%2Fff1d6eecc4864f3b9a350bdc36a5dffb_th.jpg"/>
          <p:cNvPicPr>
            <a:picLocks noChangeAspect="1" noChangeArrowheads="1"/>
          </p:cNvPicPr>
          <p:nvPr/>
        </p:nvPicPr>
        <p:blipFill>
          <a:blip r:embed="rId4" cstate="print"/>
          <a:srcRect/>
          <a:stretch>
            <a:fillRect/>
          </a:stretch>
        </p:blipFill>
        <p:spPr bwMode="auto">
          <a:xfrm>
            <a:off x="6929454" y="3000376"/>
            <a:ext cx="777784" cy="540000"/>
          </a:xfrm>
          <a:prstGeom prst="rect">
            <a:avLst/>
          </a:prstGeom>
          <a:noFill/>
        </p:spPr>
      </p:pic>
      <p:pic>
        <p:nvPicPr>
          <p:cNvPr id="18" name="Picture 8"/>
          <p:cNvPicPr>
            <a:picLocks noChangeAspect="1" noChangeArrowheads="1"/>
          </p:cNvPicPr>
          <p:nvPr/>
        </p:nvPicPr>
        <p:blipFill>
          <a:blip r:embed="rId2"/>
          <a:srcRect/>
          <a:stretch>
            <a:fillRect/>
          </a:stretch>
        </p:blipFill>
        <p:spPr bwMode="auto">
          <a:xfrm>
            <a:off x="4071934" y="3643318"/>
            <a:ext cx="633333" cy="540000"/>
          </a:xfrm>
          <a:prstGeom prst="rect">
            <a:avLst/>
          </a:prstGeom>
          <a:noFill/>
          <a:ln w="9525">
            <a:noFill/>
            <a:miter lim="800000"/>
            <a:headEnd/>
            <a:tailEnd/>
          </a:ln>
          <a:effectLst/>
        </p:spPr>
      </p:pic>
      <p:pic>
        <p:nvPicPr>
          <p:cNvPr id="19" name="Picture 10" descr="https://timgsa.baidu.com/timg?image&amp;quality=80&amp;size=b9999_10000&amp;sec=1491567026697&amp;di=97458f909ff3624e93db4b97b2e4e779&amp;imgtype=0&amp;src=http%3A%2F%2Fwww.uml.org.cn%2Fyunjisuan%2Fimages%2F2017032205.png"/>
          <p:cNvPicPr>
            <a:picLocks noChangeAspect="1" noChangeArrowheads="1"/>
          </p:cNvPicPr>
          <p:nvPr/>
        </p:nvPicPr>
        <p:blipFill>
          <a:blip r:embed="rId3" cstate="print"/>
          <a:srcRect/>
          <a:stretch>
            <a:fillRect/>
          </a:stretch>
        </p:blipFill>
        <p:spPr bwMode="auto">
          <a:xfrm>
            <a:off x="4714876" y="3643318"/>
            <a:ext cx="503866" cy="540000"/>
          </a:xfrm>
          <a:prstGeom prst="rect">
            <a:avLst/>
          </a:prstGeom>
          <a:noFill/>
        </p:spPr>
      </p:pic>
      <p:pic>
        <p:nvPicPr>
          <p:cNvPr id="20" name="Picture 3" descr="https://timgsa.baidu.com/timg?image&amp;quality=80&amp;size=b9999_10000&amp;sec=1491566802453&amp;di=d9f4a9f168c172a56b5b531af931a9eb&amp;imgtype=0&amp;src=http%3A%2F%2Fstatic.oschina.net%2Fuploads%2Fimg%2F201511%2F05160339_gWce.png"/>
          <p:cNvPicPr>
            <a:picLocks noChangeAspect="1" noChangeArrowheads="1"/>
          </p:cNvPicPr>
          <p:nvPr/>
        </p:nvPicPr>
        <p:blipFill>
          <a:blip r:embed="rId5" cstate="print"/>
          <a:srcRect/>
          <a:stretch>
            <a:fillRect/>
          </a:stretch>
        </p:blipFill>
        <p:spPr bwMode="auto">
          <a:xfrm>
            <a:off x="6429388" y="3643318"/>
            <a:ext cx="609678" cy="540000"/>
          </a:xfrm>
          <a:prstGeom prst="rect">
            <a:avLst/>
          </a:prstGeom>
          <a:noFill/>
        </p:spPr>
      </p:pic>
      <p:pic>
        <p:nvPicPr>
          <p:cNvPr id="21" name="Picture 5" descr="https://timgsa.baidu.com/timg?image&amp;quality=80&amp;size=b9999_10000&amp;sec=1491566890356&amp;di=14734c9c1c4f60ad7b295e11e8007592&amp;imgtype=0&amp;src=http%3A%2F%2Fimg.mp.itc.cn%2Fupload%2F20160811%2Fff1d6eecc4864f3b9a350bdc36a5dffb_th.jpg"/>
          <p:cNvPicPr>
            <a:picLocks noChangeAspect="1" noChangeArrowheads="1"/>
          </p:cNvPicPr>
          <p:nvPr/>
        </p:nvPicPr>
        <p:blipFill>
          <a:blip r:embed="rId4" cstate="print"/>
          <a:srcRect/>
          <a:stretch>
            <a:fillRect/>
          </a:stretch>
        </p:blipFill>
        <p:spPr bwMode="auto">
          <a:xfrm>
            <a:off x="7072330" y="3643318"/>
            <a:ext cx="777784" cy="540000"/>
          </a:xfrm>
          <a:prstGeom prst="rect">
            <a:avLst/>
          </a:prstGeom>
          <a:noFill/>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Swarm</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Swarmkit</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和</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Swarm Mode</a:t>
            </a: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714348" y="928674"/>
            <a:ext cx="1880643" cy="646331"/>
          </a:xfrm>
          <a:prstGeom prst="rect">
            <a:avLst/>
          </a:prstGeom>
          <a:noFill/>
        </p:spPr>
        <p:txBody>
          <a:bodyPr wrap="none" rtlCol="0">
            <a:spAutoFit/>
          </a:bodyPr>
          <a:lstStyle/>
          <a:p>
            <a:pPr>
              <a:buFont typeface="Wingdings" pitchFamily="2" charset="2"/>
              <a:buChar char="Ø"/>
            </a:pPr>
            <a:r>
              <a:rPr lang="en-US" altLang="zh-CN" dirty="0" err="1" smtClean="0">
                <a:solidFill>
                  <a:srgbClr val="000000"/>
                </a:solidFill>
              </a:rPr>
              <a:t>Docker</a:t>
            </a:r>
            <a:r>
              <a:rPr lang="en-US" altLang="zh-CN" dirty="0" smtClean="0">
                <a:solidFill>
                  <a:srgbClr val="000000"/>
                </a:solidFill>
              </a:rPr>
              <a:t> Swarm</a:t>
            </a:r>
          </a:p>
          <a:p>
            <a:r>
              <a:rPr lang="en-US" altLang="zh-CN" dirty="0" smtClean="0">
                <a:solidFill>
                  <a:srgbClr val="000000"/>
                </a:solidFill>
              </a:rPr>
              <a:t>	</a:t>
            </a:r>
          </a:p>
        </p:txBody>
      </p:sp>
      <p:sp>
        <p:nvSpPr>
          <p:cNvPr id="6" name="矩形 5"/>
          <p:cNvSpPr/>
          <p:nvPr/>
        </p:nvSpPr>
        <p:spPr>
          <a:xfrm>
            <a:off x="1714480" y="1285864"/>
            <a:ext cx="4572000" cy="938719"/>
          </a:xfrm>
          <a:prstGeom prst="rect">
            <a:avLst/>
          </a:prstGeom>
        </p:spPr>
        <p:txBody>
          <a:bodyPr>
            <a:spAutoFit/>
          </a:bodyPr>
          <a:lstStyle/>
          <a:p>
            <a:pPr>
              <a:buFont typeface="Arial" pitchFamily="34" charset="0"/>
              <a:buChar char="•"/>
            </a:pPr>
            <a:r>
              <a:rPr lang="zh-CN" altLang="en-US" sz="1100" dirty="0" smtClean="0">
                <a:solidFill>
                  <a:srgbClr val="000000"/>
                </a:solidFill>
                <a:latin typeface="+mj-ea"/>
                <a:ea typeface="+mj-ea"/>
              </a:rPr>
              <a:t>  独立于</a:t>
            </a:r>
            <a:r>
              <a:rPr lang="en-US" sz="1100" dirty="0" err="1" smtClean="0">
                <a:solidFill>
                  <a:srgbClr val="000000"/>
                </a:solidFill>
                <a:latin typeface="+mj-ea"/>
                <a:ea typeface="+mj-ea"/>
              </a:rPr>
              <a:t>Docker</a:t>
            </a:r>
            <a:r>
              <a:rPr lang="en-US" sz="1100" dirty="0" smtClean="0">
                <a:solidFill>
                  <a:srgbClr val="000000"/>
                </a:solidFill>
                <a:latin typeface="+mj-ea"/>
                <a:ea typeface="+mj-ea"/>
              </a:rPr>
              <a:t> engine</a:t>
            </a:r>
          </a:p>
          <a:p>
            <a:pPr>
              <a:buFont typeface="Arial" pitchFamily="34" charset="0"/>
              <a:buChar char="•"/>
            </a:pPr>
            <a:r>
              <a:rPr lang="en-US" altLang="zh-CN" sz="1100" dirty="0" smtClean="0">
                <a:solidFill>
                  <a:srgbClr val="000000"/>
                </a:solidFill>
                <a:latin typeface="+mj-ea"/>
                <a:ea typeface="+mj-ea"/>
              </a:rPr>
              <a:t>  </a:t>
            </a:r>
            <a:r>
              <a:rPr lang="zh-CN" altLang="en-US" sz="1100" dirty="0" smtClean="0">
                <a:solidFill>
                  <a:srgbClr val="000000"/>
                </a:solidFill>
                <a:latin typeface="+mj-ea"/>
                <a:ea typeface="+mj-ea"/>
              </a:rPr>
              <a:t>需要额外的</a:t>
            </a:r>
            <a:r>
              <a:rPr lang="en-US" sz="1100" dirty="0" smtClean="0">
                <a:solidFill>
                  <a:srgbClr val="000000"/>
                </a:solidFill>
                <a:latin typeface="+mj-ea"/>
                <a:ea typeface="+mj-ea"/>
              </a:rPr>
              <a:t>KV</a:t>
            </a:r>
            <a:r>
              <a:rPr lang="zh-CN" altLang="en-US" sz="1100" dirty="0" smtClean="0">
                <a:solidFill>
                  <a:srgbClr val="000000"/>
                </a:solidFill>
                <a:latin typeface="+mj-ea"/>
                <a:ea typeface="+mj-ea"/>
              </a:rPr>
              <a:t>存储（也可以用</a:t>
            </a:r>
            <a:r>
              <a:rPr lang="en-US" sz="1100" dirty="0" err="1" smtClean="0">
                <a:solidFill>
                  <a:srgbClr val="000000"/>
                </a:solidFill>
                <a:latin typeface="+mj-ea"/>
                <a:ea typeface="+mj-ea"/>
              </a:rPr>
              <a:t>Docker</a:t>
            </a:r>
            <a:r>
              <a:rPr lang="en-US" sz="1100" dirty="0" smtClean="0">
                <a:solidFill>
                  <a:srgbClr val="000000"/>
                </a:solidFill>
                <a:latin typeface="+mj-ea"/>
                <a:ea typeface="+mj-ea"/>
              </a:rPr>
              <a:t> Hub</a:t>
            </a:r>
            <a:r>
              <a:rPr lang="zh-CN" altLang="en-US" sz="1100" dirty="0" smtClean="0">
                <a:solidFill>
                  <a:srgbClr val="000000"/>
                </a:solidFill>
                <a:latin typeface="+mj-ea"/>
                <a:ea typeface="+mj-ea"/>
              </a:rPr>
              <a:t>的</a:t>
            </a:r>
            <a:r>
              <a:rPr lang="en-US" sz="1100" dirty="0" smtClean="0">
                <a:solidFill>
                  <a:srgbClr val="000000"/>
                </a:solidFill>
                <a:latin typeface="+mj-ea"/>
                <a:ea typeface="+mj-ea"/>
              </a:rPr>
              <a:t>token）</a:t>
            </a:r>
          </a:p>
          <a:p>
            <a:pPr>
              <a:buFont typeface="Arial" pitchFamily="34" charset="0"/>
              <a:buChar char="•"/>
            </a:pPr>
            <a:r>
              <a:rPr lang="en-US" altLang="zh-CN" sz="1100" dirty="0" smtClean="0">
                <a:solidFill>
                  <a:srgbClr val="000000"/>
                </a:solidFill>
                <a:latin typeface="+mj-ea"/>
                <a:ea typeface="+mj-ea"/>
              </a:rPr>
              <a:t>  </a:t>
            </a:r>
            <a:r>
              <a:rPr lang="zh-CN" altLang="en-US" sz="1100" dirty="0" smtClean="0">
                <a:solidFill>
                  <a:srgbClr val="000000"/>
                </a:solidFill>
                <a:latin typeface="+mj-ea"/>
                <a:ea typeface="+mj-ea"/>
              </a:rPr>
              <a:t>没有服务模型</a:t>
            </a:r>
            <a:endParaRPr lang="en-US" altLang="zh-CN" sz="1100" dirty="0" smtClean="0">
              <a:solidFill>
                <a:srgbClr val="000000"/>
              </a:solidFill>
              <a:latin typeface="+mj-ea"/>
              <a:ea typeface="+mj-ea"/>
            </a:endParaRPr>
          </a:p>
          <a:p>
            <a:pPr>
              <a:buFont typeface="Arial" pitchFamily="34" charset="0"/>
              <a:buChar char="•"/>
            </a:pPr>
            <a:r>
              <a:rPr lang="en-US" altLang="zh-CN" sz="1100" dirty="0" smtClean="0">
                <a:solidFill>
                  <a:srgbClr val="000000"/>
                </a:solidFill>
                <a:latin typeface="+mj-ea"/>
                <a:ea typeface="+mj-ea"/>
              </a:rPr>
              <a:t>  </a:t>
            </a:r>
            <a:r>
              <a:rPr lang="zh-CN" altLang="en-US" sz="1100" dirty="0" smtClean="0">
                <a:solidFill>
                  <a:srgbClr val="000000"/>
                </a:solidFill>
                <a:latin typeface="+mj-ea"/>
                <a:ea typeface="+mj-ea"/>
              </a:rPr>
              <a:t>与</a:t>
            </a:r>
            <a:r>
              <a:rPr lang="en-US" sz="1100" dirty="0" err="1" smtClean="0">
                <a:solidFill>
                  <a:srgbClr val="000000"/>
                </a:solidFill>
                <a:latin typeface="+mj-ea"/>
                <a:ea typeface="+mj-ea"/>
              </a:rPr>
              <a:t>Docker</a:t>
            </a:r>
            <a:r>
              <a:rPr lang="en-US" sz="1100" dirty="0" smtClean="0">
                <a:solidFill>
                  <a:srgbClr val="000000"/>
                </a:solidFill>
                <a:latin typeface="+mj-ea"/>
                <a:ea typeface="+mj-ea"/>
              </a:rPr>
              <a:t> machine</a:t>
            </a:r>
            <a:r>
              <a:rPr lang="zh-CN" altLang="en-US" sz="1100" dirty="0" smtClean="0">
                <a:solidFill>
                  <a:srgbClr val="000000"/>
                </a:solidFill>
                <a:latin typeface="+mj-ea"/>
                <a:ea typeface="+mj-ea"/>
              </a:rPr>
              <a:t>的集成</a:t>
            </a:r>
            <a:endParaRPr lang="en-US" altLang="zh-CN" sz="1100" dirty="0" smtClean="0">
              <a:solidFill>
                <a:srgbClr val="000000"/>
              </a:solidFill>
              <a:latin typeface="+mj-ea"/>
              <a:ea typeface="+mj-ea"/>
            </a:endParaRPr>
          </a:p>
          <a:p>
            <a:pPr>
              <a:buFont typeface="Arial" pitchFamily="34" charset="0"/>
              <a:buChar char="•"/>
            </a:pPr>
            <a:r>
              <a:rPr lang="en-US" altLang="zh-CN" sz="1100" dirty="0" smtClean="0">
                <a:solidFill>
                  <a:srgbClr val="000000"/>
                </a:solidFill>
                <a:latin typeface="+mj-ea"/>
                <a:ea typeface="+mj-ea"/>
              </a:rPr>
              <a:t>  </a:t>
            </a:r>
            <a:r>
              <a:rPr lang="zh-CN" altLang="en-US" sz="1100" dirty="0" smtClean="0">
                <a:solidFill>
                  <a:srgbClr val="000000"/>
                </a:solidFill>
                <a:latin typeface="+mj-ea"/>
                <a:ea typeface="+mj-ea"/>
              </a:rPr>
              <a:t>使用</a:t>
            </a:r>
            <a:r>
              <a:rPr lang="en-US" sz="1100" dirty="0" err="1" smtClean="0">
                <a:solidFill>
                  <a:srgbClr val="000000"/>
                </a:solidFill>
                <a:latin typeface="+mj-ea"/>
                <a:ea typeface="+mj-ea"/>
              </a:rPr>
              <a:t>Docker</a:t>
            </a:r>
            <a:r>
              <a:rPr lang="en-US" sz="1100" dirty="0" smtClean="0">
                <a:solidFill>
                  <a:srgbClr val="000000"/>
                </a:solidFill>
                <a:latin typeface="+mj-ea"/>
                <a:ea typeface="+mj-ea"/>
              </a:rPr>
              <a:t> CLI</a:t>
            </a:r>
          </a:p>
        </p:txBody>
      </p:sp>
      <p:sp>
        <p:nvSpPr>
          <p:cNvPr id="7" name="TextBox 6"/>
          <p:cNvSpPr txBox="1"/>
          <p:nvPr/>
        </p:nvSpPr>
        <p:spPr>
          <a:xfrm>
            <a:off x="714348" y="2357434"/>
            <a:ext cx="1316386" cy="646331"/>
          </a:xfrm>
          <a:prstGeom prst="rect">
            <a:avLst/>
          </a:prstGeom>
          <a:noFill/>
        </p:spPr>
        <p:txBody>
          <a:bodyPr wrap="none" rtlCol="0">
            <a:spAutoFit/>
          </a:bodyPr>
          <a:lstStyle/>
          <a:p>
            <a:pPr>
              <a:buFont typeface="Wingdings" pitchFamily="2" charset="2"/>
              <a:buChar char="Ø"/>
            </a:pPr>
            <a:r>
              <a:rPr lang="en-US" altLang="zh-CN" dirty="0" err="1" smtClean="0">
                <a:solidFill>
                  <a:srgbClr val="000000"/>
                </a:solidFill>
              </a:rPr>
              <a:t>Swarmkit</a:t>
            </a:r>
            <a:endParaRPr lang="en-US" altLang="zh-CN" dirty="0" smtClean="0">
              <a:solidFill>
                <a:srgbClr val="000000"/>
              </a:solidFill>
            </a:endParaRPr>
          </a:p>
          <a:p>
            <a:r>
              <a:rPr lang="en-US" altLang="zh-CN" dirty="0" smtClean="0">
                <a:solidFill>
                  <a:srgbClr val="000000"/>
                </a:solidFill>
              </a:rPr>
              <a:t>	</a:t>
            </a:r>
          </a:p>
        </p:txBody>
      </p:sp>
      <p:sp>
        <p:nvSpPr>
          <p:cNvPr id="8" name="矩形 7"/>
          <p:cNvSpPr/>
          <p:nvPr/>
        </p:nvSpPr>
        <p:spPr>
          <a:xfrm>
            <a:off x="1714480" y="2714624"/>
            <a:ext cx="4572000" cy="769441"/>
          </a:xfrm>
          <a:prstGeom prst="rect">
            <a:avLst/>
          </a:prstGeom>
        </p:spPr>
        <p:txBody>
          <a:bodyPr>
            <a:spAutoFit/>
          </a:bodyPr>
          <a:lstStyle/>
          <a:p>
            <a:pPr>
              <a:buFont typeface="Arial" pitchFamily="34" charset="0"/>
              <a:buChar char="•"/>
            </a:pPr>
            <a:r>
              <a:rPr lang="zh-CN" altLang="en-US" sz="1100" dirty="0" smtClean="0">
                <a:solidFill>
                  <a:srgbClr val="000000"/>
                </a:solidFill>
                <a:latin typeface="+mj-ea"/>
                <a:ea typeface="+mj-ea"/>
              </a:rPr>
              <a:t>  使用自己的</a:t>
            </a:r>
            <a:r>
              <a:rPr lang="en-US" altLang="zh-CN" sz="1100" dirty="0" smtClean="0">
                <a:solidFill>
                  <a:srgbClr val="000000"/>
                </a:solidFill>
                <a:latin typeface="+mj-ea"/>
                <a:ea typeface="+mj-ea"/>
              </a:rPr>
              <a:t>CLI</a:t>
            </a:r>
            <a:r>
              <a:rPr lang="zh-CN" altLang="en-US" sz="1100" dirty="0" smtClean="0">
                <a:solidFill>
                  <a:srgbClr val="000000"/>
                </a:solidFill>
                <a:latin typeface="+mj-ea"/>
                <a:ea typeface="+mj-ea"/>
              </a:rPr>
              <a:t>（</a:t>
            </a:r>
            <a:r>
              <a:rPr lang="en-US" altLang="zh-CN" sz="1100" dirty="0" err="1" smtClean="0">
                <a:solidFill>
                  <a:srgbClr val="000000"/>
                </a:solidFill>
                <a:latin typeface="+mj-ea"/>
                <a:ea typeface="+mj-ea"/>
              </a:rPr>
              <a:t>swarmd</a:t>
            </a:r>
            <a:r>
              <a:rPr lang="zh-CN" altLang="en-US" sz="1100" dirty="0" smtClean="0">
                <a:solidFill>
                  <a:srgbClr val="000000"/>
                </a:solidFill>
                <a:latin typeface="+mj-ea"/>
                <a:ea typeface="+mj-ea"/>
              </a:rPr>
              <a:t>负责管理，</a:t>
            </a:r>
            <a:r>
              <a:rPr lang="en-US" altLang="zh-CN" sz="1100" dirty="0" err="1" smtClean="0">
                <a:solidFill>
                  <a:srgbClr val="000000"/>
                </a:solidFill>
                <a:latin typeface="+mj-ea"/>
                <a:ea typeface="+mj-ea"/>
              </a:rPr>
              <a:t>swarmctl</a:t>
            </a:r>
            <a:r>
              <a:rPr lang="zh-CN" altLang="en-US" sz="1100" dirty="0" smtClean="0">
                <a:solidFill>
                  <a:srgbClr val="000000"/>
                </a:solidFill>
                <a:latin typeface="+mj-ea"/>
                <a:ea typeface="+mj-ea"/>
              </a:rPr>
              <a:t>用于控制）</a:t>
            </a:r>
          </a:p>
          <a:p>
            <a:pPr>
              <a:buFont typeface="Arial" pitchFamily="34" charset="0"/>
              <a:buChar char="•"/>
            </a:pPr>
            <a:r>
              <a:rPr lang="zh-CN" altLang="en-US" sz="1100" dirty="0" smtClean="0">
                <a:solidFill>
                  <a:srgbClr val="000000"/>
                </a:solidFill>
                <a:latin typeface="+mj-ea"/>
                <a:ea typeface="+mj-ea"/>
              </a:rPr>
              <a:t>  没有服务发现、负载均衡和路由功能</a:t>
            </a:r>
          </a:p>
          <a:p>
            <a:pPr>
              <a:buFont typeface="Arial" pitchFamily="34" charset="0"/>
              <a:buChar char="•"/>
            </a:pPr>
            <a:r>
              <a:rPr lang="zh-CN" altLang="en-US" sz="1100" dirty="0" smtClean="0">
                <a:solidFill>
                  <a:srgbClr val="000000"/>
                </a:solidFill>
                <a:latin typeface="+mj-ea"/>
                <a:ea typeface="+mj-ea"/>
              </a:rPr>
              <a:t>  提供编排和调度服务</a:t>
            </a:r>
          </a:p>
          <a:p>
            <a:pPr>
              <a:buFont typeface="Arial" pitchFamily="34" charset="0"/>
              <a:buChar char="•"/>
            </a:pPr>
            <a:r>
              <a:rPr lang="zh-CN" altLang="en-US" sz="1100" dirty="0" smtClean="0">
                <a:solidFill>
                  <a:srgbClr val="000000"/>
                </a:solidFill>
                <a:latin typeface="+mj-ea"/>
                <a:ea typeface="+mj-ea"/>
              </a:rPr>
              <a:t>  是</a:t>
            </a:r>
            <a:r>
              <a:rPr lang="en-US" altLang="zh-CN" sz="1100" dirty="0" smtClean="0">
                <a:solidFill>
                  <a:srgbClr val="000000"/>
                </a:solidFill>
                <a:latin typeface="+mj-ea"/>
                <a:ea typeface="+mj-ea"/>
              </a:rPr>
              <a:t>Swarm mode</a:t>
            </a:r>
            <a:r>
              <a:rPr lang="zh-CN" altLang="en-US" sz="1100" dirty="0" smtClean="0">
                <a:solidFill>
                  <a:srgbClr val="000000"/>
                </a:solidFill>
                <a:latin typeface="+mj-ea"/>
                <a:ea typeface="+mj-ea"/>
              </a:rPr>
              <a:t>的基础</a:t>
            </a:r>
          </a:p>
        </p:txBody>
      </p:sp>
      <p:sp>
        <p:nvSpPr>
          <p:cNvPr id="9" name="TextBox 8"/>
          <p:cNvSpPr txBox="1"/>
          <p:nvPr/>
        </p:nvSpPr>
        <p:spPr>
          <a:xfrm>
            <a:off x="714348" y="3643318"/>
            <a:ext cx="2521844" cy="646331"/>
          </a:xfrm>
          <a:prstGeom prst="rect">
            <a:avLst/>
          </a:prstGeom>
          <a:noFill/>
        </p:spPr>
        <p:txBody>
          <a:bodyPr wrap="none" rtlCol="0">
            <a:spAutoFit/>
          </a:bodyPr>
          <a:lstStyle/>
          <a:p>
            <a:pPr>
              <a:buFont typeface="Wingdings" pitchFamily="2" charset="2"/>
              <a:buChar char="Ø"/>
            </a:pPr>
            <a:r>
              <a:rPr lang="en-US" altLang="zh-CN" dirty="0" err="1" smtClean="0">
                <a:solidFill>
                  <a:srgbClr val="000000"/>
                </a:solidFill>
              </a:rPr>
              <a:t>Docker</a:t>
            </a:r>
            <a:r>
              <a:rPr lang="en-US" altLang="zh-CN" dirty="0" smtClean="0">
                <a:solidFill>
                  <a:srgbClr val="000000"/>
                </a:solidFill>
              </a:rPr>
              <a:t> Swarm Mode</a:t>
            </a:r>
          </a:p>
          <a:p>
            <a:r>
              <a:rPr lang="en-US" altLang="zh-CN" dirty="0" smtClean="0">
                <a:solidFill>
                  <a:srgbClr val="000000"/>
                </a:solidFill>
              </a:rPr>
              <a:t>	</a:t>
            </a:r>
          </a:p>
        </p:txBody>
      </p:sp>
      <p:sp>
        <p:nvSpPr>
          <p:cNvPr id="10" name="矩形 9"/>
          <p:cNvSpPr/>
          <p:nvPr/>
        </p:nvSpPr>
        <p:spPr>
          <a:xfrm>
            <a:off x="1714480" y="4000508"/>
            <a:ext cx="6072230" cy="1277273"/>
          </a:xfrm>
          <a:prstGeom prst="rect">
            <a:avLst/>
          </a:prstGeom>
        </p:spPr>
        <p:txBody>
          <a:bodyPr wrap="square">
            <a:spAutoFit/>
          </a:bodyPr>
          <a:lstStyle/>
          <a:p>
            <a:pPr>
              <a:buFont typeface="Arial" pitchFamily="34" charset="0"/>
              <a:buChar char="•"/>
            </a:pPr>
            <a:r>
              <a:rPr lang="zh-CN" altLang="en-US" sz="1100" dirty="0" smtClean="0">
                <a:solidFill>
                  <a:srgbClr val="000000"/>
                </a:solidFill>
                <a:latin typeface="+mj-ea"/>
                <a:ea typeface="+mj-ea"/>
              </a:rPr>
              <a:t>  集成到了</a:t>
            </a:r>
            <a:r>
              <a:rPr lang="en-US" altLang="zh-CN" sz="1100" dirty="0" err="1" smtClean="0">
                <a:solidFill>
                  <a:srgbClr val="000000"/>
                </a:solidFill>
                <a:latin typeface="+mj-ea"/>
                <a:ea typeface="+mj-ea"/>
              </a:rPr>
              <a:t>Docker</a:t>
            </a:r>
            <a:r>
              <a:rPr lang="en-US" altLang="zh-CN" sz="1100" dirty="0" smtClean="0">
                <a:solidFill>
                  <a:srgbClr val="000000"/>
                </a:solidFill>
                <a:latin typeface="+mj-ea"/>
                <a:ea typeface="+mj-ea"/>
              </a:rPr>
              <a:t> engine</a:t>
            </a:r>
            <a:r>
              <a:rPr lang="zh-CN" altLang="en-US" sz="1100" dirty="0" smtClean="0">
                <a:solidFill>
                  <a:srgbClr val="000000"/>
                </a:solidFill>
                <a:latin typeface="+mj-ea"/>
                <a:ea typeface="+mj-ea"/>
              </a:rPr>
              <a:t>中（</a:t>
            </a:r>
            <a:r>
              <a:rPr lang="en-US" altLang="zh-CN" sz="1100" dirty="0" err="1" smtClean="0">
                <a:solidFill>
                  <a:srgbClr val="000000"/>
                </a:solidFill>
                <a:latin typeface="+mj-ea"/>
                <a:ea typeface="+mj-ea"/>
              </a:rPr>
              <a:t>docker</a:t>
            </a:r>
            <a:r>
              <a:rPr lang="en-US" altLang="zh-CN" sz="1100" dirty="0" smtClean="0">
                <a:solidFill>
                  <a:srgbClr val="000000"/>
                </a:solidFill>
                <a:latin typeface="+mj-ea"/>
                <a:ea typeface="+mj-ea"/>
              </a:rPr>
              <a:t> swarm</a:t>
            </a:r>
            <a:r>
              <a:rPr lang="zh-CN" altLang="en-US" sz="1100" dirty="0" smtClean="0">
                <a:solidFill>
                  <a:srgbClr val="000000"/>
                </a:solidFill>
                <a:latin typeface="+mj-ea"/>
                <a:ea typeface="+mj-ea"/>
              </a:rPr>
              <a:t>子命令）</a:t>
            </a:r>
          </a:p>
          <a:p>
            <a:pPr>
              <a:buFont typeface="Arial" pitchFamily="34" charset="0"/>
              <a:buChar char="•"/>
            </a:pPr>
            <a:r>
              <a:rPr lang="zh-CN" altLang="en-US" sz="1100" dirty="0" smtClean="0">
                <a:solidFill>
                  <a:srgbClr val="000000"/>
                </a:solidFill>
                <a:latin typeface="+mj-ea"/>
                <a:ea typeface="+mj-ea"/>
              </a:rPr>
              <a:t>  不需要额外的</a:t>
            </a:r>
            <a:r>
              <a:rPr lang="en-US" altLang="zh-CN" sz="1100" dirty="0" smtClean="0">
                <a:solidFill>
                  <a:srgbClr val="000000"/>
                </a:solidFill>
                <a:latin typeface="+mj-ea"/>
                <a:ea typeface="+mj-ea"/>
              </a:rPr>
              <a:t>KV</a:t>
            </a:r>
            <a:r>
              <a:rPr lang="zh-CN" altLang="en-US" sz="1100" dirty="0" smtClean="0">
                <a:solidFill>
                  <a:srgbClr val="000000"/>
                </a:solidFill>
                <a:latin typeface="+mj-ea"/>
                <a:ea typeface="+mj-ea"/>
              </a:rPr>
              <a:t>存储</a:t>
            </a:r>
          </a:p>
          <a:p>
            <a:pPr>
              <a:buFont typeface="Arial" pitchFamily="34" charset="0"/>
              <a:buChar char="•"/>
            </a:pPr>
            <a:r>
              <a:rPr lang="zh-CN" altLang="en-US" sz="1100" dirty="0" smtClean="0">
                <a:solidFill>
                  <a:srgbClr val="000000"/>
                </a:solidFill>
                <a:latin typeface="+mj-ea"/>
                <a:ea typeface="+mj-ea"/>
              </a:rPr>
              <a:t>  支持服务模型（及</a:t>
            </a:r>
            <a:r>
              <a:rPr lang="en-US" altLang="zh-CN" sz="1100" dirty="0" smtClean="0">
                <a:solidFill>
                  <a:srgbClr val="000000"/>
                </a:solidFill>
                <a:latin typeface="+mj-ea"/>
                <a:ea typeface="+mj-ea"/>
              </a:rPr>
              <a:t>task</a:t>
            </a:r>
            <a:r>
              <a:rPr lang="zh-CN" altLang="en-US" sz="1100" dirty="0" smtClean="0">
                <a:solidFill>
                  <a:srgbClr val="000000"/>
                </a:solidFill>
                <a:latin typeface="+mj-ea"/>
                <a:ea typeface="+mj-ea"/>
              </a:rPr>
              <a:t>概念）以及相应的扩容缩容、服务发现、滚动升级、路由和负载均衡等</a:t>
            </a:r>
          </a:p>
          <a:p>
            <a:pPr>
              <a:buFont typeface="Arial" pitchFamily="34" charset="0"/>
              <a:buChar char="•"/>
            </a:pPr>
            <a:r>
              <a:rPr lang="zh-CN" altLang="en-US" sz="1100" dirty="0" smtClean="0">
                <a:solidFill>
                  <a:srgbClr val="000000"/>
                </a:solidFill>
                <a:latin typeface="+mj-ea"/>
                <a:ea typeface="+mj-ea"/>
              </a:rPr>
              <a:t>  加密通信</a:t>
            </a:r>
          </a:p>
          <a:p>
            <a:pPr>
              <a:buFont typeface="Arial" pitchFamily="34" charset="0"/>
              <a:buChar char="•"/>
            </a:pPr>
            <a:r>
              <a:rPr lang="zh-CN" altLang="en-US" sz="1100" dirty="0" smtClean="0">
                <a:solidFill>
                  <a:srgbClr val="000000"/>
                </a:solidFill>
                <a:latin typeface="+mj-ea"/>
                <a:ea typeface="+mj-ea"/>
              </a:rPr>
              <a:t>  还没有和</a:t>
            </a:r>
            <a:r>
              <a:rPr lang="en-US" altLang="zh-CN" sz="1100" dirty="0" err="1" smtClean="0">
                <a:solidFill>
                  <a:srgbClr val="000000"/>
                </a:solidFill>
                <a:latin typeface="+mj-ea"/>
                <a:ea typeface="+mj-ea"/>
              </a:rPr>
              <a:t>Docker</a:t>
            </a:r>
            <a:r>
              <a:rPr lang="en-US" altLang="zh-CN" sz="1100" dirty="0" smtClean="0">
                <a:solidFill>
                  <a:srgbClr val="000000"/>
                </a:solidFill>
                <a:latin typeface="+mj-ea"/>
                <a:ea typeface="+mj-ea"/>
              </a:rPr>
              <a:t> machine</a:t>
            </a:r>
            <a:r>
              <a:rPr lang="zh-CN" altLang="en-US" sz="1100" dirty="0" smtClean="0">
                <a:solidFill>
                  <a:srgbClr val="000000"/>
                </a:solidFill>
                <a:latin typeface="+mj-ea"/>
                <a:ea typeface="+mj-ea"/>
              </a:rPr>
              <a:t>与</a:t>
            </a:r>
            <a:r>
              <a:rPr lang="en-US" altLang="zh-CN" sz="1100" dirty="0" err="1" smtClean="0">
                <a:solidFill>
                  <a:srgbClr val="000000"/>
                </a:solidFill>
                <a:latin typeface="+mj-ea"/>
                <a:ea typeface="+mj-ea"/>
              </a:rPr>
              <a:t>Docker</a:t>
            </a:r>
            <a:r>
              <a:rPr lang="en-US" altLang="zh-CN" sz="1100" dirty="0" smtClean="0">
                <a:solidFill>
                  <a:srgbClr val="000000"/>
                </a:solidFill>
                <a:latin typeface="+mj-ea"/>
                <a:ea typeface="+mj-ea"/>
              </a:rPr>
              <a:t> compose</a:t>
            </a:r>
            <a:r>
              <a:rPr lang="zh-CN" altLang="en-US" sz="1100" dirty="0" smtClean="0">
                <a:solidFill>
                  <a:srgbClr val="000000"/>
                </a:solidFill>
                <a:latin typeface="+mj-ea"/>
                <a:ea typeface="+mj-ea"/>
              </a:rPr>
              <a:t>集成</a:t>
            </a:r>
          </a:p>
          <a:p>
            <a:pPr>
              <a:buFont typeface="Arial" pitchFamily="34" charset="0"/>
              <a:buChar char="•"/>
            </a:pPr>
            <a:r>
              <a:rPr lang="zh-CN" altLang="en-US" sz="1100" dirty="0" smtClean="0">
                <a:solidFill>
                  <a:srgbClr val="000000"/>
                </a:solidFill>
                <a:latin typeface="+mj-ea"/>
                <a:ea typeface="+mj-ea"/>
              </a:rPr>
              <a:t>  使用</a:t>
            </a:r>
            <a:r>
              <a:rPr lang="en-US" altLang="zh-CN" sz="1100" dirty="0" err="1" smtClean="0">
                <a:solidFill>
                  <a:srgbClr val="000000"/>
                </a:solidFill>
                <a:latin typeface="+mj-ea"/>
                <a:ea typeface="+mj-ea"/>
              </a:rPr>
              <a:t>Docker</a:t>
            </a:r>
            <a:r>
              <a:rPr lang="en-US" altLang="zh-CN" sz="1100" dirty="0" smtClean="0">
                <a:solidFill>
                  <a:srgbClr val="000000"/>
                </a:solidFill>
                <a:latin typeface="+mj-ea"/>
                <a:ea typeface="+mj-ea"/>
              </a:rPr>
              <a:t> CLI</a:t>
            </a:r>
          </a:p>
          <a:p>
            <a:pPr>
              <a:buFont typeface="Arial" pitchFamily="34" charset="0"/>
              <a:buChar char="•"/>
            </a:pPr>
            <a:r>
              <a:rPr lang="en-US" altLang="zh-CN" sz="1100" dirty="0" smtClean="0">
                <a:solidFill>
                  <a:srgbClr val="000000"/>
                </a:solidFill>
                <a:latin typeface="+mj-ea"/>
                <a:ea typeface="+mj-ea"/>
              </a:rPr>
              <a:t>  Swarm mode</a:t>
            </a:r>
            <a:r>
              <a:rPr lang="zh-CN" altLang="en-US" sz="1100" dirty="0" smtClean="0">
                <a:solidFill>
                  <a:srgbClr val="000000"/>
                </a:solidFill>
                <a:latin typeface="+mj-ea"/>
                <a:ea typeface="+mj-ea"/>
              </a:rPr>
              <a:t>基于</a:t>
            </a:r>
            <a:r>
              <a:rPr lang="en-US" altLang="zh-CN" sz="1100" dirty="0" err="1" smtClean="0">
                <a:solidFill>
                  <a:srgbClr val="000000"/>
                </a:solidFill>
                <a:latin typeface="+mj-ea"/>
                <a:ea typeface="+mj-ea"/>
              </a:rPr>
              <a:t>Swarmkit</a:t>
            </a:r>
            <a:r>
              <a:rPr lang="zh-CN" altLang="en-US" sz="1100" dirty="0" smtClean="0">
                <a:solidFill>
                  <a:srgbClr val="000000"/>
                </a:solidFill>
                <a:latin typeface="+mj-ea"/>
                <a:ea typeface="+mj-ea"/>
              </a:rPr>
              <a:t>编写</a:t>
            </a:r>
          </a:p>
        </p:txBody>
      </p:sp>
      <p:sp>
        <p:nvSpPr>
          <p:cNvPr id="11" name="爆炸形 1 10"/>
          <p:cNvSpPr/>
          <p:nvPr/>
        </p:nvSpPr>
        <p:spPr>
          <a:xfrm>
            <a:off x="5643570" y="1285864"/>
            <a:ext cx="3000396" cy="2357454"/>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0000"/>
                </a:solidFill>
              </a:rPr>
              <a:t>忘记</a:t>
            </a:r>
            <a:r>
              <a:rPr lang="en-US" altLang="zh-CN" sz="1200" dirty="0" err="1" smtClean="0">
                <a:solidFill>
                  <a:srgbClr val="000000"/>
                </a:solidFill>
              </a:rPr>
              <a:t>Docker</a:t>
            </a:r>
            <a:r>
              <a:rPr lang="en-US" altLang="zh-CN" sz="1200" dirty="0" smtClean="0">
                <a:solidFill>
                  <a:srgbClr val="000000"/>
                </a:solidFill>
              </a:rPr>
              <a:t> Swarm</a:t>
            </a:r>
            <a:r>
              <a:rPr lang="zh-CN" altLang="en-US" sz="1200" b="1" dirty="0" smtClean="0">
                <a:solidFill>
                  <a:srgbClr val="000000"/>
                </a:solidFill>
              </a:rPr>
              <a:t>，</a:t>
            </a:r>
            <a:r>
              <a:rPr lang="zh-CN" altLang="en-US" sz="1200" dirty="0" smtClean="0">
                <a:solidFill>
                  <a:srgbClr val="000000"/>
                </a:solidFill>
              </a:rPr>
              <a:t>知道有个</a:t>
            </a:r>
            <a:r>
              <a:rPr lang="en-US" altLang="zh-CN" sz="1200" dirty="0" err="1" smtClean="0">
                <a:solidFill>
                  <a:srgbClr val="000000"/>
                </a:solidFill>
              </a:rPr>
              <a:t>Swarmkit</a:t>
            </a:r>
            <a:r>
              <a:rPr lang="zh-CN" altLang="en-US" sz="1200" dirty="0" smtClean="0">
                <a:solidFill>
                  <a:srgbClr val="000000"/>
                </a:solidFill>
              </a:rPr>
              <a:t>，要用就用</a:t>
            </a:r>
            <a:r>
              <a:rPr lang="en-US" altLang="zh-CN" sz="1200" dirty="0" err="1" smtClean="0">
                <a:solidFill>
                  <a:srgbClr val="000000"/>
                </a:solidFill>
              </a:rPr>
              <a:t>Docker</a:t>
            </a:r>
            <a:r>
              <a:rPr lang="en-US" altLang="zh-CN" sz="1200" dirty="0" smtClean="0">
                <a:solidFill>
                  <a:srgbClr val="000000"/>
                </a:solidFill>
              </a:rPr>
              <a:t> Swarm Mode</a:t>
            </a:r>
            <a:r>
              <a:rPr lang="zh-CN" altLang="en-US" sz="1200" dirty="0" smtClean="0">
                <a:solidFill>
                  <a:srgbClr val="000000"/>
                </a:solidFill>
              </a:rPr>
              <a:t>。</a:t>
            </a:r>
            <a:endParaRPr lang="zh-CN" altLang="en-US" sz="1200" dirty="0">
              <a:solidFill>
                <a:srgbClr val="000000"/>
              </a:solidFill>
            </a:endParaRPr>
          </a:p>
        </p:txBody>
      </p:sp>
      <p:sp>
        <p:nvSpPr>
          <p:cNvPr id="12" name="下弧形箭头 11">
            <a:hlinkClick r:id="rId2" action="ppaction://hlinksldjump"/>
          </p:cNvPr>
          <p:cNvSpPr/>
          <p:nvPr/>
        </p:nvSpPr>
        <p:spPr>
          <a:xfrm>
            <a:off x="8215338" y="4429136"/>
            <a:ext cx="500066" cy="357170"/>
          </a:xfrm>
          <a:prstGeom prst="curvedUpArrow">
            <a:avLst>
              <a:gd name="adj1" fmla="val 25000"/>
              <a:gd name="adj2" fmla="val 28495"/>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Linux Namespace</a:t>
            </a:r>
          </a:p>
        </p:txBody>
      </p:sp>
      <p:sp>
        <p:nvSpPr>
          <p:cNvPr id="5" name="下弧形箭头 4">
            <a:hlinkClick r:id="rId2" action="ppaction://hlinksldjump"/>
          </p:cNvPr>
          <p:cNvSpPr/>
          <p:nvPr/>
        </p:nvSpPr>
        <p:spPr>
          <a:xfrm>
            <a:off x="8215338" y="4429136"/>
            <a:ext cx="500066" cy="357170"/>
          </a:xfrm>
          <a:prstGeom prst="curvedUpArrow">
            <a:avLst>
              <a:gd name="adj1" fmla="val 25000"/>
              <a:gd name="adj2" fmla="val 28495"/>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pic>
        <p:nvPicPr>
          <p:cNvPr id="6" name="Picture 2" descr="http://images.cnitblog.com/blog/350213/201501/210731388442123.p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2844" y="857236"/>
            <a:ext cx="4929222" cy="2867912"/>
          </a:xfrm>
          <a:prstGeom prst="rect">
            <a:avLst/>
          </a:prstGeom>
          <a:noFill/>
        </p:spPr>
      </p:pic>
      <p:sp>
        <p:nvSpPr>
          <p:cNvPr id="7" name="矩形 6"/>
          <p:cNvSpPr/>
          <p:nvPr/>
        </p:nvSpPr>
        <p:spPr>
          <a:xfrm>
            <a:off x="4286248" y="1357302"/>
            <a:ext cx="4572000" cy="338554"/>
          </a:xfrm>
          <a:prstGeom prst="rect">
            <a:avLst/>
          </a:prstGeom>
        </p:spPr>
        <p:txBody>
          <a:bodyPr>
            <a:spAutoFit/>
          </a:bodyPr>
          <a:lstStyle/>
          <a:p>
            <a:r>
              <a:rPr lang="en-US" altLang="zh-CN" sz="1600" dirty="0" smtClean="0">
                <a:solidFill>
                  <a:srgbClr val="000000"/>
                </a:solidFill>
                <a:latin typeface="+mj-ea"/>
                <a:ea typeface="+mj-ea"/>
              </a:rPr>
              <a:t>namespace</a:t>
            </a:r>
            <a:r>
              <a:rPr lang="zh-CN" altLang="en-US" sz="1600" dirty="0" smtClean="0">
                <a:solidFill>
                  <a:srgbClr val="000000"/>
                </a:solidFill>
                <a:latin typeface="+mj-ea"/>
                <a:ea typeface="+mj-ea"/>
              </a:rPr>
              <a:t>机制是一种轻量级的虚拟化形式</a:t>
            </a:r>
            <a:endParaRPr lang="zh-CN" altLang="en-US" sz="1600" dirty="0">
              <a:solidFill>
                <a:srgbClr val="000000"/>
              </a:solidFill>
              <a:latin typeface="+mj-ea"/>
              <a:ea typeface="+mj-ea"/>
            </a:endParaRPr>
          </a:p>
        </p:txBody>
      </p:sp>
      <p:sp>
        <p:nvSpPr>
          <p:cNvPr id="8" name="矩形 7"/>
          <p:cNvSpPr/>
          <p:nvPr/>
        </p:nvSpPr>
        <p:spPr>
          <a:xfrm>
            <a:off x="928662" y="4071946"/>
            <a:ext cx="6858048" cy="954107"/>
          </a:xfrm>
          <a:prstGeom prst="rect">
            <a:avLst/>
          </a:prstGeom>
        </p:spPr>
        <p:txBody>
          <a:bodyPr wrap="square">
            <a:spAutoFit/>
          </a:bodyPr>
          <a:lstStyle/>
          <a:p>
            <a:r>
              <a:rPr lang="zh-CN" altLang="en-US" sz="1400" dirty="0" smtClean="0">
                <a:solidFill>
                  <a:srgbClr val="000000"/>
                </a:solidFill>
                <a:latin typeface="+mj-ea"/>
                <a:ea typeface="+mj-ea"/>
              </a:rPr>
              <a:t>      对于每一个命名空间，从用户看起来，应该像一台单独的</a:t>
            </a:r>
            <a:r>
              <a:rPr lang="en-US" altLang="zh-CN" sz="1400" dirty="0" smtClean="0">
                <a:solidFill>
                  <a:srgbClr val="000000"/>
                </a:solidFill>
                <a:latin typeface="+mj-ea"/>
                <a:ea typeface="+mj-ea"/>
              </a:rPr>
              <a:t>Linux</a:t>
            </a:r>
            <a:r>
              <a:rPr lang="zh-CN" altLang="en-US" sz="1400" dirty="0" smtClean="0">
                <a:solidFill>
                  <a:srgbClr val="000000"/>
                </a:solidFill>
                <a:latin typeface="+mj-ea"/>
                <a:ea typeface="+mj-ea"/>
              </a:rPr>
              <a:t>计算机一样，有自己的</a:t>
            </a:r>
            <a:r>
              <a:rPr lang="en-US" altLang="zh-CN" sz="1400" dirty="0" smtClean="0">
                <a:solidFill>
                  <a:srgbClr val="000000"/>
                </a:solidFill>
                <a:latin typeface="+mj-ea"/>
                <a:ea typeface="+mj-ea"/>
              </a:rPr>
              <a:t>init</a:t>
            </a:r>
            <a:r>
              <a:rPr lang="zh-CN" altLang="en-US" sz="1400" dirty="0" smtClean="0">
                <a:solidFill>
                  <a:srgbClr val="000000"/>
                </a:solidFill>
                <a:latin typeface="+mj-ea"/>
                <a:ea typeface="+mj-ea"/>
              </a:rPr>
              <a:t>进程</a:t>
            </a:r>
            <a:r>
              <a:rPr lang="en-US" altLang="zh-CN" sz="1400" dirty="0" smtClean="0">
                <a:solidFill>
                  <a:srgbClr val="000000"/>
                </a:solidFill>
                <a:latin typeface="+mj-ea"/>
                <a:ea typeface="+mj-ea"/>
              </a:rPr>
              <a:t>(PID</a:t>
            </a:r>
            <a:r>
              <a:rPr lang="zh-CN" altLang="en-US" sz="1400" dirty="0" smtClean="0">
                <a:solidFill>
                  <a:srgbClr val="000000"/>
                </a:solidFill>
                <a:latin typeface="+mj-ea"/>
                <a:ea typeface="+mj-ea"/>
              </a:rPr>
              <a:t>为</a:t>
            </a:r>
            <a:r>
              <a:rPr lang="en-US" altLang="zh-CN" sz="1400" dirty="0" smtClean="0">
                <a:solidFill>
                  <a:srgbClr val="000000"/>
                </a:solidFill>
                <a:latin typeface="+mj-ea"/>
                <a:ea typeface="+mj-ea"/>
              </a:rPr>
              <a:t>0)</a:t>
            </a:r>
            <a:r>
              <a:rPr lang="zh-CN" altLang="en-US" sz="1400" dirty="0" smtClean="0">
                <a:solidFill>
                  <a:srgbClr val="000000"/>
                </a:solidFill>
                <a:latin typeface="+mj-ea"/>
                <a:ea typeface="+mj-ea"/>
              </a:rPr>
              <a:t>，其他进程的</a:t>
            </a:r>
            <a:r>
              <a:rPr lang="en-US" altLang="zh-CN" sz="1400" dirty="0" smtClean="0">
                <a:solidFill>
                  <a:srgbClr val="000000"/>
                </a:solidFill>
                <a:latin typeface="+mj-ea"/>
                <a:ea typeface="+mj-ea"/>
              </a:rPr>
              <a:t>PID</a:t>
            </a:r>
            <a:r>
              <a:rPr lang="zh-CN" altLang="en-US" sz="1400" dirty="0" smtClean="0">
                <a:solidFill>
                  <a:srgbClr val="000000"/>
                </a:solidFill>
                <a:latin typeface="+mj-ea"/>
                <a:ea typeface="+mj-ea"/>
              </a:rPr>
              <a:t>依次递增，</a:t>
            </a:r>
            <a:r>
              <a:rPr lang="en-US" altLang="zh-CN" sz="1400" dirty="0" smtClean="0">
                <a:solidFill>
                  <a:srgbClr val="000000"/>
                </a:solidFill>
                <a:latin typeface="+mj-ea"/>
                <a:ea typeface="+mj-ea"/>
              </a:rPr>
              <a:t>A</a:t>
            </a:r>
            <a:r>
              <a:rPr lang="zh-CN" altLang="en-US" sz="1400" dirty="0" smtClean="0">
                <a:solidFill>
                  <a:srgbClr val="000000"/>
                </a:solidFill>
                <a:latin typeface="+mj-ea"/>
                <a:ea typeface="+mj-ea"/>
              </a:rPr>
              <a:t>和</a:t>
            </a:r>
            <a:r>
              <a:rPr lang="en-US" altLang="zh-CN" sz="1400" dirty="0" smtClean="0">
                <a:solidFill>
                  <a:srgbClr val="000000"/>
                </a:solidFill>
                <a:latin typeface="+mj-ea"/>
                <a:ea typeface="+mj-ea"/>
              </a:rPr>
              <a:t>B</a:t>
            </a:r>
            <a:r>
              <a:rPr lang="zh-CN" altLang="en-US" sz="1400" dirty="0" smtClean="0">
                <a:solidFill>
                  <a:srgbClr val="000000"/>
                </a:solidFill>
                <a:latin typeface="+mj-ea"/>
                <a:ea typeface="+mj-ea"/>
              </a:rPr>
              <a:t>空间都有</a:t>
            </a:r>
            <a:r>
              <a:rPr lang="en-US" altLang="zh-CN" sz="1400" dirty="0" smtClean="0">
                <a:solidFill>
                  <a:srgbClr val="000000"/>
                </a:solidFill>
                <a:latin typeface="+mj-ea"/>
                <a:ea typeface="+mj-ea"/>
              </a:rPr>
              <a:t>PID</a:t>
            </a:r>
            <a:r>
              <a:rPr lang="zh-CN" altLang="en-US" sz="1400" dirty="0" smtClean="0">
                <a:solidFill>
                  <a:srgbClr val="000000"/>
                </a:solidFill>
                <a:latin typeface="+mj-ea"/>
                <a:ea typeface="+mj-ea"/>
              </a:rPr>
              <a:t>为</a:t>
            </a:r>
            <a:r>
              <a:rPr lang="en-US" altLang="zh-CN" sz="1400" dirty="0" smtClean="0">
                <a:solidFill>
                  <a:srgbClr val="000000"/>
                </a:solidFill>
                <a:latin typeface="+mj-ea"/>
                <a:ea typeface="+mj-ea"/>
              </a:rPr>
              <a:t>0</a:t>
            </a:r>
            <a:r>
              <a:rPr lang="zh-CN" altLang="en-US" sz="1400" dirty="0" smtClean="0">
                <a:solidFill>
                  <a:srgbClr val="000000"/>
                </a:solidFill>
                <a:latin typeface="+mj-ea"/>
                <a:ea typeface="+mj-ea"/>
              </a:rPr>
              <a:t>的</a:t>
            </a:r>
            <a:r>
              <a:rPr lang="en-US" altLang="zh-CN" sz="1400" dirty="0" smtClean="0">
                <a:solidFill>
                  <a:srgbClr val="000000"/>
                </a:solidFill>
                <a:latin typeface="+mj-ea"/>
                <a:ea typeface="+mj-ea"/>
              </a:rPr>
              <a:t>init</a:t>
            </a:r>
            <a:r>
              <a:rPr lang="zh-CN" altLang="en-US" sz="1400" dirty="0" smtClean="0">
                <a:solidFill>
                  <a:srgbClr val="000000"/>
                </a:solidFill>
                <a:latin typeface="+mj-ea"/>
                <a:ea typeface="+mj-ea"/>
              </a:rPr>
              <a:t>进程，子容器的进程映射到父容器的进程上，父容器可以知道每一个子容器的运行状态，而子容器与子容器之间是隔离的。</a:t>
            </a:r>
            <a:endParaRPr lang="zh-CN" altLang="en-US" sz="1400" dirty="0">
              <a:solidFill>
                <a:srgbClr val="000000"/>
              </a:solidFill>
              <a:latin typeface="+mj-ea"/>
              <a:ea typeface="+mj-ea"/>
            </a:endParaRPr>
          </a:p>
        </p:txBody>
      </p:sp>
      <p:sp>
        <p:nvSpPr>
          <p:cNvPr id="9" name="爆炸形 1 8"/>
          <p:cNvSpPr/>
          <p:nvPr/>
        </p:nvSpPr>
        <p:spPr>
          <a:xfrm>
            <a:off x="5643570" y="1643054"/>
            <a:ext cx="3000396" cy="2357454"/>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00"/>
                </a:solidFill>
              </a:rPr>
              <a:t>环境隔离</a:t>
            </a:r>
            <a:endParaRPr lang="zh-CN" altLang="en-US" sz="2000" dirty="0">
              <a:solidFill>
                <a:srgbClr val="00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Linux Cgroup</a:t>
            </a: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 name="下弧形箭头 4">
            <a:hlinkClick r:id="rId2" action="ppaction://hlinksldjump"/>
          </p:cNvPr>
          <p:cNvSpPr/>
          <p:nvPr/>
        </p:nvSpPr>
        <p:spPr>
          <a:xfrm>
            <a:off x="8215338" y="4429136"/>
            <a:ext cx="500066" cy="357170"/>
          </a:xfrm>
          <a:prstGeom prst="curvedUpArrow">
            <a:avLst>
              <a:gd name="adj1" fmla="val 25000"/>
              <a:gd name="adj2" fmla="val 28495"/>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10" name="下弧形箭头 9">
            <a:hlinkClick r:id="rId2" action="ppaction://hlinksldjump"/>
          </p:cNvPr>
          <p:cNvSpPr/>
          <p:nvPr/>
        </p:nvSpPr>
        <p:spPr>
          <a:xfrm>
            <a:off x="8215338" y="4429136"/>
            <a:ext cx="500066" cy="357170"/>
          </a:xfrm>
          <a:prstGeom prst="curvedUpArrow">
            <a:avLst>
              <a:gd name="adj1" fmla="val 25000"/>
              <a:gd name="adj2" fmla="val 28495"/>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pic>
        <p:nvPicPr>
          <p:cNvPr id="11" name="Picture 4" descr="https://www.ibm.com/developerworks/cn/linux/1506_cgroup/img001.png"/>
          <p:cNvPicPr>
            <a:picLocks noChangeAspect="1" noChangeArrowheads="1"/>
          </p:cNvPicPr>
          <p:nvPr/>
        </p:nvPicPr>
        <p:blipFill>
          <a:blip r:embed="rId3"/>
          <a:srcRect/>
          <a:stretch>
            <a:fillRect/>
          </a:stretch>
        </p:blipFill>
        <p:spPr bwMode="auto">
          <a:xfrm>
            <a:off x="571472" y="1000112"/>
            <a:ext cx="4887343" cy="2214578"/>
          </a:xfrm>
          <a:prstGeom prst="rect">
            <a:avLst/>
          </a:prstGeom>
          <a:noFill/>
        </p:spPr>
      </p:pic>
      <p:sp>
        <p:nvSpPr>
          <p:cNvPr id="12" name="矩形 11"/>
          <p:cNvSpPr/>
          <p:nvPr/>
        </p:nvSpPr>
        <p:spPr>
          <a:xfrm>
            <a:off x="500034" y="3786194"/>
            <a:ext cx="4929222" cy="1169551"/>
          </a:xfrm>
          <a:prstGeom prst="rect">
            <a:avLst/>
          </a:prstGeom>
        </p:spPr>
        <p:txBody>
          <a:bodyPr wrap="square">
            <a:spAutoFit/>
          </a:bodyPr>
          <a:lstStyle/>
          <a:p>
            <a:r>
              <a:rPr lang="en-US" altLang="zh-CN" sz="1400" dirty="0" smtClean="0">
                <a:solidFill>
                  <a:srgbClr val="000000"/>
                </a:solidFill>
                <a:latin typeface="+mj-ea"/>
                <a:ea typeface="+mj-ea"/>
              </a:rPr>
              <a:t>     Cgroup</a:t>
            </a:r>
            <a:r>
              <a:rPr lang="zh-CN" altLang="en-US" sz="1400" dirty="0" smtClean="0">
                <a:solidFill>
                  <a:srgbClr val="000000"/>
                </a:solidFill>
                <a:latin typeface="+mj-ea"/>
                <a:ea typeface="+mj-ea"/>
              </a:rPr>
              <a:t>是一组按照某种标准划分的进程。</a:t>
            </a:r>
            <a:r>
              <a:rPr lang="en-US" altLang="zh-CN" sz="1400" dirty="0" err="1" smtClean="0">
                <a:solidFill>
                  <a:srgbClr val="000000"/>
                </a:solidFill>
                <a:latin typeface="+mj-ea"/>
                <a:ea typeface="+mj-ea"/>
              </a:rPr>
              <a:t>Cgroups</a:t>
            </a:r>
            <a:r>
              <a:rPr lang="en-US" altLang="zh-CN" sz="1400" dirty="0" smtClean="0">
                <a:solidFill>
                  <a:srgbClr val="000000"/>
                </a:solidFill>
                <a:latin typeface="+mj-ea"/>
                <a:ea typeface="+mj-ea"/>
              </a:rPr>
              <a:t> </a:t>
            </a:r>
            <a:r>
              <a:rPr lang="zh-CN" altLang="en-US" sz="1400" dirty="0" smtClean="0">
                <a:solidFill>
                  <a:srgbClr val="000000"/>
                </a:solidFill>
                <a:latin typeface="+mj-ea"/>
                <a:ea typeface="+mj-ea"/>
              </a:rPr>
              <a:t>中的资源控制都是以控制族群为单位实现。一个进程可以加入到某个控制族群，也可以从一个进程组迁移到另一个控制族群。一个进程组的进程可以使用 </a:t>
            </a:r>
            <a:r>
              <a:rPr lang="en-US" altLang="zh-CN" sz="1400" dirty="0" err="1" smtClean="0">
                <a:solidFill>
                  <a:srgbClr val="000000"/>
                </a:solidFill>
                <a:latin typeface="+mj-ea"/>
                <a:ea typeface="+mj-ea"/>
              </a:rPr>
              <a:t>cgroups</a:t>
            </a:r>
            <a:r>
              <a:rPr lang="en-US" altLang="zh-CN" sz="1400" dirty="0" smtClean="0">
                <a:solidFill>
                  <a:srgbClr val="000000"/>
                </a:solidFill>
                <a:latin typeface="+mj-ea"/>
                <a:ea typeface="+mj-ea"/>
              </a:rPr>
              <a:t> </a:t>
            </a:r>
            <a:r>
              <a:rPr lang="zh-CN" altLang="en-US" sz="1400" dirty="0" smtClean="0">
                <a:solidFill>
                  <a:srgbClr val="000000"/>
                </a:solidFill>
                <a:latin typeface="+mj-ea"/>
                <a:ea typeface="+mj-ea"/>
              </a:rPr>
              <a:t>以控制族群为单位分配的资源，同时受到 </a:t>
            </a:r>
            <a:r>
              <a:rPr lang="en-US" altLang="zh-CN" sz="1400" dirty="0" err="1" smtClean="0">
                <a:solidFill>
                  <a:srgbClr val="000000"/>
                </a:solidFill>
                <a:latin typeface="+mj-ea"/>
                <a:ea typeface="+mj-ea"/>
              </a:rPr>
              <a:t>cgroups</a:t>
            </a:r>
            <a:r>
              <a:rPr lang="en-US" altLang="zh-CN" sz="1400" dirty="0" smtClean="0">
                <a:solidFill>
                  <a:srgbClr val="000000"/>
                </a:solidFill>
                <a:latin typeface="+mj-ea"/>
                <a:ea typeface="+mj-ea"/>
              </a:rPr>
              <a:t> </a:t>
            </a:r>
            <a:r>
              <a:rPr lang="zh-CN" altLang="en-US" sz="1400" dirty="0" smtClean="0">
                <a:solidFill>
                  <a:srgbClr val="000000"/>
                </a:solidFill>
                <a:latin typeface="+mj-ea"/>
                <a:ea typeface="+mj-ea"/>
              </a:rPr>
              <a:t>以控制族群为单位设定的限制。</a:t>
            </a:r>
            <a:endParaRPr lang="zh-CN" altLang="en-US" sz="1400" dirty="0">
              <a:solidFill>
                <a:srgbClr val="000000"/>
              </a:solidFill>
              <a:latin typeface="+mj-ea"/>
              <a:ea typeface="+mj-ea"/>
            </a:endParaRPr>
          </a:p>
        </p:txBody>
      </p:sp>
      <p:sp>
        <p:nvSpPr>
          <p:cNvPr id="13" name="爆炸形 1 12"/>
          <p:cNvSpPr/>
          <p:nvPr/>
        </p:nvSpPr>
        <p:spPr>
          <a:xfrm>
            <a:off x="5643570" y="1285864"/>
            <a:ext cx="3000396" cy="2357454"/>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00"/>
                </a:solidFill>
              </a:rPr>
              <a:t>资源隔离</a:t>
            </a:r>
            <a:endParaRPr lang="zh-CN" altLang="en-US" sz="2000" dirty="0">
              <a:solidFill>
                <a:srgbClr val="0000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WordArt 3"/>
          <p:cNvSpPr>
            <a:spLocks noChangeArrowheads="1" noChangeShapeType="1" noTextEdit="1"/>
          </p:cNvSpPr>
          <p:nvPr/>
        </p:nvSpPr>
        <p:spPr bwMode="auto">
          <a:xfrm>
            <a:off x="2268538" y="3757084"/>
            <a:ext cx="4824412" cy="525198"/>
          </a:xfrm>
          <a:prstGeom prst="rect">
            <a:avLst/>
          </a:prstGeom>
        </p:spPr>
        <p:txBody>
          <a:bodyPr wrap="none" fromWordArt="1">
            <a:prstTxWarp prst="textDeflate">
              <a:avLst>
                <a:gd name="adj" fmla="val 0"/>
              </a:avLst>
            </a:prstTxWarp>
          </a:bodyPr>
          <a:lstStyle/>
          <a:p>
            <a:pPr algn="ctr"/>
            <a:endParaRPr lang="zh-CN" altLang="en-US" sz="5400" b="1" kern="10">
              <a:ln w="28575">
                <a:solidFill>
                  <a:schemeClr val="tx2"/>
                </a:solidFill>
                <a:round/>
                <a:headEnd/>
                <a:tailEnd/>
              </a:ln>
              <a:solidFill>
                <a:srgbClr val="0073BF"/>
              </a:solidFill>
              <a:latin typeface="微软雅黑"/>
              <a:ea typeface="微软雅黑"/>
            </a:endParaRPr>
          </a:p>
        </p:txBody>
      </p:sp>
      <p:sp>
        <p:nvSpPr>
          <p:cNvPr id="13315" name="Rectangle 4"/>
          <p:cNvSpPr txBox="1">
            <a:spLocks noChangeArrowheads="1"/>
          </p:cNvSpPr>
          <p:nvPr/>
        </p:nvSpPr>
        <p:spPr bwMode="auto">
          <a:xfrm>
            <a:off x="3571875" y="3689615"/>
            <a:ext cx="2400300" cy="660135"/>
          </a:xfrm>
          <a:prstGeom prst="rect">
            <a:avLst/>
          </a:prstGeom>
          <a:noFill/>
          <a:ln w="9525">
            <a:noFill/>
            <a:miter lim="800000"/>
            <a:headEnd/>
            <a:tailEnd/>
          </a:ln>
        </p:spPr>
        <p:txBody>
          <a:bodyPr/>
          <a:lstStyle/>
          <a:p>
            <a:pPr algn="ctr" eaLnBrk="0" hangingPunct="0">
              <a:buClr>
                <a:srgbClr val="FF0066"/>
              </a:buClr>
              <a:buSzPct val="75000"/>
            </a:pPr>
            <a:r>
              <a:rPr lang="zh-CN" altLang="en-US" sz="4400" b="1">
                <a:solidFill>
                  <a:srgbClr val="0070C0"/>
                </a:solidFill>
                <a:latin typeface="微软雅黑" pitchFamily="34" charset="-122"/>
                <a:ea typeface="微软雅黑" pitchFamily="34" charset="-122"/>
              </a:rPr>
              <a:t>谢谢！</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6959"/>
            <a:ext cx="7056438" cy="461698"/>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K8</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和</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Swarm Mode</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容器启动时延</a:t>
            </a: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5" name="Picture 2" descr="http://dockerone.com/uploads/article/20160321/810faf528fac7acebb401180d49e9ad3.png"/>
          <p:cNvPicPr>
            <a:picLocks noChangeAspect="1" noChangeArrowheads="1"/>
          </p:cNvPicPr>
          <p:nvPr/>
        </p:nvPicPr>
        <p:blipFill>
          <a:blip r:embed="rId2"/>
          <a:srcRect/>
          <a:stretch>
            <a:fillRect/>
          </a:stretch>
        </p:blipFill>
        <p:spPr bwMode="auto">
          <a:xfrm>
            <a:off x="1624815" y="642922"/>
            <a:ext cx="5161763" cy="2340000"/>
          </a:xfrm>
          <a:prstGeom prst="rect">
            <a:avLst/>
          </a:prstGeom>
          <a:noFill/>
        </p:spPr>
      </p:pic>
      <p:pic>
        <p:nvPicPr>
          <p:cNvPr id="6" name="Picture 4" descr="http://dockerone.com/uploads/article/20160321/d733824c466222e9dc13650151dc1c30.png"/>
          <p:cNvPicPr>
            <a:picLocks noChangeAspect="1" noChangeArrowheads="1"/>
          </p:cNvPicPr>
          <p:nvPr/>
        </p:nvPicPr>
        <p:blipFill>
          <a:blip r:embed="rId3"/>
          <a:srcRect/>
          <a:stretch>
            <a:fillRect/>
          </a:stretch>
        </p:blipFill>
        <p:spPr bwMode="auto">
          <a:xfrm>
            <a:off x="1567248" y="3017830"/>
            <a:ext cx="5219330" cy="2340000"/>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8282"/>
            <a:ext cx="7177088" cy="419364"/>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什么是</a:t>
            </a:r>
            <a:r>
              <a:rPr kumimoji="0" lang="en-US" altLang="zh-CN" sz="20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Dokcer</a:t>
            </a:r>
            <a:endPar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428596" y="3429004"/>
            <a:ext cx="7836540" cy="207170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r>
              <a:rPr kumimoji="0" lang="en-US" altLang="zh-CN" sz="1600" i="0" u="none" strike="noStrike" kern="0" cap="none" spc="0" normalizeH="0" baseline="0" noProof="0" dirty="0" err="1" smtClean="0">
                <a:ln>
                  <a:noFill/>
                </a:ln>
                <a:solidFill>
                  <a:srgbClr val="000000"/>
                </a:solidFill>
                <a:effectLst/>
                <a:uLnTx/>
                <a:uFillTx/>
                <a:latin typeface="+mn-lt"/>
                <a:ea typeface="宋体" panose="02010600030101010101" pitchFamily="2" charset="-122"/>
                <a:cs typeface="宋体" panose="02010600030101010101" pitchFamily="2" charset="-122"/>
              </a:rPr>
              <a:t>Docker</a:t>
            </a:r>
            <a:r>
              <a:rPr kumimoji="0" lang="en-US" altLang="zh-CN"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 </a:t>
            </a:r>
            <a:r>
              <a:rPr kumimoji="0" lang="zh-CN" altLang="en-US"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是一个开源的应用容器引擎，让开发者可以打包应用以及依赖包到一个可移植的容器中，然后发布到任何流行的 </a:t>
            </a:r>
            <a:r>
              <a:rPr kumimoji="0" lang="en-US" altLang="zh-CN"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Linux</a:t>
            </a:r>
            <a:r>
              <a:rPr kumimoji="0" lang="zh-CN" altLang="en-US"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 机器上</a:t>
            </a:r>
            <a:r>
              <a:rPr kumimoji="0" lang="en-US" altLang="zh-CN"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a:t>
            </a:r>
            <a:r>
              <a:rPr kumimoji="0" lang="zh-CN" altLang="en-US"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容器是完全使用沙箱机制，相互之间不会有任何接口。</a:t>
            </a:r>
            <a:endParaRPr kumimoji="0" lang="en-US" altLang="zh-CN"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r>
              <a:rPr kumimoji="0" lang="zh-CN" altLang="en-US"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在 </a:t>
            </a:r>
            <a:r>
              <a:rPr kumimoji="0" lang="en-US" altLang="zh-CN"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LXC </a:t>
            </a:r>
            <a:r>
              <a:rPr kumimoji="0" lang="zh-CN" altLang="en-US"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的基础上</a:t>
            </a:r>
            <a:r>
              <a:rPr kumimoji="0" lang="en-US" altLang="zh-CN" sz="1600" i="0" u="none" strike="noStrike" kern="0" cap="none" spc="0" normalizeH="0" baseline="0" noProof="0" dirty="0" err="1" smtClean="0">
                <a:ln>
                  <a:noFill/>
                </a:ln>
                <a:solidFill>
                  <a:srgbClr val="000000"/>
                </a:solidFill>
                <a:effectLst/>
                <a:uLnTx/>
                <a:uFillTx/>
                <a:latin typeface="+mn-lt"/>
                <a:ea typeface="宋体" panose="02010600030101010101" pitchFamily="2" charset="-122"/>
                <a:cs typeface="宋体" panose="02010600030101010101" pitchFamily="2" charset="-122"/>
              </a:rPr>
              <a:t>Docker</a:t>
            </a:r>
            <a:r>
              <a:rPr kumimoji="0" lang="zh-CN" altLang="en-US"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进行了进一步的封装，让使用者不需要去关心容器的管理，使得操作更为简便。使用者操作 </a:t>
            </a:r>
            <a:r>
              <a:rPr kumimoji="0" lang="en-US" altLang="zh-CN" sz="1600" i="0" u="none" strike="noStrike" kern="0" cap="none" spc="0" normalizeH="0" baseline="0" noProof="0" dirty="0" err="1" smtClean="0">
                <a:ln>
                  <a:noFill/>
                </a:ln>
                <a:solidFill>
                  <a:srgbClr val="000000"/>
                </a:solidFill>
                <a:effectLst/>
                <a:uLnTx/>
                <a:uFillTx/>
                <a:latin typeface="+mn-lt"/>
                <a:ea typeface="宋体" panose="02010600030101010101" pitchFamily="2" charset="-122"/>
                <a:cs typeface="宋体" panose="02010600030101010101" pitchFamily="2" charset="-122"/>
              </a:rPr>
              <a:t>Docker</a:t>
            </a:r>
            <a:r>
              <a:rPr kumimoji="0" lang="en-US" altLang="zh-CN"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 </a:t>
            </a:r>
            <a:r>
              <a:rPr kumimoji="0" lang="zh-CN" altLang="en-US" sz="1600" i="0" u="none" strike="noStrike" kern="0" cap="none" spc="0" normalizeH="0" baseline="0" noProof="0" dirty="0" smtClean="0">
                <a:ln>
                  <a:noFill/>
                </a:ln>
                <a:solidFill>
                  <a:srgbClr val="000000"/>
                </a:solidFill>
                <a:effectLst/>
                <a:uLnTx/>
                <a:uFillTx/>
                <a:latin typeface="+mn-lt"/>
                <a:ea typeface="宋体" panose="02010600030101010101" pitchFamily="2" charset="-122"/>
                <a:cs typeface="宋体" panose="02010600030101010101" pitchFamily="2" charset="-122"/>
              </a:rPr>
              <a:t>的容器就像操作一个快速轻量级的“虚拟机”一样简单</a:t>
            </a:r>
            <a:endParaRPr kumimoji="0" lang="zh-CN" altLang="en-US" sz="1600" i="0" u="none" strike="noStrike" kern="0" cap="none" spc="0" normalizeH="0" baseline="0" noProof="0" dirty="0">
              <a:ln>
                <a:noFill/>
              </a:ln>
              <a:solidFill>
                <a:srgbClr val="000000"/>
              </a:solidFill>
              <a:effectLst/>
              <a:uLnTx/>
              <a:uFillTx/>
              <a:latin typeface="+mn-lt"/>
              <a:ea typeface="宋体" panose="02010600030101010101" pitchFamily="2" charset="-122"/>
              <a:cs typeface="宋体" panose="02010600030101010101" pitchFamily="2" charset="-122"/>
            </a:endParaRPr>
          </a:p>
        </p:txBody>
      </p:sp>
      <p:pic>
        <p:nvPicPr>
          <p:cNvPr id="5" name="Picture 4" descr="http://f.hiphotos.baidu.com/baike/w%3D268%3Bg%3D0/sign=66912f32ceea15ce41eee70f8e3b5dce/d1160924ab18972bb1ad417de1cd7b899f510af5.jpg"/>
          <p:cNvPicPr>
            <a:picLocks noChangeAspect="1" noChangeArrowheads="1"/>
          </p:cNvPicPr>
          <p:nvPr/>
        </p:nvPicPr>
        <p:blipFill>
          <a:blip r:embed="rId2"/>
          <a:srcRect/>
          <a:stretch>
            <a:fillRect/>
          </a:stretch>
        </p:blipFill>
        <p:spPr bwMode="auto">
          <a:xfrm>
            <a:off x="2786050" y="919164"/>
            <a:ext cx="2552700" cy="2152650"/>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8282"/>
            <a:ext cx="7177088" cy="419364"/>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buFontTx/>
              <a:buNone/>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与虚拟机的区别</a:t>
            </a:r>
          </a:p>
        </p:txBody>
      </p:sp>
      <p:graphicFrame>
        <p:nvGraphicFramePr>
          <p:cNvPr id="4" name="表格 3"/>
          <p:cNvGraphicFramePr>
            <a:graphicFrameLocks noGrp="1"/>
          </p:cNvGraphicFramePr>
          <p:nvPr/>
        </p:nvGraphicFramePr>
        <p:xfrm>
          <a:off x="1500166" y="1071550"/>
          <a:ext cx="5786478" cy="1828800"/>
        </p:xfrm>
        <a:graphic>
          <a:graphicData uri="http://schemas.openxmlformats.org/drawingml/2006/table">
            <a:tbl>
              <a:tblPr firstRow="1" bandRow="1">
                <a:tableStyleId>{BC89EF96-8CEA-46FF-86C4-4CE0E7609802}</a:tableStyleId>
              </a:tblPr>
              <a:tblGrid>
                <a:gridCol w="1928826"/>
                <a:gridCol w="1928826"/>
                <a:gridCol w="1928826"/>
              </a:tblGrid>
              <a:tr h="357190">
                <a:tc>
                  <a:txBody>
                    <a:bodyPr/>
                    <a:lstStyle/>
                    <a:p>
                      <a:pPr algn="ctr"/>
                      <a:r>
                        <a:rPr lang="zh-CN" altLang="en-US" dirty="0" smtClean="0">
                          <a:solidFill>
                            <a:srgbClr val="000000"/>
                          </a:solidFill>
                        </a:rPr>
                        <a:t>特性</a:t>
                      </a:r>
                      <a:endParaRPr lang="zh-CN" altLang="en-US" dirty="0">
                        <a:solidFill>
                          <a:srgbClr val="000000"/>
                        </a:solidFill>
                      </a:endParaRPr>
                    </a:p>
                  </a:txBody>
                  <a:tcPr/>
                </a:tc>
                <a:tc>
                  <a:txBody>
                    <a:bodyPr/>
                    <a:lstStyle/>
                    <a:p>
                      <a:pPr algn="ctr"/>
                      <a:r>
                        <a:rPr lang="en-US" altLang="zh-CN" dirty="0" err="1" smtClean="0">
                          <a:solidFill>
                            <a:srgbClr val="000000"/>
                          </a:solidFill>
                        </a:rPr>
                        <a:t>Docker</a:t>
                      </a:r>
                      <a:endParaRPr lang="zh-CN" altLang="en-US" dirty="0">
                        <a:solidFill>
                          <a:srgbClr val="000000"/>
                        </a:solidFill>
                      </a:endParaRPr>
                    </a:p>
                  </a:txBody>
                  <a:tcPr/>
                </a:tc>
                <a:tc>
                  <a:txBody>
                    <a:bodyPr/>
                    <a:lstStyle/>
                    <a:p>
                      <a:pPr algn="ctr"/>
                      <a:r>
                        <a:rPr lang="zh-CN" altLang="en-US" dirty="0" smtClean="0">
                          <a:solidFill>
                            <a:srgbClr val="000000"/>
                          </a:solidFill>
                        </a:rPr>
                        <a:t>虚拟机</a:t>
                      </a:r>
                      <a:endParaRPr lang="zh-CN" altLang="en-US" dirty="0">
                        <a:solidFill>
                          <a:srgbClr val="000000"/>
                        </a:solidFill>
                      </a:endParaRPr>
                    </a:p>
                  </a:txBody>
                  <a:tcPr/>
                </a:tc>
              </a:tr>
              <a:tr h="357190">
                <a:tc>
                  <a:txBody>
                    <a:bodyPr/>
                    <a:lstStyle/>
                    <a:p>
                      <a:pPr algn="ctr"/>
                      <a:r>
                        <a:rPr lang="zh-CN" altLang="en-US" dirty="0" smtClean="0">
                          <a:solidFill>
                            <a:srgbClr val="000000"/>
                          </a:solidFill>
                        </a:rPr>
                        <a:t>启动</a:t>
                      </a:r>
                      <a:endParaRPr lang="zh-CN" altLang="en-US" dirty="0">
                        <a:solidFill>
                          <a:srgbClr val="000000"/>
                        </a:solidFill>
                      </a:endParaRPr>
                    </a:p>
                  </a:txBody>
                  <a:tcPr/>
                </a:tc>
                <a:tc>
                  <a:txBody>
                    <a:bodyPr/>
                    <a:lstStyle/>
                    <a:p>
                      <a:pPr algn="ctr"/>
                      <a:r>
                        <a:rPr lang="zh-CN" altLang="en-US" dirty="0" smtClean="0">
                          <a:solidFill>
                            <a:srgbClr val="000000"/>
                          </a:solidFill>
                        </a:rPr>
                        <a:t>秒级</a:t>
                      </a:r>
                      <a:endParaRPr lang="zh-CN" altLang="en-US" dirty="0">
                        <a:solidFill>
                          <a:srgbClr val="000000"/>
                        </a:solidFill>
                      </a:endParaRPr>
                    </a:p>
                  </a:txBody>
                  <a:tcPr/>
                </a:tc>
                <a:tc>
                  <a:txBody>
                    <a:bodyPr/>
                    <a:lstStyle/>
                    <a:p>
                      <a:pPr algn="ctr"/>
                      <a:r>
                        <a:rPr lang="zh-CN" altLang="en-US" dirty="0" smtClean="0">
                          <a:solidFill>
                            <a:srgbClr val="000000"/>
                          </a:solidFill>
                        </a:rPr>
                        <a:t>分钟级</a:t>
                      </a:r>
                      <a:endParaRPr lang="zh-CN" altLang="en-US" dirty="0">
                        <a:solidFill>
                          <a:srgbClr val="000000"/>
                        </a:solidFill>
                      </a:endParaRPr>
                    </a:p>
                  </a:txBody>
                  <a:tcPr/>
                </a:tc>
              </a:tr>
              <a:tr h="357190">
                <a:tc>
                  <a:txBody>
                    <a:bodyPr/>
                    <a:lstStyle/>
                    <a:p>
                      <a:pPr algn="ctr"/>
                      <a:r>
                        <a:rPr lang="zh-CN" altLang="en-US" dirty="0" smtClean="0">
                          <a:solidFill>
                            <a:srgbClr val="000000"/>
                          </a:solidFill>
                        </a:rPr>
                        <a:t>硬盘使用</a:t>
                      </a:r>
                      <a:endParaRPr lang="zh-CN" altLang="en-US" dirty="0">
                        <a:solidFill>
                          <a:srgbClr val="000000"/>
                        </a:solidFill>
                      </a:endParaRPr>
                    </a:p>
                  </a:txBody>
                  <a:tcPr/>
                </a:tc>
                <a:tc>
                  <a:txBody>
                    <a:bodyPr/>
                    <a:lstStyle/>
                    <a:p>
                      <a:pPr algn="ctr"/>
                      <a:r>
                        <a:rPr lang="zh-CN" altLang="en-US" dirty="0" smtClean="0">
                          <a:solidFill>
                            <a:srgbClr val="000000"/>
                          </a:solidFill>
                        </a:rPr>
                        <a:t>一般为</a:t>
                      </a:r>
                      <a:r>
                        <a:rPr lang="en-US" altLang="zh-CN" dirty="0" smtClean="0">
                          <a:solidFill>
                            <a:srgbClr val="000000"/>
                          </a:solidFill>
                        </a:rPr>
                        <a:t>MB</a:t>
                      </a:r>
                      <a:endParaRPr lang="zh-CN" altLang="en-US" dirty="0">
                        <a:solidFill>
                          <a:srgbClr val="000000"/>
                        </a:solidFill>
                      </a:endParaRPr>
                    </a:p>
                  </a:txBody>
                  <a:tcPr/>
                </a:tc>
                <a:tc>
                  <a:txBody>
                    <a:bodyPr/>
                    <a:lstStyle/>
                    <a:p>
                      <a:pPr algn="ctr"/>
                      <a:r>
                        <a:rPr lang="zh-CN" altLang="en-US" dirty="0" smtClean="0">
                          <a:solidFill>
                            <a:srgbClr val="000000"/>
                          </a:solidFill>
                        </a:rPr>
                        <a:t>一般为</a:t>
                      </a:r>
                      <a:r>
                        <a:rPr lang="en-US" altLang="zh-CN" dirty="0" smtClean="0">
                          <a:solidFill>
                            <a:srgbClr val="000000"/>
                          </a:solidFill>
                        </a:rPr>
                        <a:t>GB</a:t>
                      </a:r>
                      <a:endParaRPr lang="zh-CN" altLang="en-US" dirty="0">
                        <a:solidFill>
                          <a:srgbClr val="000000"/>
                        </a:solidFill>
                      </a:endParaRPr>
                    </a:p>
                  </a:txBody>
                  <a:tcPr/>
                </a:tc>
              </a:tr>
              <a:tr h="357190">
                <a:tc>
                  <a:txBody>
                    <a:bodyPr/>
                    <a:lstStyle/>
                    <a:p>
                      <a:pPr algn="ctr"/>
                      <a:r>
                        <a:rPr lang="zh-CN" altLang="en-US" dirty="0" smtClean="0">
                          <a:solidFill>
                            <a:srgbClr val="000000"/>
                          </a:solidFill>
                        </a:rPr>
                        <a:t>性能</a:t>
                      </a:r>
                      <a:endParaRPr lang="zh-CN" altLang="en-US" dirty="0">
                        <a:solidFill>
                          <a:srgbClr val="000000"/>
                        </a:solidFill>
                      </a:endParaRPr>
                    </a:p>
                  </a:txBody>
                  <a:tcPr/>
                </a:tc>
                <a:tc>
                  <a:txBody>
                    <a:bodyPr/>
                    <a:lstStyle/>
                    <a:p>
                      <a:pPr algn="ctr"/>
                      <a:r>
                        <a:rPr lang="zh-CN" altLang="en-US" dirty="0" smtClean="0">
                          <a:solidFill>
                            <a:srgbClr val="000000"/>
                          </a:solidFill>
                        </a:rPr>
                        <a:t>接近原生</a:t>
                      </a:r>
                      <a:endParaRPr lang="zh-CN" altLang="en-US" dirty="0">
                        <a:solidFill>
                          <a:srgbClr val="000000"/>
                        </a:solidFill>
                      </a:endParaRPr>
                    </a:p>
                  </a:txBody>
                  <a:tcPr/>
                </a:tc>
                <a:tc>
                  <a:txBody>
                    <a:bodyPr/>
                    <a:lstStyle/>
                    <a:p>
                      <a:pPr algn="ctr"/>
                      <a:r>
                        <a:rPr lang="zh-CN" altLang="en-US" dirty="0" smtClean="0">
                          <a:solidFill>
                            <a:srgbClr val="000000"/>
                          </a:solidFill>
                        </a:rPr>
                        <a:t>弱于原生</a:t>
                      </a:r>
                      <a:endParaRPr lang="zh-CN" altLang="en-US" dirty="0">
                        <a:solidFill>
                          <a:srgbClr val="000000"/>
                        </a:solidFill>
                      </a:endParaRPr>
                    </a:p>
                  </a:txBody>
                  <a:tcPr/>
                </a:tc>
              </a:tr>
              <a:tr h="357190">
                <a:tc>
                  <a:txBody>
                    <a:bodyPr/>
                    <a:lstStyle/>
                    <a:p>
                      <a:pPr algn="ctr"/>
                      <a:r>
                        <a:rPr lang="zh-CN" altLang="en-US" dirty="0" smtClean="0">
                          <a:solidFill>
                            <a:srgbClr val="000000"/>
                          </a:solidFill>
                        </a:rPr>
                        <a:t>系统支持量（</a:t>
                      </a:r>
                      <a:r>
                        <a:rPr lang="zh-CN" altLang="en-US" sz="1400" dirty="0" smtClean="0">
                          <a:solidFill>
                            <a:srgbClr val="000000"/>
                          </a:solidFill>
                        </a:rPr>
                        <a:t>单机</a:t>
                      </a:r>
                      <a:r>
                        <a:rPr lang="zh-CN" altLang="en-US" dirty="0" smtClean="0">
                          <a:solidFill>
                            <a:srgbClr val="000000"/>
                          </a:solidFill>
                        </a:rPr>
                        <a:t>）</a:t>
                      </a:r>
                      <a:endParaRPr lang="zh-CN" altLang="en-US" dirty="0">
                        <a:solidFill>
                          <a:srgbClr val="000000"/>
                        </a:solidFill>
                      </a:endParaRPr>
                    </a:p>
                  </a:txBody>
                  <a:tcPr/>
                </a:tc>
                <a:tc>
                  <a:txBody>
                    <a:bodyPr/>
                    <a:lstStyle/>
                    <a:p>
                      <a:pPr algn="ctr"/>
                      <a:r>
                        <a:rPr lang="zh-CN" altLang="en-US" dirty="0" smtClean="0">
                          <a:solidFill>
                            <a:srgbClr val="000000"/>
                          </a:solidFill>
                        </a:rPr>
                        <a:t>千级</a:t>
                      </a:r>
                      <a:endParaRPr lang="zh-CN" altLang="en-US" dirty="0">
                        <a:solidFill>
                          <a:srgbClr val="000000"/>
                        </a:solidFill>
                      </a:endParaRPr>
                    </a:p>
                  </a:txBody>
                  <a:tcPr/>
                </a:tc>
                <a:tc>
                  <a:txBody>
                    <a:bodyPr/>
                    <a:lstStyle/>
                    <a:p>
                      <a:pPr algn="ctr"/>
                      <a:r>
                        <a:rPr lang="zh-CN" altLang="en-US" dirty="0" smtClean="0">
                          <a:solidFill>
                            <a:srgbClr val="000000"/>
                          </a:solidFill>
                        </a:rPr>
                        <a:t>一般几十个</a:t>
                      </a:r>
                      <a:endParaRPr lang="zh-CN" altLang="en-US" dirty="0">
                        <a:solidFill>
                          <a:srgbClr val="000000"/>
                        </a:solidFill>
                      </a:endParaRPr>
                    </a:p>
                  </a:txBody>
                  <a:tcPr/>
                </a:tc>
              </a:tr>
            </a:tbl>
          </a:graphicData>
        </a:graphic>
      </p:graphicFrame>
      <p:pic>
        <p:nvPicPr>
          <p:cNvPr id="5" name="Picture 4" descr="http://7u2qr4.com1.z0.glb.clouddn.com/blog_%E5%9B%BE%E7%89%872.png"/>
          <p:cNvPicPr>
            <a:picLocks noChangeAspect="1" noChangeArrowheads="1"/>
          </p:cNvPicPr>
          <p:nvPr/>
        </p:nvPicPr>
        <p:blipFill>
          <a:blip r:embed="rId2"/>
          <a:srcRect/>
          <a:stretch>
            <a:fillRect/>
          </a:stretch>
        </p:blipFill>
        <p:spPr bwMode="auto">
          <a:xfrm>
            <a:off x="4071934" y="3143252"/>
            <a:ext cx="2686050" cy="2124075"/>
          </a:xfrm>
          <a:prstGeom prst="rect">
            <a:avLst/>
          </a:prstGeom>
          <a:noFill/>
        </p:spPr>
      </p:pic>
      <p:pic>
        <p:nvPicPr>
          <p:cNvPr id="6" name="Picture 2" descr="http://7u2qr4.com1.z0.glb.clouddn.com/blog_%E5%9B%BE%E7%89%871.png"/>
          <p:cNvPicPr>
            <a:picLocks noChangeAspect="1" noChangeArrowheads="1"/>
          </p:cNvPicPr>
          <p:nvPr/>
        </p:nvPicPr>
        <p:blipFill>
          <a:blip r:embed="rId3"/>
          <a:srcRect/>
          <a:stretch>
            <a:fillRect/>
          </a:stretch>
        </p:blipFill>
        <p:spPr bwMode="auto">
          <a:xfrm>
            <a:off x="6357950" y="2928938"/>
            <a:ext cx="2438400" cy="2552700"/>
          </a:xfrm>
          <a:prstGeom prst="rect">
            <a:avLst/>
          </a:prstGeom>
          <a:noFill/>
        </p:spPr>
      </p:pic>
      <p:sp>
        <p:nvSpPr>
          <p:cNvPr id="7" name="TextBox 6"/>
          <p:cNvSpPr txBox="1"/>
          <p:nvPr/>
        </p:nvSpPr>
        <p:spPr>
          <a:xfrm>
            <a:off x="285720" y="3429004"/>
            <a:ext cx="3857652" cy="1384995"/>
          </a:xfrm>
          <a:prstGeom prst="rect">
            <a:avLst/>
          </a:prstGeom>
          <a:noFill/>
        </p:spPr>
        <p:txBody>
          <a:bodyPr wrap="square" rtlCol="0">
            <a:spAutoFit/>
          </a:bodyPr>
          <a:lstStyle/>
          <a:p>
            <a:pPr>
              <a:buFont typeface="Wingdings" pitchFamily="2" charset="2"/>
              <a:buChar char="Ø"/>
            </a:pPr>
            <a:r>
              <a:rPr lang="zh-CN" altLang="en-US" sz="1200" dirty="0" smtClean="0">
                <a:solidFill>
                  <a:srgbClr val="000000"/>
                </a:solidFill>
              </a:rPr>
              <a:t>虚拟机实现资源隔离的方法是利用独立的</a:t>
            </a:r>
            <a:r>
              <a:rPr lang="en-US" altLang="zh-CN" sz="1200" dirty="0" smtClean="0">
                <a:solidFill>
                  <a:srgbClr val="000000"/>
                </a:solidFill>
              </a:rPr>
              <a:t>OS</a:t>
            </a:r>
            <a:r>
              <a:rPr lang="zh-CN" altLang="en-US" sz="1200" dirty="0" smtClean="0">
                <a:solidFill>
                  <a:srgbClr val="000000"/>
                </a:solidFill>
              </a:rPr>
              <a:t>，并利用</a:t>
            </a:r>
            <a:r>
              <a:rPr lang="en-US" altLang="zh-CN" sz="1200" dirty="0" smtClean="0">
                <a:solidFill>
                  <a:srgbClr val="000000"/>
                </a:solidFill>
              </a:rPr>
              <a:t>Hypervisor</a:t>
            </a:r>
            <a:r>
              <a:rPr lang="zh-CN" altLang="en-US" sz="1200" dirty="0" smtClean="0">
                <a:solidFill>
                  <a:srgbClr val="000000"/>
                </a:solidFill>
              </a:rPr>
              <a:t>虚拟化</a:t>
            </a:r>
            <a:r>
              <a:rPr lang="en-US" altLang="zh-CN" sz="1200" dirty="0" smtClean="0">
                <a:solidFill>
                  <a:srgbClr val="000000"/>
                </a:solidFill>
              </a:rPr>
              <a:t>CPU</a:t>
            </a:r>
            <a:r>
              <a:rPr lang="zh-CN" altLang="en-US" sz="1200" dirty="0" smtClean="0">
                <a:solidFill>
                  <a:srgbClr val="000000"/>
                </a:solidFill>
              </a:rPr>
              <a:t>、内存、</a:t>
            </a:r>
            <a:r>
              <a:rPr lang="en-US" altLang="zh-CN" sz="1200" dirty="0" smtClean="0">
                <a:solidFill>
                  <a:srgbClr val="000000"/>
                </a:solidFill>
              </a:rPr>
              <a:t>IO</a:t>
            </a:r>
            <a:r>
              <a:rPr lang="zh-CN" altLang="en-US" sz="1200" dirty="0" smtClean="0">
                <a:solidFill>
                  <a:srgbClr val="000000"/>
                </a:solidFill>
              </a:rPr>
              <a:t>设备等实现的。</a:t>
            </a:r>
            <a:endParaRPr lang="en-US" altLang="zh-CN" sz="1200" dirty="0" smtClean="0">
              <a:solidFill>
                <a:srgbClr val="000000"/>
              </a:solidFill>
            </a:endParaRPr>
          </a:p>
          <a:p>
            <a:pPr>
              <a:buFont typeface="Wingdings" pitchFamily="2" charset="2"/>
              <a:buChar char="Ø"/>
            </a:pPr>
            <a:endParaRPr lang="en-US" altLang="zh-CN" sz="1200" dirty="0" smtClean="0">
              <a:solidFill>
                <a:srgbClr val="000000"/>
              </a:solidFill>
            </a:endParaRPr>
          </a:p>
          <a:p>
            <a:pPr>
              <a:buFont typeface="Wingdings" pitchFamily="2" charset="2"/>
              <a:buChar char="Ø"/>
            </a:pPr>
            <a:endParaRPr lang="en-US" altLang="zh-CN" sz="1200" dirty="0" smtClean="0">
              <a:solidFill>
                <a:srgbClr val="000000"/>
              </a:solidFill>
            </a:endParaRPr>
          </a:p>
          <a:p>
            <a:pPr>
              <a:buFont typeface="Wingdings" pitchFamily="2" charset="2"/>
              <a:buChar char="Ø"/>
            </a:pPr>
            <a:r>
              <a:rPr lang="en-US" altLang="zh-CN" sz="1200" dirty="0" err="1" smtClean="0">
                <a:solidFill>
                  <a:srgbClr val="000000"/>
                </a:solidFill>
              </a:rPr>
              <a:t>docker</a:t>
            </a:r>
            <a:r>
              <a:rPr lang="zh-CN" altLang="en-US" sz="1200" dirty="0" smtClean="0">
                <a:solidFill>
                  <a:srgbClr val="000000"/>
                </a:solidFill>
              </a:rPr>
              <a:t>利用</a:t>
            </a:r>
            <a:r>
              <a:rPr lang="en-US" altLang="zh-CN" sz="1200" dirty="0" smtClean="0">
                <a:solidFill>
                  <a:srgbClr val="000000"/>
                </a:solidFill>
                <a:hlinkClick r:id="rId4" action="ppaction://hlinksldjump"/>
              </a:rPr>
              <a:t>namespace</a:t>
            </a:r>
            <a:r>
              <a:rPr lang="zh-CN" altLang="en-US" sz="1200" dirty="0" smtClean="0">
                <a:solidFill>
                  <a:srgbClr val="000000"/>
                </a:solidFill>
              </a:rPr>
              <a:t>实现系统环境的隔离；利用</a:t>
            </a:r>
            <a:r>
              <a:rPr lang="en-US" altLang="zh-CN" sz="1200" dirty="0" smtClean="0">
                <a:solidFill>
                  <a:srgbClr val="000000"/>
                </a:solidFill>
                <a:hlinkClick r:id="rId5" action="ppaction://hlinksldjump"/>
              </a:rPr>
              <a:t>Cgroup</a:t>
            </a:r>
            <a:r>
              <a:rPr lang="zh-CN" altLang="en-US" sz="1200" dirty="0" smtClean="0">
                <a:solidFill>
                  <a:srgbClr val="000000"/>
                </a:solidFill>
              </a:rPr>
              <a:t>实现资源限制；利用镜像实现根目录环境的隔离。利用的是宿主机的内核，因此不需要</a:t>
            </a:r>
            <a:r>
              <a:rPr lang="en-US" sz="1200" dirty="0" smtClean="0">
                <a:solidFill>
                  <a:srgbClr val="000000"/>
                </a:solidFill>
              </a:rPr>
              <a:t>Guest OS</a:t>
            </a:r>
            <a:endParaRPr lang="zh-CN" altLang="en-US" sz="1200" dirty="0">
              <a:solidFill>
                <a:srgbClr val="000000"/>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8282"/>
            <a:ext cx="7177088" cy="419364"/>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buFontTx/>
              <a:buNone/>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与</a:t>
            </a:r>
            <a:r>
              <a:rPr kumimoji="0" lang="en-US" altLang="zh-CN" sz="20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openstack</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区别</a:t>
            </a:r>
          </a:p>
        </p:txBody>
      </p:sp>
      <p:sp>
        <p:nvSpPr>
          <p:cNvPr id="9" name="矩形 8"/>
          <p:cNvSpPr/>
          <p:nvPr/>
        </p:nvSpPr>
        <p:spPr>
          <a:xfrm>
            <a:off x="1491339" y="1285864"/>
            <a:ext cx="1285884" cy="500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虚拟化技术</a:t>
            </a:r>
            <a:endParaRPr lang="en-US" altLang="zh-CN" sz="1600" dirty="0" smtClean="0"/>
          </a:p>
        </p:txBody>
      </p:sp>
      <p:pic>
        <p:nvPicPr>
          <p:cNvPr id="10" name="Picture 4" descr="http://f.hiphotos.baidu.com/baike/w%3D268%3Bg%3D0/sign=66912f32ceea15ce41eee70f8e3b5dce/d1160924ab18972bb1ad417de1cd7b899f510af5.jpg"/>
          <p:cNvPicPr>
            <a:picLocks noChangeAspect="1" noChangeArrowheads="1"/>
          </p:cNvPicPr>
          <p:nvPr/>
        </p:nvPicPr>
        <p:blipFill>
          <a:blip r:embed="rId2"/>
          <a:srcRect/>
          <a:stretch>
            <a:fillRect/>
          </a:stretch>
        </p:blipFill>
        <p:spPr bwMode="auto">
          <a:xfrm>
            <a:off x="1571604" y="1857368"/>
            <a:ext cx="1280708" cy="1080000"/>
          </a:xfrm>
          <a:prstGeom prst="rect">
            <a:avLst/>
          </a:prstGeom>
          <a:noFill/>
        </p:spPr>
      </p:pic>
      <p:pic>
        <p:nvPicPr>
          <p:cNvPr id="1026" name="Picture 2" descr="https://timgsa.baidu.com/timg?image&amp;quality=80&amp;size=b9999_10000&amp;sec=1493263513592&amp;di=a6d70d57cbfc9593a3d8ba778128dd09&amp;imgtype=0&amp;src=http%3A%2F%2Fwww.chinahadoop.cn%2Ffiles%2Fcourse%2F2014%2F10-13%2F235320002cb1468240.png%3F4.4.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94679" y="3000376"/>
            <a:ext cx="1919999" cy="1080000"/>
          </a:xfrm>
          <a:prstGeom prst="rect">
            <a:avLst/>
          </a:prstGeom>
          <a:noFill/>
        </p:spPr>
      </p:pic>
      <p:sp>
        <p:nvSpPr>
          <p:cNvPr id="11" name="右箭头 10"/>
          <p:cNvSpPr/>
          <p:nvPr/>
        </p:nvSpPr>
        <p:spPr>
          <a:xfrm>
            <a:off x="3143240" y="3429004"/>
            <a:ext cx="1571636" cy="500066"/>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nvGraphicFramePr>
        <p:xfrm>
          <a:off x="4786314" y="1357302"/>
          <a:ext cx="4048132" cy="260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右箭头 13"/>
          <p:cNvSpPr/>
          <p:nvPr/>
        </p:nvSpPr>
        <p:spPr>
          <a:xfrm>
            <a:off x="3714744" y="2428872"/>
            <a:ext cx="1571636" cy="500066"/>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descr="https://timgsa.baidu.com/timg?image&amp;quality=80&amp;size=b9999_10000&amp;sec=1493264132728&amp;di=d8505ee2091b4842f238d79d85e8d4be&amp;imgtype=0&amp;src=http%3A%2F%2Fpic.qqtn.com%2Ffile%2F2012%2F2012-11%2F2012112623164190908.gif"/>
          <p:cNvPicPr>
            <a:picLocks noChangeAspect="1" noChangeArrowheads="1" noCrop="1"/>
          </p:cNvPicPr>
          <p:nvPr/>
        </p:nvPicPr>
        <p:blipFill>
          <a:blip r:embed="rId8"/>
          <a:srcRect/>
          <a:stretch>
            <a:fillRect/>
          </a:stretch>
        </p:blipFill>
        <p:spPr bwMode="auto">
          <a:xfrm>
            <a:off x="4852995" y="3362333"/>
            <a:ext cx="790575" cy="638175"/>
          </a:xfrm>
          <a:prstGeom prst="rect">
            <a:avLst/>
          </a:prstGeom>
          <a:noFill/>
        </p:spPr>
      </p:pic>
      <p:pic>
        <p:nvPicPr>
          <p:cNvPr id="18" name="Picture 6" descr="https://timgsa.baidu.com/timg?image&amp;quality=80&amp;size=b9999_10000&amp;sec=1493264132728&amp;di=d8505ee2091b4842f238d79d85e8d4be&amp;imgtype=0&amp;src=http%3A%2F%2Fpic.qqtn.com%2Ffile%2F2012%2F2012-11%2F2012112623164190908.gif"/>
          <p:cNvPicPr>
            <a:picLocks noChangeAspect="1" noChangeArrowheads="1" noCrop="1"/>
          </p:cNvPicPr>
          <p:nvPr/>
        </p:nvPicPr>
        <p:blipFill>
          <a:blip r:embed="rId8"/>
          <a:srcRect/>
          <a:stretch>
            <a:fillRect/>
          </a:stretch>
        </p:blipFill>
        <p:spPr bwMode="auto">
          <a:xfrm flipV="1">
            <a:off x="2857488" y="2285996"/>
            <a:ext cx="790575" cy="638175"/>
          </a:xfrm>
          <a:prstGeom prst="rect">
            <a:avLst/>
          </a:prstGeom>
          <a:noFill/>
        </p:spPr>
      </p:pic>
      <p:sp>
        <p:nvSpPr>
          <p:cNvPr id="19" name="矩形 18"/>
          <p:cNvSpPr/>
          <p:nvPr/>
        </p:nvSpPr>
        <p:spPr>
          <a:xfrm>
            <a:off x="2643174" y="4429136"/>
            <a:ext cx="4572000" cy="600164"/>
          </a:xfrm>
          <a:prstGeom prst="rect">
            <a:avLst/>
          </a:prstGeom>
        </p:spPr>
        <p:txBody>
          <a:bodyPr>
            <a:spAutoFit/>
          </a:bodyPr>
          <a:lstStyle/>
          <a:p>
            <a:pPr>
              <a:buFont typeface="Wingdings" pitchFamily="2" charset="2"/>
              <a:buChar char="Ø"/>
            </a:pPr>
            <a:r>
              <a:rPr lang="zh-CN" altLang="en-US" sz="1200" b="1" dirty="0" smtClean="0">
                <a:solidFill>
                  <a:srgbClr val="000000"/>
                </a:solidFill>
              </a:rPr>
              <a:t>融合：</a:t>
            </a:r>
            <a:endParaRPr lang="en-US" altLang="zh-CN" sz="1200" b="1" dirty="0" smtClean="0">
              <a:solidFill>
                <a:srgbClr val="000000"/>
              </a:solidFill>
            </a:endParaRPr>
          </a:p>
          <a:p>
            <a:pPr lvl="1">
              <a:buFont typeface="Arial" pitchFamily="34" charset="0"/>
              <a:buChar char="•"/>
            </a:pPr>
            <a:r>
              <a:rPr lang="en-US" altLang="zh-CN" sz="1050" dirty="0" smtClean="0">
                <a:solidFill>
                  <a:srgbClr val="000000"/>
                </a:solidFill>
              </a:rPr>
              <a:t>  </a:t>
            </a:r>
            <a:r>
              <a:rPr lang="en-US" altLang="zh-CN" sz="1050" dirty="0" err="1" smtClean="0">
                <a:solidFill>
                  <a:srgbClr val="000000"/>
                </a:solidFill>
              </a:rPr>
              <a:t>docker</a:t>
            </a:r>
            <a:r>
              <a:rPr lang="zh-CN" altLang="en-US" sz="1050" dirty="0" smtClean="0">
                <a:solidFill>
                  <a:srgbClr val="000000"/>
                </a:solidFill>
              </a:rPr>
              <a:t>运行在</a:t>
            </a:r>
            <a:r>
              <a:rPr lang="en-US" altLang="zh-CN" sz="1050" dirty="0" err="1" smtClean="0">
                <a:solidFill>
                  <a:srgbClr val="000000"/>
                </a:solidFill>
              </a:rPr>
              <a:t>openstack</a:t>
            </a:r>
            <a:r>
              <a:rPr lang="zh-CN" altLang="en-US" sz="1050" dirty="0" smtClean="0">
                <a:solidFill>
                  <a:srgbClr val="000000"/>
                </a:solidFill>
              </a:rPr>
              <a:t>管理的虚拟机上。</a:t>
            </a:r>
            <a:endParaRPr lang="zh-CN" altLang="en-US" sz="1050" dirty="0" smtClean="0">
              <a:solidFill>
                <a:srgbClr val="000000"/>
              </a:solidFill>
            </a:endParaRPr>
          </a:p>
          <a:p>
            <a:pPr lvl="1">
              <a:buFont typeface="Arial" pitchFamily="34" charset="0"/>
              <a:buChar char="•"/>
            </a:pPr>
            <a:r>
              <a:rPr lang="zh-CN" altLang="en-US" sz="1050" dirty="0" smtClean="0">
                <a:solidFill>
                  <a:srgbClr val="000000"/>
                </a:solidFill>
              </a:rPr>
              <a:t>  </a:t>
            </a:r>
            <a:r>
              <a:rPr lang="en-US" altLang="zh-CN" sz="1050" dirty="0" err="1" smtClean="0">
                <a:solidFill>
                  <a:srgbClr val="000000"/>
                </a:solidFill>
              </a:rPr>
              <a:t>openstack</a:t>
            </a:r>
            <a:r>
              <a:rPr lang="zh-CN" altLang="en-US" sz="1050" dirty="0" smtClean="0">
                <a:solidFill>
                  <a:srgbClr val="000000"/>
                </a:solidFill>
              </a:rPr>
              <a:t>组件运行在</a:t>
            </a:r>
            <a:r>
              <a:rPr lang="en-US" altLang="zh-CN" sz="1050" dirty="0" err="1" smtClean="0">
                <a:solidFill>
                  <a:srgbClr val="000000"/>
                </a:solidFill>
              </a:rPr>
              <a:t>docker</a:t>
            </a:r>
            <a:r>
              <a:rPr lang="zh-CN" altLang="en-US" sz="1050" dirty="0" smtClean="0">
                <a:solidFill>
                  <a:srgbClr val="000000"/>
                </a:solidFill>
              </a:rPr>
              <a:t>容器里。</a:t>
            </a:r>
            <a:endParaRPr lang="en-US" altLang="zh-CN" sz="1050" dirty="0" smtClean="0">
              <a:solidFill>
                <a:srgbClr val="00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8282"/>
            <a:ext cx="7177088" cy="419364"/>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镜像</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4000497" y="1500178"/>
            <a:ext cx="4714908" cy="2608406"/>
          </a:xfrm>
          <a:prstGeom prst="rect">
            <a:avLst/>
          </a:prstGeom>
          <a:noFill/>
        </p:spPr>
        <p:txBody>
          <a:bodyPr wrap="square" rtlCol="0">
            <a:spAutoFit/>
          </a:bodyPr>
          <a:lstStyle/>
          <a:p>
            <a:pPr>
              <a:buFont typeface="Wingdings" pitchFamily="2" charset="2"/>
              <a:buChar char="Ø"/>
            </a:pPr>
            <a:r>
              <a:rPr lang="zh-CN" altLang="en-US" sz="1200" b="1" dirty="0" smtClean="0">
                <a:solidFill>
                  <a:srgbClr val="000000"/>
                </a:solidFill>
              </a:rPr>
              <a:t>镜像：</a:t>
            </a:r>
            <a:endParaRPr lang="en-US" altLang="zh-CN" sz="1200" b="1"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一堆只读层的统一视角，一个镜像是永久不会变的。</a:t>
            </a:r>
          </a:p>
          <a:p>
            <a:pPr lvl="1">
              <a:buFont typeface="Arial" pitchFamily="34" charset="0"/>
              <a:buChar char="•"/>
            </a:pPr>
            <a:r>
              <a:rPr lang="zh-CN" altLang="en-US" sz="1050" dirty="0" smtClean="0">
                <a:solidFill>
                  <a:srgbClr val="000000"/>
                </a:solidFill>
              </a:rPr>
              <a:t>由于镜像不可写，所以镜像是无状态的。</a:t>
            </a:r>
            <a:endParaRPr lang="en-US" altLang="zh-CN" sz="1050" dirty="0" smtClean="0">
              <a:solidFill>
                <a:srgbClr val="000000"/>
              </a:solidFill>
            </a:endParaRPr>
          </a:p>
          <a:p>
            <a:pPr>
              <a:buFont typeface="Wingdings" pitchFamily="2" charset="2"/>
              <a:buChar char="Ø"/>
            </a:pPr>
            <a:r>
              <a:rPr lang="zh-CN" altLang="en-US" sz="1200" b="1" dirty="0" smtClean="0">
                <a:solidFill>
                  <a:srgbClr val="000000"/>
                </a:solidFill>
              </a:rPr>
              <a:t>父镜像：</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每一个镜像都可能依赖于由一个或多个下层的组成的另一个镜像。下层那个 镜像是上层镜像的父镜像。</a:t>
            </a:r>
            <a:endParaRPr lang="en-US" altLang="zh-CN" sz="1050" dirty="0" smtClean="0">
              <a:solidFill>
                <a:srgbClr val="000000"/>
              </a:solidFill>
            </a:endParaRPr>
          </a:p>
          <a:p>
            <a:pPr>
              <a:buFont typeface="Wingdings" pitchFamily="2" charset="2"/>
              <a:buChar char="Ø"/>
            </a:pPr>
            <a:r>
              <a:rPr lang="zh-CN" altLang="en-US" sz="1200" b="1" dirty="0" smtClean="0">
                <a:solidFill>
                  <a:srgbClr val="000000"/>
                </a:solidFill>
              </a:rPr>
              <a:t>基础镜像：</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一个没有任何父镜像的镜像，谓之基础镜像。</a:t>
            </a:r>
            <a:endParaRPr lang="en-US" altLang="zh-CN" sz="1050" dirty="0" smtClean="0">
              <a:solidFill>
                <a:srgbClr val="000000"/>
              </a:solidFill>
            </a:endParaRPr>
          </a:p>
          <a:p>
            <a:pPr>
              <a:buFont typeface="Wingdings" pitchFamily="2" charset="2"/>
              <a:buChar char="Ø"/>
            </a:pPr>
            <a:r>
              <a:rPr lang="zh-CN" altLang="en-US" sz="1200" b="1" dirty="0" smtClean="0">
                <a:solidFill>
                  <a:srgbClr val="000000"/>
                </a:solidFill>
              </a:rPr>
              <a:t>镜像</a:t>
            </a:r>
            <a:r>
              <a:rPr lang="en-US" altLang="zh-CN" sz="1200" b="1" dirty="0" smtClean="0">
                <a:solidFill>
                  <a:srgbClr val="000000"/>
                </a:solidFill>
              </a:rPr>
              <a:t>ID</a:t>
            </a:r>
            <a:r>
              <a:rPr lang="zh-CN" altLang="en-US" sz="1200" b="1" dirty="0" smtClean="0">
                <a:solidFill>
                  <a:srgbClr val="000000"/>
                </a:solidFill>
              </a:rPr>
              <a:t>：</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所有镜像都是通过一个 </a:t>
            </a:r>
            <a:r>
              <a:rPr lang="en-US" altLang="zh-CN" sz="1050" dirty="0" smtClean="0">
                <a:solidFill>
                  <a:srgbClr val="000000"/>
                </a:solidFill>
              </a:rPr>
              <a:t>64 </a:t>
            </a:r>
            <a:r>
              <a:rPr lang="zh-CN" altLang="en-US" sz="1050" dirty="0" smtClean="0">
                <a:solidFill>
                  <a:srgbClr val="000000"/>
                </a:solidFill>
              </a:rPr>
              <a:t>位十六进制字符串 （内部是一个 </a:t>
            </a:r>
            <a:r>
              <a:rPr lang="en-US" altLang="zh-CN" sz="1050" dirty="0" smtClean="0">
                <a:solidFill>
                  <a:srgbClr val="000000"/>
                </a:solidFill>
              </a:rPr>
              <a:t>256 bit </a:t>
            </a:r>
            <a:r>
              <a:rPr lang="zh-CN" altLang="en-US" sz="1050" dirty="0" smtClean="0">
                <a:solidFill>
                  <a:srgbClr val="000000"/>
                </a:solidFill>
              </a:rPr>
              <a:t>的值）来标识的。 为简化使用，前 </a:t>
            </a:r>
            <a:r>
              <a:rPr lang="en-US" altLang="zh-CN" sz="1050" dirty="0" smtClean="0">
                <a:solidFill>
                  <a:srgbClr val="000000"/>
                </a:solidFill>
              </a:rPr>
              <a:t>12 </a:t>
            </a:r>
            <a:r>
              <a:rPr lang="zh-CN" altLang="en-US" sz="1050" dirty="0" smtClean="0">
                <a:solidFill>
                  <a:srgbClr val="000000"/>
                </a:solidFill>
              </a:rPr>
              <a:t>个字符可以组成一个短</a:t>
            </a:r>
            <a:r>
              <a:rPr lang="en-US" altLang="zh-CN" sz="1050" dirty="0" smtClean="0">
                <a:solidFill>
                  <a:srgbClr val="000000"/>
                </a:solidFill>
              </a:rPr>
              <a:t>ID</a:t>
            </a:r>
            <a:r>
              <a:rPr lang="zh-CN" altLang="en-US" sz="1050" dirty="0" smtClean="0">
                <a:solidFill>
                  <a:srgbClr val="000000"/>
                </a:solidFill>
              </a:rPr>
              <a:t>，可以在命令行中使用。短</a:t>
            </a:r>
            <a:r>
              <a:rPr lang="en-US" altLang="zh-CN" sz="1050" dirty="0" smtClean="0">
                <a:solidFill>
                  <a:srgbClr val="000000"/>
                </a:solidFill>
              </a:rPr>
              <a:t>ID</a:t>
            </a:r>
            <a:r>
              <a:rPr lang="zh-CN" altLang="en-US" sz="1050" dirty="0" smtClean="0">
                <a:solidFill>
                  <a:srgbClr val="000000"/>
                </a:solidFill>
              </a:rPr>
              <a:t>还是有一定的 碰撞机率，所以服务器总是返回长</a:t>
            </a:r>
            <a:r>
              <a:rPr lang="en-US" altLang="zh-CN" sz="1050" dirty="0" smtClean="0">
                <a:solidFill>
                  <a:srgbClr val="000000"/>
                </a:solidFill>
              </a:rPr>
              <a:t>ID</a:t>
            </a:r>
            <a:r>
              <a:rPr lang="zh-CN" altLang="en-US" sz="1050" dirty="0" smtClean="0">
                <a:solidFill>
                  <a:srgbClr val="000000"/>
                </a:solidFill>
              </a:rPr>
              <a:t>。</a:t>
            </a:r>
          </a:p>
          <a:p>
            <a:pPr lvl="1">
              <a:buFont typeface="Arial" pitchFamily="34" charset="0"/>
              <a:buChar char="•"/>
            </a:pPr>
            <a:endParaRPr lang="zh-CN" altLang="en-US" sz="1050" dirty="0" smtClean="0">
              <a:solidFill>
                <a:srgbClr val="000000"/>
              </a:solidFill>
            </a:endParaRPr>
          </a:p>
          <a:p>
            <a:endParaRPr lang="zh-CN" altLang="en-US" sz="1050" dirty="0">
              <a:solidFill>
                <a:srgbClr val="000000"/>
              </a:solidFill>
            </a:endParaRPr>
          </a:p>
        </p:txBody>
      </p:sp>
      <p:pic>
        <p:nvPicPr>
          <p:cNvPr id="5" name="Picture 6" descr="https://docs.docker.com/engine/userguide/storagedriver/images/image-layers.jpg"/>
          <p:cNvPicPr>
            <a:picLocks noChangeAspect="1" noChangeArrowheads="1"/>
          </p:cNvPicPr>
          <p:nvPr/>
        </p:nvPicPr>
        <p:blipFill>
          <a:blip r:embed="rId2"/>
          <a:srcRect/>
          <a:stretch>
            <a:fillRect/>
          </a:stretch>
        </p:blipFill>
        <p:spPr bwMode="auto">
          <a:xfrm>
            <a:off x="642910" y="1071550"/>
            <a:ext cx="2500465" cy="2160000"/>
          </a:xfrm>
          <a:prstGeom prst="rect">
            <a:avLst/>
          </a:prstGeom>
          <a:noFill/>
        </p:spPr>
      </p:pic>
      <p:pic>
        <p:nvPicPr>
          <p:cNvPr id="6" name="Picture 8" descr="http://wiki.jikexueyuan.com/project/docker/images/docker-filesystems-multilayer.png"/>
          <p:cNvPicPr>
            <a:picLocks noChangeAspect="1" noChangeArrowheads="1"/>
          </p:cNvPicPr>
          <p:nvPr/>
        </p:nvPicPr>
        <p:blipFill>
          <a:blip r:embed="rId3"/>
          <a:srcRect/>
          <a:stretch>
            <a:fillRect/>
          </a:stretch>
        </p:blipFill>
        <p:spPr bwMode="auto">
          <a:xfrm>
            <a:off x="500034" y="3286128"/>
            <a:ext cx="2880000" cy="2160000"/>
          </a:xfrm>
          <a:prstGeom prst="rect">
            <a:avLst/>
          </a:prstGeom>
          <a:noFill/>
        </p:spPr>
      </p:pic>
      <p:pic>
        <p:nvPicPr>
          <p:cNvPr id="7" name="Picture 9"/>
          <p:cNvPicPr>
            <a:picLocks noChangeAspect="1" noChangeArrowheads="1"/>
          </p:cNvPicPr>
          <p:nvPr/>
        </p:nvPicPr>
        <p:blipFill>
          <a:blip r:embed="rId4"/>
          <a:srcRect/>
          <a:stretch>
            <a:fillRect/>
          </a:stretch>
        </p:blipFill>
        <p:spPr bwMode="auto">
          <a:xfrm>
            <a:off x="3929058" y="4000508"/>
            <a:ext cx="4188293" cy="540000"/>
          </a:xfrm>
          <a:prstGeom prst="rect">
            <a:avLst/>
          </a:prstGeom>
          <a:noFill/>
          <a:ln w="9525">
            <a:noFill/>
            <a:miter lim="800000"/>
            <a:headEnd/>
            <a:tailEnd/>
          </a:ln>
          <a:effectLst/>
        </p:spPr>
      </p:pic>
      <p:pic>
        <p:nvPicPr>
          <p:cNvPr id="8" name="Picture 10"/>
          <p:cNvPicPr>
            <a:picLocks noChangeAspect="1" noChangeArrowheads="1"/>
          </p:cNvPicPr>
          <p:nvPr/>
        </p:nvPicPr>
        <p:blipFill>
          <a:blip r:embed="rId5"/>
          <a:srcRect/>
          <a:stretch>
            <a:fillRect/>
          </a:stretch>
        </p:blipFill>
        <p:spPr bwMode="auto">
          <a:xfrm>
            <a:off x="3929058" y="4572011"/>
            <a:ext cx="4214842" cy="81720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1934" y="2500310"/>
            <a:ext cx="4714908" cy="1592744"/>
          </a:xfrm>
          <a:prstGeom prst="rect">
            <a:avLst/>
          </a:prstGeom>
          <a:noFill/>
        </p:spPr>
        <p:txBody>
          <a:bodyPr wrap="square" rtlCol="0">
            <a:spAutoFit/>
          </a:bodyPr>
          <a:lstStyle/>
          <a:p>
            <a:pPr>
              <a:buFont typeface="Wingdings" pitchFamily="2" charset="2"/>
              <a:buChar char="Ø"/>
            </a:pPr>
            <a:r>
              <a:rPr lang="en-US" altLang="zh-CN" sz="1200" b="1" dirty="0" smtClean="0">
                <a:solidFill>
                  <a:srgbClr val="000000"/>
                </a:solidFill>
              </a:rPr>
              <a:t>Metadata(</a:t>
            </a:r>
            <a:r>
              <a:rPr lang="zh-CN" altLang="en-US" sz="1200" b="1" dirty="0" smtClean="0">
                <a:solidFill>
                  <a:srgbClr val="000000"/>
                </a:solidFill>
              </a:rPr>
              <a:t>元数据</a:t>
            </a:r>
            <a:r>
              <a:rPr lang="en-US" altLang="zh-CN" sz="1200" b="1" dirty="0" smtClean="0">
                <a:solidFill>
                  <a:srgbClr val="000000"/>
                </a:solidFill>
              </a:rPr>
              <a:t>)</a:t>
            </a:r>
            <a:r>
              <a:rPr lang="zh-CN" altLang="en-US" sz="1200" b="1" dirty="0" smtClean="0">
                <a:solidFill>
                  <a:srgbClr val="000000"/>
                </a:solidFill>
              </a:rPr>
              <a:t>：</a:t>
            </a:r>
            <a:endParaRPr lang="en-US" altLang="zh-CN" sz="1200" b="1"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镜像层中包含的关于这个层的额外信息。</a:t>
            </a:r>
          </a:p>
          <a:p>
            <a:pPr lvl="1">
              <a:buFont typeface="Arial" pitchFamily="34" charset="0"/>
              <a:buChar char="•"/>
            </a:pPr>
            <a:r>
              <a:rPr lang="zh-CN" altLang="en-US" sz="1050" dirty="0" smtClean="0">
                <a:solidFill>
                  <a:srgbClr val="000000"/>
                </a:solidFill>
              </a:rPr>
              <a:t>  能够让</a:t>
            </a:r>
            <a:r>
              <a:rPr lang="en-US" altLang="zh-CN" sz="1050" dirty="0" err="1" smtClean="0">
                <a:solidFill>
                  <a:srgbClr val="000000"/>
                </a:solidFill>
              </a:rPr>
              <a:t>Docker</a:t>
            </a:r>
            <a:r>
              <a:rPr lang="zh-CN" altLang="en-US" sz="1050" dirty="0" smtClean="0">
                <a:solidFill>
                  <a:srgbClr val="000000"/>
                </a:solidFill>
              </a:rPr>
              <a:t>获取运行和构建时的信息。</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父层的层次信息</a:t>
            </a:r>
            <a:endParaRPr lang="en-US" altLang="zh-CN" sz="1050" dirty="0" smtClean="0">
              <a:solidFill>
                <a:srgbClr val="000000"/>
              </a:solidFill>
            </a:endParaRPr>
          </a:p>
          <a:p>
            <a:pPr>
              <a:buFont typeface="Wingdings" pitchFamily="2" charset="2"/>
              <a:buChar char="Ø"/>
            </a:pPr>
            <a:r>
              <a:rPr lang="zh-CN" altLang="en-US" sz="1200" b="1" dirty="0" smtClean="0">
                <a:solidFill>
                  <a:srgbClr val="000000"/>
                </a:solidFill>
              </a:rPr>
              <a:t>指针：</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每层都包括一个指向父层的指针。</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如果一层没有这个指针，说明它是基础镜像。</a:t>
            </a:r>
            <a:endParaRPr lang="en-US" altLang="zh-CN" sz="1050" dirty="0" smtClean="0">
              <a:solidFill>
                <a:srgbClr val="000000"/>
              </a:solidFill>
            </a:endParaRPr>
          </a:p>
          <a:p>
            <a:pPr lvl="1">
              <a:buFont typeface="Arial" pitchFamily="34" charset="0"/>
              <a:buChar char="•"/>
            </a:pPr>
            <a:endParaRPr lang="zh-CN" altLang="en-US" sz="1050" dirty="0" smtClean="0">
              <a:solidFill>
                <a:srgbClr val="000000"/>
              </a:solidFill>
            </a:endParaRPr>
          </a:p>
          <a:p>
            <a:endParaRPr lang="zh-CN" altLang="en-US" sz="1050" dirty="0">
              <a:solidFill>
                <a:srgbClr val="000000"/>
              </a:solidFill>
            </a:endParaRPr>
          </a:p>
        </p:txBody>
      </p:sp>
      <p:pic>
        <p:nvPicPr>
          <p:cNvPr id="5" name="Picture 2" descr="http://dockone.io/uploads/article/20151103/e42d56394306894244af5bc6d757bee1.png"/>
          <p:cNvPicPr>
            <a:picLocks noChangeAspect="1" noChangeArrowheads="1"/>
          </p:cNvPicPr>
          <p:nvPr/>
        </p:nvPicPr>
        <p:blipFill>
          <a:blip r:embed="rId2"/>
          <a:srcRect/>
          <a:stretch>
            <a:fillRect/>
          </a:stretch>
        </p:blipFill>
        <p:spPr bwMode="auto">
          <a:xfrm>
            <a:off x="214283" y="1285864"/>
            <a:ext cx="5132955" cy="576000"/>
          </a:xfrm>
          <a:prstGeom prst="rect">
            <a:avLst/>
          </a:prstGeom>
          <a:noFill/>
        </p:spPr>
      </p:pic>
      <p:pic>
        <p:nvPicPr>
          <p:cNvPr id="6" name="Picture 4" descr="http://dockone.io/uploads/article/20151103/1ead4d955aeb5d968219794489948fc2.png"/>
          <p:cNvPicPr>
            <a:picLocks noChangeAspect="1" noChangeArrowheads="1"/>
          </p:cNvPicPr>
          <p:nvPr/>
        </p:nvPicPr>
        <p:blipFill>
          <a:blip r:embed="rId3"/>
          <a:srcRect/>
          <a:stretch>
            <a:fillRect/>
          </a:stretch>
        </p:blipFill>
        <p:spPr bwMode="auto">
          <a:xfrm>
            <a:off x="428596" y="2571748"/>
            <a:ext cx="3419475" cy="2486026"/>
          </a:xfrm>
          <a:prstGeom prst="rect">
            <a:avLst/>
          </a:prstGeom>
          <a:noFill/>
        </p:spPr>
      </p:pic>
      <p:pic>
        <p:nvPicPr>
          <p:cNvPr id="7" name="Picture 5"/>
          <p:cNvPicPr>
            <a:picLocks noChangeAspect="1" noChangeArrowheads="1"/>
          </p:cNvPicPr>
          <p:nvPr/>
        </p:nvPicPr>
        <p:blipFill>
          <a:blip r:embed="rId4"/>
          <a:srcRect/>
          <a:stretch>
            <a:fillRect/>
          </a:stretch>
        </p:blipFill>
        <p:spPr bwMode="auto">
          <a:xfrm>
            <a:off x="3500430" y="4357698"/>
            <a:ext cx="4497309" cy="857256"/>
          </a:xfrm>
          <a:prstGeom prst="rect">
            <a:avLst/>
          </a:prstGeom>
          <a:noFill/>
          <a:ln w="9525">
            <a:noFill/>
            <a:miter lim="800000"/>
            <a:headEnd/>
            <a:tailEnd/>
          </a:ln>
          <a:effectLst/>
        </p:spPr>
      </p:pic>
      <p:sp>
        <p:nvSpPr>
          <p:cNvPr id="8" name="标题 1"/>
          <p:cNvSpPr txBox="1"/>
          <p:nvPr/>
        </p:nvSpPr>
        <p:spPr>
          <a:xfrm>
            <a:off x="1619250" y="218282"/>
            <a:ext cx="7177088" cy="419364"/>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镜像</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8282"/>
            <a:ext cx="7177088" cy="419364"/>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容器</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4000497" y="1500178"/>
            <a:ext cx="4714908" cy="2723823"/>
          </a:xfrm>
          <a:prstGeom prst="rect">
            <a:avLst/>
          </a:prstGeom>
          <a:noFill/>
        </p:spPr>
        <p:txBody>
          <a:bodyPr wrap="square" rtlCol="0">
            <a:spAutoFit/>
          </a:bodyPr>
          <a:lstStyle/>
          <a:p>
            <a:pPr>
              <a:buFont typeface="Wingdings" pitchFamily="2" charset="2"/>
              <a:buChar char="Ø"/>
            </a:pPr>
            <a:r>
              <a:rPr lang="zh-CN" altLang="en-US" sz="1200" b="1" dirty="0" smtClean="0">
                <a:solidFill>
                  <a:srgbClr val="000000"/>
                </a:solidFill>
              </a:rPr>
              <a:t>容器：</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容器定义和镜像几乎一模一样，唯一区别在于容器的最上面那一层是可读可写的。 </a:t>
            </a:r>
          </a:p>
          <a:p>
            <a:pPr lvl="1">
              <a:buFont typeface="Arial" pitchFamily="34" charset="0"/>
              <a:buChar char="•"/>
            </a:pPr>
            <a:r>
              <a:rPr lang="zh-CN" altLang="en-US" sz="1050" dirty="0" smtClean="0">
                <a:solidFill>
                  <a:srgbClr val="000000"/>
                </a:solidFill>
              </a:rPr>
              <a:t>  容器 </a:t>
            </a:r>
            <a:r>
              <a:rPr lang="en-US" altLang="zh-CN" sz="1050" dirty="0" smtClean="0">
                <a:solidFill>
                  <a:srgbClr val="000000"/>
                </a:solidFill>
              </a:rPr>
              <a:t>= </a:t>
            </a:r>
            <a:r>
              <a:rPr lang="zh-CN" altLang="en-US" sz="1050" dirty="0" smtClean="0">
                <a:solidFill>
                  <a:srgbClr val="000000"/>
                </a:solidFill>
              </a:rPr>
              <a:t>镜像 </a:t>
            </a:r>
            <a:r>
              <a:rPr lang="en-US" altLang="zh-CN" sz="1050" dirty="0" smtClean="0">
                <a:solidFill>
                  <a:srgbClr val="000000"/>
                </a:solidFill>
              </a:rPr>
              <a:t>+ </a:t>
            </a:r>
            <a:r>
              <a:rPr lang="zh-CN" altLang="en-US" sz="1050" dirty="0" smtClean="0">
                <a:solidFill>
                  <a:srgbClr val="000000"/>
                </a:solidFill>
              </a:rPr>
              <a:t>可读层。</a:t>
            </a:r>
            <a:endParaRPr lang="en-US" altLang="zh-CN" sz="1050" dirty="0" smtClean="0">
              <a:solidFill>
                <a:srgbClr val="000000"/>
              </a:solidFill>
            </a:endParaRPr>
          </a:p>
          <a:p>
            <a:pPr>
              <a:buFont typeface="Wingdings" pitchFamily="2" charset="2"/>
              <a:buChar char="Ø"/>
            </a:pPr>
            <a:r>
              <a:rPr lang="en-US" altLang="zh-CN" sz="1200" b="1" dirty="0" err="1" smtClean="0">
                <a:solidFill>
                  <a:srgbClr val="000000"/>
                </a:solidFill>
              </a:rPr>
              <a:t>CoW</a:t>
            </a:r>
            <a:r>
              <a:rPr lang="zh-CN" altLang="en-US" sz="1200" b="1" dirty="0" smtClean="0">
                <a:solidFill>
                  <a:srgbClr val="000000"/>
                </a:solidFill>
              </a:rPr>
              <a:t>：</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a:t>
            </a:r>
            <a:r>
              <a:rPr lang="en-US" altLang="zh-CN" sz="1050" dirty="0" err="1" smtClean="0">
                <a:solidFill>
                  <a:srgbClr val="000000"/>
                </a:solidFill>
              </a:rPr>
              <a:t>CoW</a:t>
            </a:r>
            <a:r>
              <a:rPr lang="en-US" altLang="zh-CN" sz="1050" dirty="0" smtClean="0">
                <a:solidFill>
                  <a:srgbClr val="000000"/>
                </a:solidFill>
              </a:rPr>
              <a:t>(copy-on-write)</a:t>
            </a:r>
            <a:r>
              <a:rPr lang="zh-CN" altLang="en-US" sz="1050" dirty="0" smtClean="0">
                <a:solidFill>
                  <a:srgbClr val="000000"/>
                </a:solidFill>
              </a:rPr>
              <a:t>是一个类型共享和复制的策略。 </a:t>
            </a:r>
          </a:p>
          <a:p>
            <a:pPr lvl="1">
              <a:buFont typeface="Arial" pitchFamily="34" charset="0"/>
              <a:buChar char="•"/>
            </a:pPr>
            <a:r>
              <a:rPr lang="zh-CN" altLang="en-US" sz="1050" dirty="0" smtClean="0">
                <a:solidFill>
                  <a:srgbClr val="000000"/>
                </a:solidFill>
              </a:rPr>
              <a:t>  需要相同数据的容器会共享他们所需的数据，不会每容器都保存一份。</a:t>
            </a:r>
            <a:endParaRPr lang="en-US" altLang="zh-CN" sz="1050" dirty="0" smtClean="0">
              <a:solidFill>
                <a:srgbClr val="000000"/>
              </a:solidFill>
            </a:endParaRPr>
          </a:p>
          <a:p>
            <a:pPr lvl="1">
              <a:buFont typeface="Arial" pitchFamily="34" charset="0"/>
              <a:buChar char="•"/>
            </a:pPr>
            <a:r>
              <a:rPr lang="zh-CN" altLang="en-US" sz="1050" dirty="0" smtClean="0">
                <a:solidFill>
                  <a:srgbClr val="000000"/>
                </a:solidFill>
              </a:rPr>
              <a:t>  只有当一个进程（容器）需要对共享文件进行修改或者写入数据的时候，操作系统才会复制一份该文件给这个进程使用。</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只有这个进程（容器）对需要修改的数据副本有访问权限，其他所有进程继续使用原始数据。</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Cow</a:t>
            </a:r>
            <a:r>
              <a:rPr lang="zh-CN" altLang="en-US" sz="1050" dirty="0" smtClean="0">
                <a:solidFill>
                  <a:srgbClr val="000000"/>
                </a:solidFill>
              </a:rPr>
              <a:t>策略优化了镜像使用的存储空间和容器启动花费的时间。</a:t>
            </a:r>
            <a:endParaRPr lang="en-US" altLang="zh-CN" sz="1050" dirty="0" smtClean="0">
              <a:solidFill>
                <a:srgbClr val="000000"/>
              </a:solidFill>
            </a:endParaRPr>
          </a:p>
          <a:p>
            <a:pPr lvl="1">
              <a:buFont typeface="Arial" pitchFamily="34" charset="0"/>
              <a:buChar char="•"/>
            </a:pPr>
            <a:endParaRPr lang="en-US" altLang="zh-CN" sz="1050" dirty="0" smtClean="0">
              <a:solidFill>
                <a:srgbClr val="000000"/>
              </a:solidFill>
            </a:endParaRPr>
          </a:p>
          <a:p>
            <a:pPr lvl="1">
              <a:buFont typeface="Arial" pitchFamily="34" charset="0"/>
              <a:buChar char="•"/>
            </a:pPr>
            <a:endParaRPr lang="zh-CN" altLang="en-US" sz="1050" dirty="0" smtClean="0">
              <a:solidFill>
                <a:srgbClr val="000000"/>
              </a:solidFill>
            </a:endParaRPr>
          </a:p>
          <a:p>
            <a:endParaRPr lang="zh-CN" altLang="en-US" sz="1050" dirty="0">
              <a:solidFill>
                <a:srgbClr val="000000"/>
              </a:solidFill>
            </a:endParaRPr>
          </a:p>
        </p:txBody>
      </p:sp>
      <p:pic>
        <p:nvPicPr>
          <p:cNvPr id="5" name="Picture 2" descr="https://docs.docker.com/engine/userguide/storagedriver/images/container-layers.jpg"/>
          <p:cNvPicPr>
            <a:picLocks noChangeAspect="1" noChangeArrowheads="1"/>
          </p:cNvPicPr>
          <p:nvPr/>
        </p:nvPicPr>
        <p:blipFill>
          <a:blip r:embed="rId2"/>
          <a:srcRect/>
          <a:stretch>
            <a:fillRect/>
          </a:stretch>
        </p:blipFill>
        <p:spPr bwMode="auto">
          <a:xfrm>
            <a:off x="71406" y="1000112"/>
            <a:ext cx="3108741" cy="2160000"/>
          </a:xfrm>
          <a:prstGeom prst="rect">
            <a:avLst/>
          </a:prstGeom>
          <a:noFill/>
        </p:spPr>
      </p:pic>
      <p:pic>
        <p:nvPicPr>
          <p:cNvPr id="6" name="Picture 8" descr="https://docs.docker.com/engine/userguide/storagedriver/images/sharing-layers.jpg"/>
          <p:cNvPicPr>
            <a:picLocks noChangeAspect="1" noChangeArrowheads="1"/>
          </p:cNvPicPr>
          <p:nvPr/>
        </p:nvPicPr>
        <p:blipFill>
          <a:blip r:embed="rId3"/>
          <a:srcRect/>
          <a:stretch>
            <a:fillRect/>
          </a:stretch>
        </p:blipFill>
        <p:spPr bwMode="auto">
          <a:xfrm>
            <a:off x="-32" y="3483582"/>
            <a:ext cx="3496926" cy="2160000"/>
          </a:xfrm>
          <a:prstGeom prst="rect">
            <a:avLst/>
          </a:prstGeom>
          <a:noFill/>
        </p:spPr>
      </p:pic>
      <p:pic>
        <p:nvPicPr>
          <p:cNvPr id="7" name="Picture 10" descr="http://dockone.io/uploads/article/20151103/ea18907dedcd8893b39ae1f9e3ad8a3e.png"/>
          <p:cNvPicPr>
            <a:picLocks noChangeAspect="1" noChangeArrowheads="1"/>
          </p:cNvPicPr>
          <p:nvPr/>
        </p:nvPicPr>
        <p:blipFill>
          <a:blip r:embed="rId4"/>
          <a:srcRect/>
          <a:stretch>
            <a:fillRect/>
          </a:stretch>
        </p:blipFill>
        <p:spPr bwMode="auto">
          <a:xfrm>
            <a:off x="4286248" y="4071946"/>
            <a:ext cx="3557871" cy="1080000"/>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619250" y="218282"/>
            <a:ext cx="7177088" cy="419364"/>
          </a:xfrm>
          <a:prstGeom prst="rect">
            <a:avLst/>
          </a:prstGeom>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90000"/>
              </a:lnSpc>
              <a:defRPr/>
            </a:pPr>
            <a:r>
              <a:rPr kumimoji="0" lang="en-US" altLang="zh-CN" sz="3200" dirty="0" err="1"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Docker</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简介</a:t>
            </a:r>
            <a:r>
              <a:rPr kumimoji="0" lang="en-US" altLang="zh-CN"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仓库</a:t>
            </a: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lnSpc>
                <a:spcPct val="90000"/>
              </a:lnSpc>
              <a:defRPr/>
            </a:pPr>
            <a:endParaRPr kumimoji="0" lang="zh-CN" altLang="en-US" sz="32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285720" y="857236"/>
          <a:ext cx="7858180" cy="3357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785786" y="4429136"/>
            <a:ext cx="4572000" cy="761747"/>
          </a:xfrm>
          <a:prstGeom prst="rect">
            <a:avLst/>
          </a:prstGeom>
        </p:spPr>
        <p:txBody>
          <a:bodyPr>
            <a:spAutoFit/>
          </a:bodyPr>
          <a:lstStyle/>
          <a:p>
            <a:pPr>
              <a:buFont typeface="Wingdings" pitchFamily="2" charset="2"/>
              <a:buChar char="Ø"/>
            </a:pPr>
            <a:r>
              <a:rPr lang="zh-CN" altLang="en-US" sz="1200" b="1" dirty="0" smtClean="0">
                <a:solidFill>
                  <a:srgbClr val="000000"/>
                </a:solidFill>
              </a:rPr>
              <a:t>仓库：</a:t>
            </a:r>
            <a:endParaRPr lang="en-US" altLang="zh-CN" sz="1200" b="1" dirty="0" smtClean="0">
              <a:solidFill>
                <a:srgbClr val="000000"/>
              </a:solidFill>
            </a:endParaRPr>
          </a:p>
          <a:p>
            <a:pPr lvl="1">
              <a:buFont typeface="Arial" pitchFamily="34" charset="0"/>
              <a:buChar char="•"/>
            </a:pPr>
            <a:r>
              <a:rPr lang="zh-CN" altLang="en-US" sz="1050" dirty="0" smtClean="0">
                <a:solidFill>
                  <a:srgbClr val="000000"/>
                </a:solidFill>
              </a:rPr>
              <a:t>  集中存放镜像的场所。 </a:t>
            </a:r>
          </a:p>
          <a:p>
            <a:pPr lvl="1">
              <a:buFont typeface="Arial" pitchFamily="34" charset="0"/>
              <a:buChar char="•"/>
            </a:pPr>
            <a:r>
              <a:rPr lang="zh-CN" altLang="en-US" sz="1050" dirty="0" smtClean="0">
                <a:solidFill>
                  <a:srgbClr val="000000"/>
                </a:solidFill>
              </a:rPr>
              <a:t>  公开仓库分国内仓库和国外仓库。</a:t>
            </a:r>
            <a:endParaRPr lang="en-US" altLang="zh-CN" sz="1050" dirty="0" smtClean="0">
              <a:solidFill>
                <a:srgbClr val="000000"/>
              </a:solidFill>
            </a:endParaRPr>
          </a:p>
          <a:p>
            <a:pPr lvl="1">
              <a:buFont typeface="Arial" pitchFamily="34" charset="0"/>
              <a:buChar char="•"/>
            </a:pPr>
            <a:r>
              <a:rPr lang="en-US" altLang="zh-CN" sz="1050" dirty="0" smtClean="0">
                <a:solidFill>
                  <a:srgbClr val="000000"/>
                </a:solidFill>
              </a:rPr>
              <a:t>  </a:t>
            </a:r>
            <a:r>
              <a:rPr lang="zh-CN" altLang="en-US" sz="1050" dirty="0" smtClean="0">
                <a:solidFill>
                  <a:srgbClr val="000000"/>
                </a:solidFill>
              </a:rPr>
              <a:t>可以使用</a:t>
            </a:r>
            <a:r>
              <a:rPr lang="en-US" sz="1050" dirty="0" smtClean="0">
                <a:solidFill>
                  <a:srgbClr val="000000"/>
                </a:solidFill>
              </a:rPr>
              <a:t>registry</a:t>
            </a:r>
            <a:r>
              <a:rPr lang="zh-CN" altLang="en-US" sz="1050" dirty="0" smtClean="0">
                <a:solidFill>
                  <a:srgbClr val="000000"/>
                </a:solidFill>
              </a:rPr>
              <a:t>配置本地的私有仓库。</a:t>
            </a:r>
            <a:endParaRPr lang="en-US" altLang="zh-CN" sz="1050" dirty="0" smtClean="0">
              <a:solidFill>
                <a:srgbClr val="000000"/>
              </a:solidFill>
            </a:endParaRPr>
          </a:p>
        </p:txBody>
      </p:sp>
      <p:pic>
        <p:nvPicPr>
          <p:cNvPr id="6" name="Picture 1"/>
          <p:cNvPicPr>
            <a:picLocks noChangeAspect="1" noChangeArrowheads="1"/>
          </p:cNvPicPr>
          <p:nvPr/>
        </p:nvPicPr>
        <p:blipFill>
          <a:blip r:embed="rId6"/>
          <a:srcRect/>
          <a:stretch>
            <a:fillRect/>
          </a:stretch>
        </p:blipFill>
        <p:spPr bwMode="auto">
          <a:xfrm>
            <a:off x="3786182" y="4429136"/>
            <a:ext cx="4646842" cy="720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32TGp_report_dark_v2">
  <a:themeElements>
    <a:clrScheme name="232TGp_report_dark_v2 3">
      <a:dk1>
        <a:srgbClr val="17397D"/>
      </a:dk1>
      <a:lt1>
        <a:srgbClr val="B6D1F6"/>
      </a:lt1>
      <a:dk2>
        <a:srgbClr val="0099FF"/>
      </a:dk2>
      <a:lt2>
        <a:srgbClr val="FFFFFF"/>
      </a:lt2>
      <a:accent1>
        <a:srgbClr val="0099CC"/>
      </a:accent1>
      <a:accent2>
        <a:srgbClr val="8DCD2F"/>
      </a:accent2>
      <a:accent3>
        <a:srgbClr val="AACAFF"/>
      </a:accent3>
      <a:accent4>
        <a:srgbClr val="9BB2D2"/>
      </a:accent4>
      <a:accent5>
        <a:srgbClr val="AACAE2"/>
      </a:accent5>
      <a:accent6>
        <a:srgbClr val="7FBA2A"/>
      </a:accent6>
      <a:hlink>
        <a:srgbClr val="FF9999"/>
      </a:hlink>
      <a:folHlink>
        <a:srgbClr val="666699"/>
      </a:folHlink>
    </a:clrScheme>
    <a:fontScheme name="232TGp_report_dark_v2">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2TGp_report_dark_v2 1">
        <a:dk1>
          <a:srgbClr val="003366"/>
        </a:dk1>
        <a:lt1>
          <a:srgbClr val="B6D1F6"/>
        </a:lt1>
        <a:dk2>
          <a:srgbClr val="009999"/>
        </a:dk2>
        <a:lt2>
          <a:srgbClr val="FFFFFF"/>
        </a:lt2>
        <a:accent1>
          <a:srgbClr val="33CCFF"/>
        </a:accent1>
        <a:accent2>
          <a:srgbClr val="6ABA42"/>
        </a:accent2>
        <a:accent3>
          <a:srgbClr val="AACACA"/>
        </a:accent3>
        <a:accent4>
          <a:srgbClr val="9BB2D2"/>
        </a:accent4>
        <a:accent5>
          <a:srgbClr val="ADE2FF"/>
        </a:accent5>
        <a:accent6>
          <a:srgbClr val="5FA83B"/>
        </a:accent6>
        <a:hlink>
          <a:srgbClr val="FF9900"/>
        </a:hlink>
        <a:folHlink>
          <a:srgbClr val="6289D8"/>
        </a:folHlink>
      </a:clrScheme>
      <a:clrMap bg1="dk2" tx1="lt1" bg2="dk1" tx2="lt2" accent1="accent1" accent2="accent2" accent3="accent3" accent4="accent4" accent5="accent5" accent6="accent6" hlink="hlink" folHlink="folHlink"/>
    </a:extraClrScheme>
    <a:extraClrScheme>
      <a:clrScheme name="232TGp_report_dark_v2 2">
        <a:dk1>
          <a:srgbClr val="0F086E"/>
        </a:dk1>
        <a:lt1>
          <a:srgbClr val="B1E2FB"/>
        </a:lt1>
        <a:dk2>
          <a:srgbClr val="336699"/>
        </a:dk2>
        <a:lt2>
          <a:srgbClr val="FFFFFF"/>
        </a:lt2>
        <a:accent1>
          <a:srgbClr val="4BAAF1"/>
        </a:accent1>
        <a:accent2>
          <a:srgbClr val="91D969"/>
        </a:accent2>
        <a:accent3>
          <a:srgbClr val="ADB8CA"/>
        </a:accent3>
        <a:accent4>
          <a:srgbClr val="97C1D6"/>
        </a:accent4>
        <a:accent5>
          <a:srgbClr val="B1D2F7"/>
        </a:accent5>
        <a:accent6>
          <a:srgbClr val="83C45E"/>
        </a:accent6>
        <a:hlink>
          <a:srgbClr val="85AEFF"/>
        </a:hlink>
        <a:folHlink>
          <a:srgbClr val="B9B9FF"/>
        </a:folHlink>
      </a:clrScheme>
      <a:clrMap bg1="dk2" tx1="lt1" bg2="dk1" tx2="lt2" accent1="accent1" accent2="accent2" accent3="accent3" accent4="accent4" accent5="accent5" accent6="accent6" hlink="hlink" folHlink="folHlink"/>
    </a:extraClrScheme>
    <a:extraClrScheme>
      <a:clrScheme name="232TGp_report_dark_v2 3">
        <a:dk1>
          <a:srgbClr val="17397D"/>
        </a:dk1>
        <a:lt1>
          <a:srgbClr val="B6D1F6"/>
        </a:lt1>
        <a:dk2>
          <a:srgbClr val="0099FF"/>
        </a:dk2>
        <a:lt2>
          <a:srgbClr val="FFFFFF"/>
        </a:lt2>
        <a:accent1>
          <a:srgbClr val="0099CC"/>
        </a:accent1>
        <a:accent2>
          <a:srgbClr val="8DCD2F"/>
        </a:accent2>
        <a:accent3>
          <a:srgbClr val="AACAFF"/>
        </a:accent3>
        <a:accent4>
          <a:srgbClr val="9BB2D2"/>
        </a:accent4>
        <a:accent5>
          <a:srgbClr val="AACAE2"/>
        </a:accent5>
        <a:accent6>
          <a:srgbClr val="7FBA2A"/>
        </a:accent6>
        <a:hlink>
          <a:srgbClr val="FF9999"/>
        </a:hlink>
        <a:folHlink>
          <a:srgbClr val="6666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1856</Words>
  <Characters>0</Characters>
  <Application>Microsoft Office PowerPoint</Application>
  <PresentationFormat>全屏显示(16:10)</PresentationFormat>
  <Lines>0</Lines>
  <Paragraphs>377</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232TGp_report_dark_v2</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
  <cp:revision>2929</cp:revision>
  <dcterms:created xsi:type="dcterms:W3CDTF">2010-03-04T04:55:31Z</dcterms:created>
  <dcterms:modified xsi:type="dcterms:W3CDTF">2017-04-27T00:59:18Z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