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E995-0014-43E1-9A97-2FFA8CB6560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EC60-DE31-4AA7-89C2-37442E0C0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0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E995-0014-43E1-9A97-2FFA8CB6560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EC60-DE31-4AA7-89C2-37442E0C0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5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E995-0014-43E1-9A97-2FFA8CB6560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EC60-DE31-4AA7-89C2-37442E0C0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2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E995-0014-43E1-9A97-2FFA8CB6560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EC60-DE31-4AA7-89C2-37442E0C0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5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E995-0014-43E1-9A97-2FFA8CB6560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EC60-DE31-4AA7-89C2-37442E0C0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2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E995-0014-43E1-9A97-2FFA8CB6560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EC60-DE31-4AA7-89C2-37442E0C0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0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E995-0014-43E1-9A97-2FFA8CB6560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EC60-DE31-4AA7-89C2-37442E0C0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E995-0014-43E1-9A97-2FFA8CB6560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EC60-DE31-4AA7-89C2-37442E0C0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7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E995-0014-43E1-9A97-2FFA8CB6560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EC60-DE31-4AA7-89C2-37442E0C0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0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E995-0014-43E1-9A97-2FFA8CB6560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EC60-DE31-4AA7-89C2-37442E0C0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7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E995-0014-43E1-9A97-2FFA8CB6560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EC60-DE31-4AA7-89C2-37442E0C0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2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3E995-0014-43E1-9A97-2FFA8CB6560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8EC60-DE31-4AA7-89C2-37442E0C0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8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1728216"/>
            <a:ext cx="3579703" cy="13898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6304" y="1819697"/>
            <a:ext cx="8232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This is the total number of confirmed cases of Covid-19 in the world is </a:t>
            </a:r>
            <a:r>
              <a:rPr lang="en-US" sz="2800" b="1" dirty="0" smtClean="0">
                <a:solidFill>
                  <a:srgbClr val="FF0000"/>
                </a:solidFill>
              </a:rPr>
              <a:t>603,000,000</a:t>
            </a:r>
            <a:r>
              <a:rPr lang="en-US" sz="2800" b="1" dirty="0" smtClean="0"/>
              <a:t>.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3325368"/>
            <a:ext cx="3579703" cy="13898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56304" y="3433530"/>
            <a:ext cx="8177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This is the total number of Death caused by Covid-19 in the world is </a:t>
            </a:r>
            <a:r>
              <a:rPr lang="en-US" sz="2800" b="1" dirty="0" smtClean="0">
                <a:solidFill>
                  <a:srgbClr val="FF0000"/>
                </a:solidFill>
              </a:rPr>
              <a:t>6,500,000</a:t>
            </a:r>
            <a:r>
              <a:rPr lang="en-US" sz="2800" b="1" dirty="0" smtClean="0"/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4922520"/>
            <a:ext cx="3579704" cy="1389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11168" y="4715256"/>
            <a:ext cx="81777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This is the death rate of covid-19 in the world. It is calculated by dividing the confirmed cases by total death and then, multiplying the result by 100 which gives </a:t>
            </a:r>
            <a:r>
              <a:rPr lang="en-US" sz="2800" b="1" dirty="0" smtClean="0">
                <a:solidFill>
                  <a:srgbClr val="FF0000"/>
                </a:solidFill>
              </a:rPr>
              <a:t>1.08</a:t>
            </a:r>
            <a:r>
              <a:rPr lang="en-US" sz="2800" b="1" dirty="0" smtClean="0"/>
              <a:t>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039112" y="91440"/>
            <a:ext cx="8769096" cy="1446550"/>
            <a:chOff x="2039112" y="91440"/>
            <a:chExt cx="8769096" cy="1446550"/>
          </a:xfrm>
        </p:grpSpPr>
        <p:sp>
          <p:nvSpPr>
            <p:cNvPr id="4" name="TextBox 3"/>
            <p:cNvSpPr txBox="1"/>
            <p:nvPr/>
          </p:nvSpPr>
          <p:spPr>
            <a:xfrm>
              <a:off x="2039112" y="91440"/>
              <a:ext cx="876909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COVID-19 DASHBOARD PRESENTATION</a:t>
              </a:r>
              <a:endParaRPr lang="en-US" sz="4400" b="1" dirty="0"/>
            </a:p>
          </p:txBody>
        </p:sp>
        <p:pic>
          <p:nvPicPr>
            <p:cNvPr id="13" name="Picture 12" descr="Coronavirus: why an open future has never been more important – Open ...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112" b="96918" l="2750" r="96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283315" y="137352"/>
              <a:ext cx="1408148" cy="1354726"/>
            </a:xfrm>
            <a:prstGeom prst="rect">
              <a:avLst/>
            </a:prstGeom>
          </p:spPr>
        </p:pic>
        <p:pic>
          <p:nvPicPr>
            <p:cNvPr id="20" name="Picture 19" descr="Coronavirus: why an open future has never been more important – Open ...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112" b="96918" l="2750" r="96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9060035" y="137352"/>
              <a:ext cx="1408148" cy="13547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226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77266"/>
            <a:ext cx="5679440" cy="31094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27063" y="760839"/>
            <a:ext cx="58518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These are the top 5 countries that had the </a:t>
            </a:r>
            <a:r>
              <a:rPr lang="en-US" sz="2800" b="1" dirty="0" smtClean="0"/>
              <a:t>highest</a:t>
            </a:r>
            <a:r>
              <a:rPr lang="en-US" sz="2800" b="1" dirty="0" smtClean="0"/>
              <a:t> confirmed number of Covid-19 cases with The United States having </a:t>
            </a:r>
            <a:r>
              <a:rPr lang="en-US" sz="2800" b="1" dirty="0" smtClean="0">
                <a:solidFill>
                  <a:srgbClr val="FF0000"/>
                </a:solidFill>
              </a:rPr>
              <a:t>96,070,000</a:t>
            </a:r>
            <a:r>
              <a:rPr lang="en-US" sz="2800" b="1" dirty="0" smtClean="0"/>
              <a:t> Cases.</a:t>
            </a:r>
            <a:endParaRPr lang="en-US" sz="28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3628860"/>
            <a:ext cx="5679440" cy="31094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92594" y="3786347"/>
            <a:ext cx="572075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These are the top 5 countries that recorded the highest number of deaths caused by Covid-19 with The United States having </a:t>
            </a:r>
            <a:r>
              <a:rPr lang="en-US" sz="2800" b="1" dirty="0" smtClean="0">
                <a:solidFill>
                  <a:srgbClr val="FF0000"/>
                </a:solidFill>
              </a:rPr>
              <a:t>1,056,000 </a:t>
            </a:r>
            <a:r>
              <a:rPr lang="en-US" sz="2800" b="1" dirty="0" smtClean="0"/>
              <a:t>deaths.</a:t>
            </a:r>
          </a:p>
          <a:p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29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42645"/>
            <a:ext cx="5648960" cy="30661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650230"/>
            <a:ext cx="5648960" cy="30661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09360" y="961905"/>
            <a:ext cx="5730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Total confirmed cases increased by </a:t>
            </a:r>
            <a:r>
              <a:rPr lang="en-US" sz="2800" b="1" dirty="0" smtClean="0">
                <a:solidFill>
                  <a:srgbClr val="FF0000"/>
                </a:solidFill>
              </a:rPr>
              <a:t>172% </a:t>
            </a:r>
            <a:r>
              <a:rPr lang="en-US" sz="2800" b="1" dirty="0" smtClean="0"/>
              <a:t>from 2020 – 2021 and increased by </a:t>
            </a:r>
            <a:r>
              <a:rPr lang="en-US" sz="2800" b="1" dirty="0" smtClean="0">
                <a:solidFill>
                  <a:srgbClr val="FF0000"/>
                </a:solidFill>
              </a:rPr>
              <a:t>119%</a:t>
            </a:r>
            <a:r>
              <a:rPr lang="en-US" sz="2800" b="1" dirty="0" smtClean="0"/>
              <a:t>  from 2021 - 2022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09360" y="4490815"/>
            <a:ext cx="5730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Total number of deaths increased by </a:t>
            </a:r>
            <a:r>
              <a:rPr lang="en-US" sz="2800" b="1" dirty="0" smtClean="0">
                <a:solidFill>
                  <a:srgbClr val="FF0000"/>
                </a:solidFill>
              </a:rPr>
              <a:t>136% </a:t>
            </a:r>
            <a:r>
              <a:rPr lang="en-US" sz="2800" b="1" dirty="0" smtClean="0"/>
              <a:t>from 2020 – 2021 and increased by </a:t>
            </a:r>
            <a:r>
              <a:rPr lang="en-US" sz="2800" b="1" dirty="0">
                <a:solidFill>
                  <a:srgbClr val="92D050"/>
                </a:solidFill>
              </a:rPr>
              <a:t>4</a:t>
            </a:r>
            <a:r>
              <a:rPr lang="en-US" sz="2800" b="1" dirty="0" smtClean="0">
                <a:solidFill>
                  <a:srgbClr val="92D050"/>
                </a:solidFill>
              </a:rPr>
              <a:t>9% </a:t>
            </a:r>
            <a:r>
              <a:rPr lang="en-US" sz="2800" b="1" dirty="0" smtClean="0"/>
              <a:t>from 2021 - 2022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5115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157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EGBINOLA FAHD OLADIMEJI</dc:creator>
  <cp:lastModifiedBy>EGBINOLA FAHD OLADIMEJI</cp:lastModifiedBy>
  <cp:revision>11</cp:revision>
  <dcterms:created xsi:type="dcterms:W3CDTF">2022-09-28T10:44:39Z</dcterms:created>
  <dcterms:modified xsi:type="dcterms:W3CDTF">2022-09-28T12:22:31Z</dcterms:modified>
</cp:coreProperties>
</file>