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749A-3FD9-4358-992B-32C6375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2"/>
            <a:ext cx="12192000" cy="756248"/>
          </a:xfrm>
        </p:spPr>
        <p:txBody>
          <a:bodyPr>
            <a:noAutofit/>
          </a:bodyPr>
          <a:lstStyle/>
          <a:p>
            <a:br>
              <a:rPr lang="ru-RU" sz="3600" dirty="0">
                <a:solidFill>
                  <a:srgbClr val="00B050"/>
                </a:solidFill>
              </a:rPr>
            </a:br>
            <a:br>
              <a:rPr lang="ru-RU" sz="3600" dirty="0">
                <a:solidFill>
                  <a:srgbClr val="00B050"/>
                </a:solidFill>
              </a:rPr>
            </a:b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МОБИЛЬНАЯ РОБОТОТЕХНИКА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88B81-A20E-41F6-B9EF-83AE76AE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7" y="3870389"/>
            <a:ext cx="12151743" cy="20372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выполнил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студент группы </a:t>
            </a:r>
            <a:r>
              <a:rPr lang="en-US" sz="3600" dirty="0">
                <a:solidFill>
                  <a:srgbClr val="00B050"/>
                </a:solidFill>
              </a:rPr>
              <a:t>6</a:t>
            </a:r>
            <a:r>
              <a:rPr lang="ru-RU" sz="3600" dirty="0">
                <a:solidFill>
                  <a:srgbClr val="00B050"/>
                </a:solidFill>
              </a:rPr>
              <a:t>а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3600" dirty="0" err="1">
                <a:solidFill>
                  <a:srgbClr val="00B050"/>
                </a:solidFill>
              </a:rPr>
              <a:t>Бусько</a:t>
            </a:r>
            <a:r>
              <a:rPr lang="ru-RU" sz="3600" dirty="0">
                <a:solidFill>
                  <a:srgbClr val="00B050"/>
                </a:solidFill>
              </a:rPr>
              <a:t> Егор Андреевич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50B93-DF9C-4CA7-80A2-81D4C4B86B37}"/>
              </a:ext>
            </a:extLst>
          </p:cNvPr>
          <p:cNvSpPr txBox="1">
            <a:spLocks/>
          </p:cNvSpPr>
          <p:nvPr/>
        </p:nvSpPr>
        <p:spPr>
          <a:xfrm>
            <a:off x="-2873" y="1916503"/>
            <a:ext cx="12192000" cy="157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3600" dirty="0">
                <a:solidFill>
                  <a:srgbClr val="00B050"/>
                </a:solidFill>
                <a:latin typeface="Rockwell" panose="02060603020205020403" pitchFamily="18" charset="0"/>
              </a:rPr>
            </a:br>
            <a:r>
              <a:rPr lang="ru-RU" sz="5400" b="1" dirty="0">
                <a:solidFill>
                  <a:schemeClr val="bg1">
                    <a:lumMod val="75000"/>
                  </a:schemeClr>
                </a:solidFill>
              </a:rPr>
              <a:t>Лабораторная работа </a:t>
            </a:r>
            <a:r>
              <a:rPr lang="ru-RU" sz="5400" b="1" dirty="0">
                <a:solidFill>
                  <a:srgbClr val="00B050"/>
                </a:solidFill>
              </a:rPr>
              <a:t>№ 8 - 9</a:t>
            </a:r>
            <a:br>
              <a:rPr lang="ru-RU" sz="7200" dirty="0">
                <a:solidFill>
                  <a:srgbClr val="00B050"/>
                </a:solidFill>
              </a:rPr>
            </a:br>
            <a:endParaRPr lang="ru-RU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7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33BCA-1716-40B3-B4AD-641FE6FC7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40315" lon="10747109" rev="21908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4239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83900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TRIK_sigsag2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2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417513"/>
            <a:ext cx="8774112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96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1" y="43130"/>
            <a:ext cx="10155238" cy="67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4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6116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6a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wave1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https://cloud.mail.ru/public/4iLD/JXTCoWrXY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Напишите на визуальном языке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«Волна» с одним датчиком цвета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проведите тест на реальном роботе – снимите видео результата с реальным роботом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77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508000"/>
            <a:ext cx="9250362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7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ECDB9-7C80-436D-9BC1-6CE571E76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40315" lon="10747109" rev="21908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6724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6212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6б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TRIK_wave1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666875"/>
            <a:ext cx="8564562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23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1" y="43130"/>
            <a:ext cx="10155238" cy="67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6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31329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4a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sigsag1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https://cloud.mail.ru/public/gaqe/UyCpsD1v4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Напишите на визуальном языке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«Зигзаг» с одним датчиком цвета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(стр.17-19) и проведите тест на реальном роботе – снимите видео результата с реальным роботом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4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39243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7a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wave2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https://cloud.mail.ru/public/1FBa/vA8kHihos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Напишите на визуальном языке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«Волна» с двумя датчиками цвета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проведите тест на реальном роботе – снимите видео результата с реальным роботом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65113"/>
            <a:ext cx="9240838" cy="63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43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3E33E-B958-428B-A1FF-1273EAC31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40315" lon="10747109" rev="21908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7108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53779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7б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 err="1"/>
                        <a:t>TRIK_wave</a:t>
                      </a:r>
                      <a:r>
                        <a:rPr lang="ru-RU" sz="3200" dirty="0"/>
                        <a:t>2.qrs</a:t>
                      </a:r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40" y="369888"/>
            <a:ext cx="9621838" cy="611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0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1" y="43130"/>
            <a:ext cx="10155238" cy="67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07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97988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00B0F0"/>
                          </a:solidFill>
                        </a:rPr>
                        <a:t>8</a:t>
                      </a:r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task5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https://cloud.mail.ru/public/Qfq6/JBnNqEJVY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Напишите на визуальном языке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автоматической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калибровки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проведите тест на реальном роботе – снимите видео результата с реальным роботом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88" y="71120"/>
            <a:ext cx="7905001" cy="65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74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101E5-DD91-4469-9C22-A5077158C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40315" lon="10747109" rev="21908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3394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12848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8б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TRIK_task5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" t="5031" r="45802" b="22642"/>
          <a:stretch/>
        </p:blipFill>
        <p:spPr bwMode="auto">
          <a:xfrm>
            <a:off x="2172994" y="184434"/>
            <a:ext cx="7514469" cy="652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4" y="1137920"/>
            <a:ext cx="11142311" cy="459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40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1" y="43130"/>
            <a:ext cx="10155238" cy="67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1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40315" lon="10747109" rev="21908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86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8624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4б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TRIK_sigsag1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714375"/>
            <a:ext cx="10107612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6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1" y="43130"/>
            <a:ext cx="10155238" cy="67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58301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5a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sigsag2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https://cloud.mail.ru/public/SiX7/1zsLSuHEF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Напишите на визуальном языке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«Зигзаг» с двумя датчиками цвета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проведите тест на реальном роботе – снимите видео результата с реальным роботом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r="5632"/>
          <a:stretch/>
        </p:blipFill>
        <p:spPr bwMode="auto">
          <a:xfrm>
            <a:off x="1518248" y="-23813"/>
            <a:ext cx="10041147" cy="69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34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613</Words>
  <Application>Microsoft Office PowerPoint</Application>
  <PresentationFormat>Широкоэкранный</PresentationFormat>
  <Paragraphs>189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Rockwell</vt:lpstr>
      <vt:lpstr>Office Theme</vt:lpstr>
      <vt:lpstr>  МОБИЛЬНАЯ РОБОТОТЕХНИКА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ПРОГРАММИРОВАНИЕ  В ВИЗУАЛИЗИРОВАННЫХ СРЕДАХ   Лабораторная работа №02</dc:title>
  <dc:creator>Alexander Frаntskevich</dc:creator>
  <cp:lastModifiedBy>Egor Busko</cp:lastModifiedBy>
  <cp:revision>18</cp:revision>
  <dcterms:created xsi:type="dcterms:W3CDTF">2021-09-20T05:44:50Z</dcterms:created>
  <dcterms:modified xsi:type="dcterms:W3CDTF">2021-11-12T13:19:32Z</dcterms:modified>
</cp:coreProperties>
</file>