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21" autoAdjust="0"/>
    <p:restoredTop sz="94660"/>
  </p:normalViewPr>
  <p:slideViewPr>
    <p:cSldViewPr snapToGrid="0">
      <p:cViewPr>
        <p:scale>
          <a:sx n="50" d="100"/>
          <a:sy n="50" d="100"/>
        </p:scale>
        <p:origin x="-17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C5r-Xp1EULJbOgh32e7tdDv9kCo5D-Ds/view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HX3deJ7MvvVM1VmG2ybn5T0aYVh4S0yb/view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u7uAf2aD51unxb1vp0_V9W5NyRlcnNg/view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u7uAf2aD51unxb1vp0_V9W5NyRlcnNg/view?usp=shar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xrUhZwRq8iuDFW3Imf9oaxVt1NgWbaj/view?usp=shar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FfdedWGHAuytCiO1R27Pjv5xZhsN_u3P/view?usp=shar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GM5UaSTVtD3nSzztdSsBoI6OndVpbWE/view?usp=shar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ZwLDxDE2y7S4cAHTMNfiGJj9e-Up1iO/view?usp=sharin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x9-2LYK7YQ1P4W9TstNv83jgkEDYs8eU/view?usp=sharing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x9-2LYK7YQ1P4W9TstNv83jgkEDYs8eU/view?usp=sharin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SfiJapQ8pkXHb4Pllvmd_4DbD0nKwBFS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749A-3FD9-4358-992B-32C6375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382"/>
            <a:ext cx="12192000" cy="756248"/>
          </a:xfrm>
        </p:spPr>
        <p:txBody>
          <a:bodyPr>
            <a:noAutofit/>
          </a:bodyPr>
          <a:lstStyle/>
          <a:p>
            <a:br>
              <a:rPr lang="ru-RU" sz="3600" dirty="0">
                <a:solidFill>
                  <a:srgbClr val="00B050"/>
                </a:solidFill>
              </a:rPr>
            </a:br>
            <a:br>
              <a:rPr lang="ru-RU" sz="3600" dirty="0">
                <a:solidFill>
                  <a:srgbClr val="00B050"/>
                </a:solidFill>
              </a:rPr>
            </a:b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МОБИЛЬНАЯ РОБОТОТЕХНИКА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88B81-A20E-41F6-B9EF-83AE76AEA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57" y="3870389"/>
            <a:ext cx="12151743" cy="203727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выполнила</a:t>
            </a:r>
            <a:br>
              <a:rPr lang="ru-RU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команда </a:t>
            </a:r>
            <a:r>
              <a:rPr lang="ru-RU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голубых</a:t>
            </a:r>
            <a:br>
              <a:rPr lang="ru-RU" dirty="0">
                <a:solidFill>
                  <a:schemeClr val="bg1">
                    <a:lumMod val="75000"/>
                  </a:schemeClr>
                </a:solidFill>
              </a:rPr>
            </a:b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3600" dirty="0">
                <a:solidFill>
                  <a:srgbClr val="00B050"/>
                </a:solidFill>
              </a:rPr>
              <a:t>Андреев, Бусько, Киселев, </a:t>
            </a:r>
            <a:r>
              <a:rPr lang="ru-RU" sz="3600" dirty="0" err="1">
                <a:solidFill>
                  <a:srgbClr val="00B050"/>
                </a:solidFill>
              </a:rPr>
              <a:t>Ярмош</a:t>
            </a:r>
            <a:r>
              <a:rPr lang="ru-RU" sz="36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50B93-DF9C-4CA7-80A2-81D4C4B86B37}"/>
              </a:ext>
            </a:extLst>
          </p:cNvPr>
          <p:cNvSpPr txBox="1">
            <a:spLocks/>
          </p:cNvSpPr>
          <p:nvPr/>
        </p:nvSpPr>
        <p:spPr>
          <a:xfrm>
            <a:off x="-2873" y="1916503"/>
            <a:ext cx="12192000" cy="1575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3600" dirty="0">
                <a:solidFill>
                  <a:srgbClr val="00B050"/>
                </a:solidFill>
                <a:latin typeface="Rockwell" panose="02060603020205020403" pitchFamily="18" charset="0"/>
              </a:rPr>
            </a:br>
            <a:r>
              <a:rPr lang="ru-RU" sz="5400" b="1" dirty="0">
                <a:solidFill>
                  <a:schemeClr val="bg1">
                    <a:lumMod val="75000"/>
                  </a:schemeClr>
                </a:solidFill>
              </a:rPr>
              <a:t>Лабораторная работа </a:t>
            </a:r>
            <a:r>
              <a:rPr lang="ru-RU" sz="5400" b="1" dirty="0">
                <a:solidFill>
                  <a:srgbClr val="00B050"/>
                </a:solidFill>
              </a:rPr>
              <a:t>№ </a:t>
            </a:r>
            <a:r>
              <a:rPr lang="en-US" sz="5400" b="1" dirty="0">
                <a:solidFill>
                  <a:srgbClr val="00B050"/>
                </a:solidFill>
              </a:rPr>
              <a:t>10</a:t>
            </a:r>
            <a:r>
              <a:rPr lang="ru-RU" sz="5400" b="1" dirty="0">
                <a:solidFill>
                  <a:srgbClr val="00B050"/>
                </a:solidFill>
              </a:rPr>
              <a:t> - </a:t>
            </a:r>
            <a:r>
              <a:rPr lang="en-US" sz="5400" b="1" dirty="0">
                <a:solidFill>
                  <a:srgbClr val="00B050"/>
                </a:solidFill>
              </a:rPr>
              <a:t>11</a:t>
            </a:r>
            <a:br>
              <a:rPr lang="ru-RU" sz="7200" dirty="0">
                <a:solidFill>
                  <a:srgbClr val="00B050"/>
                </a:solidFill>
              </a:rPr>
            </a:br>
            <a:endParaRPr lang="ru-RU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7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840F47F8-B462-4B25-8C28-F95BAA85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239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23973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Lab10_11_Pr3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12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EF271-F019-4B24-838F-99262036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057275"/>
            <a:ext cx="7791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6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20047-D7B2-4326-AD0F-2184697C0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00037"/>
            <a:ext cx="68961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4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03304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4a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Lab10_11_Pr4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https://drive.google.com/file/d/1C5r-Xp1EULJbOgh32e7tdDv9kCo5D-Ds/view?usp=sharing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«П-регулятор» с двумя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датчиками цвета (стр.50) и проведите тест на реальном роботе – снимите видео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77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8FD65-8DB1-4844-BB60-C7ED3D39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89" y="912780"/>
            <a:ext cx="9809221" cy="50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FD471A93-8C47-4A56-A393-B97278A8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724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53992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Lab10_11_Pr4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0F193-73F9-4940-A1A1-16A225E9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1557337"/>
            <a:ext cx="56292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33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AC3EA-CE07-4ED7-B2EF-2EAF40E2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00037"/>
            <a:ext cx="68961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7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78974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2a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Lab10_11_Pr2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https://drive.google.com/file/d/1HX3deJ7MvvVM1VmG2ybn5T0aYVh4S0yb/view?usp=sharing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«П-регулятор» с одним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датчиком цвета и ручной калибровкой (стр.45-46) и проведите тест на реальном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роботе – снимите видео 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04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21911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5a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Lab10_11_Pr5_7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https://drive.google.com/file/d/1lu7uAf2aD51unxb1vp0_V9W5NyRlcnNg/view?usp=sharing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«П-регулятор» с двумя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датчиками цвета и автоматической калибровкой (стр.53) и проведите тест на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реальном роботе – снимите видео 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5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39856-D4C5-40FE-B05E-1A7CD8DE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8" y="683095"/>
            <a:ext cx="10234425" cy="54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3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AEE5F687-ED9C-44F2-A25A-80836DC3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108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31532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Lab10_11_Pr5</a:t>
                      </a:r>
                      <a:r>
                        <a:rPr lang="ru-RU" sz="3200" dirty="0"/>
                        <a:t>.qrs</a:t>
                      </a:r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7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A9E9D-287D-40B8-A391-670BFBBC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685925"/>
            <a:ext cx="5829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4CAAB-3B7D-467F-B8CC-05665E9C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00037"/>
            <a:ext cx="68961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07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38056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6a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Lab10_11_Pr5_7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https://drive.google.com/file/d/1lu7uAf2aD51unxb1vp0_V9W5NyRlcnNg/view?usp=sharing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«П-регулятор с кубической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составляющей» с одним датчиком цвета (стр.56) и проведите тест на реальном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роботе – снимите видео 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05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114CC-6116-4CDD-9537-2A58FB6C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8" y="998886"/>
            <a:ext cx="9669428" cy="48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5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595A7BA9-E416-47D4-BC21-FABC6396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3942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33879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Lab10_11_Pr6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47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052D5-1545-45B9-9E63-56393D0A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96" y="838200"/>
            <a:ext cx="928860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D1D67-FA83-4C9B-A69D-3BFAC3FF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719262"/>
            <a:ext cx="7981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08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8C5F3-A790-4764-BE84-3C303B6C9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00037"/>
            <a:ext cx="68961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15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15730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7a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Lab10_11_Pr5_7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https://drive.google.com/file/d/1nxrUhZwRq8iuDFW3Imf9oaxVt1NgWbaj/view?usp=sharing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«П-регулятор с кубической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составляющей» с двумя датчиками цвета (стр.57) и проведите тест на реальном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роботе – снимите видео 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545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2C277-1B45-4976-B717-D8638405F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31" y="718457"/>
            <a:ext cx="9380537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8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F3FB2299-6879-49FC-B398-625B2BA1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3358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2323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Lab10_11_Pr7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95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B7B56-6521-466D-88A1-AFE035D9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947737"/>
            <a:ext cx="84201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21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019A1-23CA-4C81-AF06-2DBF2769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00037"/>
            <a:ext cx="68961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26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79552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8a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Lab10_11_Pr8_10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https://drive.google.com/file/d/1FfdedWGHAuytCiO1R27Pjv5xZhsN_u3P/view?usp=sharing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«П-регулятор с дискретным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изменением коэффициента» с одним датчиком цвета (стр.62) и проведите тест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 реальном роботе – снимите видео 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856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EC9ED-AEF8-42EB-BC9C-1D2F7FAF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08" y="911075"/>
            <a:ext cx="10344692" cy="50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Picture 4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3B4B9A95-BA77-4623-A3D6-3EB500FC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8651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62639F0D-4608-4DA9-8EDA-9E5196A0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418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46986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Lab10_11_Pr8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58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1BE26-DEEC-4689-A2CB-85D74BA3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1314450"/>
            <a:ext cx="5419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07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1D9B-E2C1-4608-AB06-60FAB4FBE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52412"/>
            <a:ext cx="66484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49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45969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9a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Lab10_11_Pr8_10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https://drive.google.com/file/d/1IGM5UaSTVtD3nSzztdSsBoI6OndVpbWE/view?usp=sharing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«П-регулятор с дискретным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изменением коэффициента» с двумя датчиками цвета (стр.63) и проведите тест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 реальном роботе – снимите видео 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360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EC9ED-AEF8-42EB-BC9C-1D2F7FAF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08" y="911075"/>
            <a:ext cx="10344692" cy="50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8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875177EC-3272-41D8-B1AB-6F055C72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884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99573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Lab10_11_Pr9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716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885C4-5452-4AA0-93F9-ECE2AD9B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185862"/>
            <a:ext cx="49149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89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DEBBC-9E1C-4BD6-AA59-94F85BDD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52412"/>
            <a:ext cx="66484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9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92829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Lab10_11_Pr2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15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09436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10a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Lab10_11_Pr8_10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https://drive.google.com/file/d/1UZwLDxDE2y7S4cAHTMNfiGJj9e-Up1iO/view?usp=sharing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«П-регулятор с дискретным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изменением скорости» с одним датчиком цвета (стр.66) и проведите тест на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реальном роботе – снимите видео 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88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EC9ED-AEF8-42EB-BC9C-1D2F7FAF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08" y="911075"/>
            <a:ext cx="10344692" cy="50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1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9B9758C6-BD51-44DE-B706-219A2356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8196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20667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Lab10_11_Pr10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869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62681-2D3B-45CA-ABA5-474E3C4E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057275"/>
            <a:ext cx="48196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6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F21AE-9B5B-4490-B4AC-9EE01462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52412"/>
            <a:ext cx="66484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6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98453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11a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Lab10_11_Pr11_12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https://drive.google.com/file/d/1j89bGxRKa2CH3KpHGZJIEb4jDdD64zr7/view?usp=sharing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«П-регулятор с дискретным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изменением скорости» с двумя датчиками цвета (стр.66) и проведите тест на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реальном роботе – снимите видео 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78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EC9ED-AEF8-42EB-BC9C-1D2F7FAF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08" y="911075"/>
            <a:ext cx="10344692" cy="50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131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6" name="Picture 5" descr="A group of people holding toy guns&#10;&#10;Description automatically generated with low confidence">
            <a:extLst>
              <a:ext uri="{FF2B5EF4-FFF2-40B4-BE49-F238E27FC236}">
                <a16:creationId xmlns:a16="http://schemas.microsoft.com/office/drawing/2014/main" id="{98DB5421-D42C-4AB5-90D3-62F6E457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348125"/>
            <a:ext cx="8142515" cy="6106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9344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74592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b="0" dirty="0"/>
                        <a:t>Lab10_11_Pr11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87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8D5EC-7EFB-4C8C-B9AC-A0DE9467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485900"/>
            <a:ext cx="58197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4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13888-55E6-4769-A34C-17DD0F3F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7" y="1533525"/>
            <a:ext cx="4505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88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962C2-BDD9-4019-8F10-D93E9968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52412"/>
            <a:ext cx="66484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19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14886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12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Lab10_11_Pr11_12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https://drive.google.com/file/d/1x9-2LYK7YQ1P4W9TstNv83jgkEDYs8eU/view?usp=sharing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«Нормализации» датчика цвета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(стр.70-74) и проведите тест на реальном роботе – снимите видео результата с реальным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роботом.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97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B070F-311C-42CE-9E29-3CA8BA0A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58" y="704850"/>
            <a:ext cx="8612683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3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06C8A-B837-4EC8-929A-72202F39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00037"/>
            <a:ext cx="68961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74831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3a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Lab10_11_Pr3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https://drive.google.com/file/d/1SfiJapQ8pkXHb4Pllvmd_4DbD0nKwBFS/view?usp=sharing</a:t>
                      </a:r>
                      <a:endParaRPr lang="x-non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 «П-регулятор» с одним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датчиком цвета и автоматической калибровкой (стр.49) и проведите тест на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реальном роботе – снимите видео 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19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B0E82-C061-424C-B33C-36294313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00" y="571500"/>
            <a:ext cx="936679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</TotalTime>
  <Words>1449</Words>
  <Application>Microsoft Office PowerPoint</Application>
  <PresentationFormat>Widescreen</PresentationFormat>
  <Paragraphs>414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Rockwell</vt:lpstr>
      <vt:lpstr>Office Theme</vt:lpstr>
      <vt:lpstr>  МОБИЛЬНАЯ РОБОТОТЕХНИКА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ПРОГРАММИРОВАНИЕ  В ВИЗУАЛИЗИРОВАННЫХ СРЕДАХ   Лабораторная работа №02</dc:title>
  <dc:creator>Alexander Frаntskevich</dc:creator>
  <cp:lastModifiedBy>Yegor Busko</cp:lastModifiedBy>
  <cp:revision>42</cp:revision>
  <dcterms:created xsi:type="dcterms:W3CDTF">2021-09-20T05:44:50Z</dcterms:created>
  <dcterms:modified xsi:type="dcterms:W3CDTF">2021-11-26T12:33:33Z</dcterms:modified>
</cp:coreProperties>
</file>