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Rg1K2hrYlhoAhgvUSvcp4tYSt9n0VEQV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fGWS3aY3uKmnYOTWS2rLpDmVoh6oAms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PV_qWxoojgQCnFKypmKuTKA_j5hEQIcG/view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j2-JzQdmMxlUW7NTswUkd7I-4iM0nnM/view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TT5931jz3xXFFySMYp1KEQbDSPSLvPJ/view?usp=sha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m2jP3OOupW-stsMY5ebSLRBXk9Co4ppn/view?usp=shar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ufq3Q8rWwVvdui7lkCcO19WICboj5qA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749A-3FD9-4358-992B-32C6375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2"/>
            <a:ext cx="12192000" cy="756248"/>
          </a:xfrm>
        </p:spPr>
        <p:txBody>
          <a:bodyPr>
            <a:noAutofit/>
          </a:bodyPr>
          <a:lstStyle/>
          <a:p>
            <a:br>
              <a:rPr lang="ru-RU" sz="3600" dirty="0">
                <a:solidFill>
                  <a:srgbClr val="00B050"/>
                </a:solidFill>
              </a:rPr>
            </a:br>
            <a:br>
              <a:rPr lang="ru-RU" sz="3600" dirty="0">
                <a:solidFill>
                  <a:srgbClr val="00B050"/>
                </a:solidFill>
              </a:rPr>
            </a:b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МОБИЛЬНАЯ РОБОТОТЕХНИКА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88B81-A20E-41F6-B9EF-83AE76AE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57" y="3870389"/>
            <a:ext cx="12151743" cy="203727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выполнила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голубая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команда </a:t>
            </a:r>
            <a:br>
              <a:rPr lang="ru-RU" sz="2800" dirty="0">
                <a:solidFill>
                  <a:schemeClr val="bg1">
                    <a:lumMod val="75000"/>
                  </a:schemeClr>
                </a:solidFill>
              </a:rPr>
            </a:b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rgbClr val="00B050"/>
                </a:solidFill>
              </a:rPr>
              <a:t>Андреев, Бусько, Киселев, </a:t>
            </a:r>
            <a:r>
              <a:rPr lang="ru-RU" sz="3600" dirty="0" err="1">
                <a:solidFill>
                  <a:srgbClr val="00B050"/>
                </a:solidFill>
              </a:rPr>
              <a:t>Ярмош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endParaRPr lang="en-US" sz="3600" dirty="0">
              <a:solidFill>
                <a:srgbClr val="00B050"/>
              </a:solidFill>
            </a:endParaRPr>
          </a:p>
          <a:p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50B93-DF9C-4CA7-80A2-81D4C4B86B37}"/>
              </a:ext>
            </a:extLst>
          </p:cNvPr>
          <p:cNvSpPr txBox="1">
            <a:spLocks/>
          </p:cNvSpPr>
          <p:nvPr/>
        </p:nvSpPr>
        <p:spPr>
          <a:xfrm>
            <a:off x="-2873" y="1916503"/>
            <a:ext cx="12192000" cy="157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3600" dirty="0">
                <a:solidFill>
                  <a:srgbClr val="00B050"/>
                </a:solidFill>
                <a:latin typeface="Rockwell" panose="02060603020205020403" pitchFamily="18" charset="0"/>
              </a:rPr>
            </a:br>
            <a:r>
              <a:rPr lang="ru-RU" sz="5400" b="1" dirty="0">
                <a:solidFill>
                  <a:schemeClr val="bg1">
                    <a:lumMod val="75000"/>
                  </a:schemeClr>
                </a:solidFill>
              </a:rPr>
              <a:t>Лабораторная работа </a:t>
            </a:r>
            <a:r>
              <a:rPr lang="ru-RU" sz="5400" b="1" dirty="0">
                <a:solidFill>
                  <a:srgbClr val="00B050"/>
                </a:solidFill>
              </a:rPr>
              <a:t>№ </a:t>
            </a:r>
            <a:r>
              <a:rPr lang="en-US" sz="5400" b="1" dirty="0">
                <a:solidFill>
                  <a:srgbClr val="00B050"/>
                </a:solidFill>
              </a:rPr>
              <a:t>12</a:t>
            </a:r>
            <a:r>
              <a:rPr lang="ru-RU" sz="5400" b="1" dirty="0">
                <a:solidFill>
                  <a:srgbClr val="00B050"/>
                </a:solidFill>
              </a:rPr>
              <a:t> - </a:t>
            </a:r>
            <a:r>
              <a:rPr lang="en-US" sz="5400" b="1" dirty="0">
                <a:solidFill>
                  <a:srgbClr val="00B050"/>
                </a:solidFill>
              </a:rPr>
              <a:t>13</a:t>
            </a:r>
            <a:br>
              <a:rPr lang="ru-RU" sz="7200" dirty="0">
                <a:solidFill>
                  <a:srgbClr val="00B050"/>
                </a:solidFill>
              </a:rPr>
            </a:b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4E3A5-99B1-4A3E-A55A-B98A0BEB858E}"/>
              </a:ext>
            </a:extLst>
          </p:cNvPr>
          <p:cNvSpPr txBox="1"/>
          <p:nvPr/>
        </p:nvSpPr>
        <p:spPr>
          <a:xfrm>
            <a:off x="112014" y="6120059"/>
            <a:ext cx="9242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Папка с видео </a:t>
            </a:r>
            <a:r>
              <a:rPr lang="ru-RU" dirty="0">
                <a:hlinkClick r:id="rId2"/>
              </a:rPr>
              <a:t>https://drive.google.com/drive/folders/1Rg1K2hrYlhoAhgvUSvcp4tYSt9n0VEQV?usp=sharing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17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840F47F8-B462-4B25-8C28-F95BAA85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239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54129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Lab12_13_Pr3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12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7434D-DBCE-40E3-A31D-4848CEAC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02" y="646331"/>
            <a:ext cx="7216795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C2C08-ED61-49C2-895C-F8F80E02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76312"/>
            <a:ext cx="7105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49898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4a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Lab12_13_Pr4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https://drive.google.com/file/d/1zfGWS3aY3uKmnYOTWS2rLpDmVoh6oAms/view?usp=sharing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«ПД-регулятор» с одним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датчиком цвета (стр.85)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77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11BD-AB63-4886-AAE8-953B87A4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923330"/>
            <a:ext cx="10863532" cy="50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FD471A93-8C47-4A56-A393-B97278A8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724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21057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Lab12_13_Pr4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DB8B9-81CC-4AC4-87DB-C2EE4346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94" y="449426"/>
            <a:ext cx="7617012" cy="59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3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9EE3-C925-4434-A1C0-99DA50B5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76312"/>
            <a:ext cx="7105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96198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2a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Lab12_13_Pr2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https://drive.google.com/file/d/1PV_qWxoojgQCnFKypmKuTKA_j5hEQIcG/view?usp=sharing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«ПИ-регулятор» с одним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датчиком цвета (стр.79)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4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99992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5a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Lab12_13_Pr5_7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>
                        <a:hlinkClick r:id="rId2"/>
                      </a:endParaRPr>
                    </a:p>
                    <a:p>
                      <a:endParaRPr lang="ru-RU" sz="3200" dirty="0">
                        <a:hlinkClick r:id="rId2"/>
                      </a:endParaRPr>
                    </a:p>
                    <a:p>
                      <a:endParaRPr lang="ru-RU" sz="1800" dirty="0">
                        <a:hlinkClick r:id="rId2"/>
                      </a:endParaRPr>
                    </a:p>
                    <a:p>
                      <a:endParaRPr lang="ru-RU" sz="1800" dirty="0">
                        <a:hlinkClick r:id="rId2"/>
                      </a:endParaRPr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https://drive.google.com/file/d/1Tj2-JzQdmMxlUW7NTswUkd7I-4iM0nnM/view?usp=sharing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«ПД-регулятор» с двумя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датчиками цвета (стр.86)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5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CEFC9-D7F8-4D36-8E85-18933C48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7" y="1150447"/>
            <a:ext cx="10959966" cy="4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AEE5F687-ED9C-44F2-A25A-80836DC3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108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34152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Lab12_13_Pr5</a:t>
                      </a:r>
                      <a:r>
                        <a:rPr lang="ru-RU" sz="3200" dirty="0"/>
                        <a:t>.qrs</a:t>
                      </a:r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7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C7A0-C32F-40B8-AE3D-C40A7988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98" y="417965"/>
            <a:ext cx="6793604" cy="60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EE025-0855-47E8-8BAC-EA025192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76312"/>
            <a:ext cx="7105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07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30493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6a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Lab12_13_Pr5_7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https://drive.google.com/file/d/1uTT5931jz3xXFFySMYp1KEQbDSPSLvPJ/view?usp=sharing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«ПИД-регулятор» с одним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датчиком цвета (стр.88)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0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7648-517E-4E26-B208-F9E225AE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8" y="963048"/>
            <a:ext cx="11070824" cy="49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5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595A7BA9-E416-47D4-BC21-FABC6396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94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83586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Lab12_13_Pr6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7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9DE3-9C90-4047-A8C3-0CB0B09F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9" y="923330"/>
            <a:ext cx="11130622" cy="55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447F5-2AE8-48E6-8456-76A37A17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19" y="1052893"/>
            <a:ext cx="8442761" cy="47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0862-BCAE-4A3B-8E78-4A4D63FF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76312"/>
            <a:ext cx="7105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1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2091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7a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Lab12_13_Pr5_7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>
                        <a:hlinkClick r:id="rId2"/>
                      </a:endParaRPr>
                    </a:p>
                    <a:p>
                      <a:endParaRPr lang="ru-RU" sz="3200" dirty="0">
                        <a:hlinkClick r:id="rId2"/>
                      </a:endParaRPr>
                    </a:p>
                    <a:p>
                      <a:endParaRPr lang="ru-RU" sz="1800" dirty="0">
                        <a:hlinkClick r:id="rId2"/>
                      </a:endParaRPr>
                    </a:p>
                    <a:p>
                      <a:endParaRPr lang="ru-RU" sz="1800" dirty="0">
                        <a:hlinkClick r:id="rId2"/>
                      </a:endParaRPr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https://drive.google.com/file/d/1m2jP3OOupW-stsMY5ebSLRBXk9Co4ppn/view?usp=sharing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«ПИД-регулятор» с двумя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датчиками цвета (стр.89)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4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278C7-F7A4-4D2F-96AA-9C940ABD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4" y="943325"/>
            <a:ext cx="11441272" cy="49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F3FB2299-6879-49FC-B398-625B2BA1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3358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11647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Lab12_13_Pr7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95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509D6-13C2-4D8A-A9FA-1C6699C9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57" y="717709"/>
            <a:ext cx="9850885" cy="54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1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F896A-3DFB-48A5-92ED-B8FDA52C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76312"/>
            <a:ext cx="7105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9811"/>
              </p:ext>
            </p:extLst>
          </p:nvPr>
        </p:nvGraphicFramePr>
        <p:xfrm>
          <a:off x="393895" y="436097"/>
          <a:ext cx="11591779" cy="6255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Lab12_13_Pr8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алгоритм «Защиты от съезда» с 4 датчиками цвета (стр.90-93) в TRIK</a:t>
                      </a:r>
                    </a:p>
                    <a:p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Studio для платформы EV3, создайте соответствующее поле для тестирования.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8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3E57C-97D0-4A0A-92C4-890CF489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63" y="858298"/>
            <a:ext cx="8688273" cy="51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3B4B9A95-BA77-4623-A3D6-3EB500FC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61497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8651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D4CD8-C2C9-468E-AEC8-DD2E1625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71537"/>
            <a:ext cx="6962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87928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Lab12_13_Pr2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4EA67-3F36-4485-AAF9-77E39644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752284"/>
            <a:ext cx="9099175" cy="53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317C7-67C6-4811-9CA2-A76DA8C1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76312"/>
            <a:ext cx="7105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66423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3a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Lab12_13_Pr3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https://drive.google.com/file/d/1hufq3Q8rWwVvdui7lkCcO19WICboj5qA/view?usp=sharing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«ПИ-регулятор» с двумя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датчиками цвета (стр.80)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2581-0AC7-454C-BB0E-AF954FB1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9" y="967862"/>
            <a:ext cx="9606642" cy="50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2770</TotalTime>
  <Words>891</Words>
  <Application>Microsoft Office PowerPoint</Application>
  <PresentationFormat>Widescreen</PresentationFormat>
  <Paragraphs>255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Rockwell</vt:lpstr>
      <vt:lpstr>Office Theme</vt:lpstr>
      <vt:lpstr>  МОБИЛЬНАЯ РОБОТОТЕХНИКА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ПРОГРАММИРОВАНИЕ  В ВИЗУАЛИЗИРОВАННЫХ СРЕДАХ   Лабораторная работа №02</dc:title>
  <dc:creator>Alexander Frаntskevich</dc:creator>
  <cp:lastModifiedBy>Yegor Busko</cp:lastModifiedBy>
  <cp:revision>75</cp:revision>
  <dcterms:created xsi:type="dcterms:W3CDTF">2021-09-20T05:44:50Z</dcterms:created>
  <dcterms:modified xsi:type="dcterms:W3CDTF">2021-12-09T18:48:56Z</dcterms:modified>
</cp:coreProperties>
</file>