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21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Rg1K2hrYlhoAhgvUSvcp4tYSt9n0VEQV?usp=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v9H47ozvVDbOlDcVijYgxlV28UNbZadJ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749A-3FD9-4358-992B-32C63757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382"/>
            <a:ext cx="12192000" cy="756248"/>
          </a:xfrm>
        </p:spPr>
        <p:txBody>
          <a:bodyPr>
            <a:noAutofit/>
          </a:bodyPr>
          <a:lstStyle/>
          <a:p>
            <a:br>
              <a:rPr lang="ru-RU" sz="3600" dirty="0">
                <a:solidFill>
                  <a:srgbClr val="00B050"/>
                </a:solidFill>
              </a:rPr>
            </a:br>
            <a:br>
              <a:rPr lang="ru-RU" sz="3600" dirty="0">
                <a:solidFill>
                  <a:srgbClr val="00B050"/>
                </a:solidFill>
              </a:rPr>
            </a:br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МОБИЛЬНАЯ РОБОТОТЕХНИКА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88B81-A20E-41F6-B9EF-83AE76AEA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57" y="3870389"/>
            <a:ext cx="12151743" cy="203727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выполнила</a:t>
            </a:r>
            <a:br>
              <a:rPr lang="ru-RU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голубая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команда </a:t>
            </a:r>
            <a:br>
              <a:rPr lang="ru-RU" sz="2800" dirty="0">
                <a:solidFill>
                  <a:schemeClr val="bg1">
                    <a:lumMod val="75000"/>
                  </a:schemeClr>
                </a:solidFill>
              </a:rPr>
            </a:b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3600" dirty="0">
                <a:solidFill>
                  <a:srgbClr val="00B050"/>
                </a:solidFill>
              </a:rPr>
              <a:t>Андреев, Бусько, Киселев, </a:t>
            </a:r>
            <a:r>
              <a:rPr lang="ru-RU" sz="3600" dirty="0" err="1">
                <a:solidFill>
                  <a:srgbClr val="00B050"/>
                </a:solidFill>
              </a:rPr>
              <a:t>Ярмош</a:t>
            </a:r>
            <a:r>
              <a:rPr lang="ru-RU" sz="3600" dirty="0">
                <a:solidFill>
                  <a:srgbClr val="00B050"/>
                </a:solidFill>
              </a:rPr>
              <a:t> </a:t>
            </a:r>
            <a:endParaRPr lang="en-US" sz="3600" dirty="0">
              <a:solidFill>
                <a:srgbClr val="00B050"/>
              </a:solidFill>
            </a:endParaRPr>
          </a:p>
          <a:p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E50B93-DF9C-4CA7-80A2-81D4C4B86B37}"/>
              </a:ext>
            </a:extLst>
          </p:cNvPr>
          <p:cNvSpPr txBox="1">
            <a:spLocks/>
          </p:cNvSpPr>
          <p:nvPr/>
        </p:nvSpPr>
        <p:spPr>
          <a:xfrm>
            <a:off x="-2873" y="1916503"/>
            <a:ext cx="12192000" cy="1575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ru-RU" sz="3600" dirty="0">
                <a:solidFill>
                  <a:srgbClr val="00B050"/>
                </a:solidFill>
                <a:latin typeface="Rockwell" panose="02060603020205020403" pitchFamily="18" charset="0"/>
              </a:rPr>
            </a:br>
            <a:r>
              <a:rPr lang="ru-RU" sz="5400" b="1" dirty="0">
                <a:solidFill>
                  <a:schemeClr val="bg1">
                    <a:lumMod val="75000"/>
                  </a:schemeClr>
                </a:solidFill>
              </a:rPr>
              <a:t>Лабораторная работа </a:t>
            </a:r>
            <a:r>
              <a:rPr lang="ru-RU" sz="5400" b="1" dirty="0">
                <a:solidFill>
                  <a:srgbClr val="00B050"/>
                </a:solidFill>
              </a:rPr>
              <a:t>№ </a:t>
            </a:r>
            <a:r>
              <a:rPr lang="en-US" sz="5400" b="1" dirty="0">
                <a:solidFill>
                  <a:srgbClr val="00B050"/>
                </a:solidFill>
              </a:rPr>
              <a:t>14</a:t>
            </a:r>
            <a:br>
              <a:rPr lang="ru-RU" sz="7200" dirty="0">
                <a:solidFill>
                  <a:srgbClr val="00B050"/>
                </a:solidFill>
              </a:rPr>
            </a:b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4E3A5-99B1-4A3E-A55A-B98A0BEB858E}"/>
              </a:ext>
            </a:extLst>
          </p:cNvPr>
          <p:cNvSpPr txBox="1"/>
          <p:nvPr/>
        </p:nvSpPr>
        <p:spPr>
          <a:xfrm>
            <a:off x="112014" y="6120059"/>
            <a:ext cx="9242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Папка с видео </a:t>
            </a:r>
            <a:r>
              <a:rPr lang="ru-RU" dirty="0">
                <a:hlinkClick r:id="rId2"/>
              </a:rPr>
              <a:t>https://drive.google.com/drive/folders/1Rg1K2hrYlhoAhgvUSvcp4tYSt9n0VEQV?usp=sharing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17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64971"/>
              </p:ext>
            </p:extLst>
          </p:nvPr>
        </p:nvGraphicFramePr>
        <p:xfrm>
          <a:off x="393895" y="436097"/>
          <a:ext cx="11591779" cy="603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635732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686929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00B0F0"/>
                          </a:solidFill>
                        </a:rPr>
                        <a:t>Пример: </a:t>
                      </a:r>
                      <a:endParaRPr lang="x-none" sz="4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rgbClr val="00B0F0"/>
                          </a:solidFill>
                        </a:rPr>
                        <a:t>a</a:t>
                      </a:r>
                      <a:endParaRPr lang="x-none" sz="48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B0F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532717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2358567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endParaRPr lang="ru-RU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ru-RU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Ссылка на видео в облаке:</a:t>
                      </a:r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Lab14_Pr1</a:t>
                      </a:r>
                      <a:r>
                        <a:rPr lang="ru-RU" sz="3200" dirty="0"/>
                        <a:t>.</a:t>
                      </a:r>
                      <a:r>
                        <a:rPr lang="en-US" sz="3200" dirty="0"/>
                        <a:t>ev3</a:t>
                      </a:r>
                      <a:endParaRPr lang="ru-RU" sz="3200" dirty="0"/>
                    </a:p>
                    <a:p>
                      <a:endParaRPr lang="ru-RU" sz="3200" dirty="0"/>
                    </a:p>
                    <a:p>
                      <a:endParaRPr lang="ru-RU" sz="1800" dirty="0"/>
                    </a:p>
                    <a:p>
                      <a:r>
                        <a:rPr lang="en-US" sz="1800" dirty="0">
                          <a:hlinkClick r:id="rId2"/>
                        </a:rPr>
                        <a:t>https://drive.google.com/file/d/1v9H47ozvVDbOlDcVijYgxlV28UNbZadJ/view?usp=sharing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Напишите на визуальном языке EV3-G алгоритм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движения по полюс одним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датчиком цвета (стр.79) и проведите тест на реальном роботе – снимите видео</a:t>
                      </a:r>
                    </a:p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результата с реальным роботом;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04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00B0F0"/>
                </a:solidFill>
              </a:rPr>
              <a:t>Скриншот</a:t>
            </a:r>
          </a:p>
          <a:p>
            <a:r>
              <a:rPr lang="ru-RU" dirty="0">
                <a:solidFill>
                  <a:srgbClr val="00B0F0"/>
                </a:solidFill>
              </a:rPr>
              <a:t>программы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EC2BB-8C89-4EEE-B21F-342A38699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71" y="0"/>
            <a:ext cx="10388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78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Фото реального робота на поле</a:t>
            </a:r>
            <a:endParaRPr lang="x-none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0871B-26A4-4FE9-949A-9BE1D3A9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1" y="0"/>
            <a:ext cx="12114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5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927B9D1-F690-490E-BF12-7C776251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17029"/>
              </p:ext>
            </p:extLst>
          </p:nvPr>
        </p:nvGraphicFramePr>
        <p:xfrm>
          <a:off x="393895" y="436097"/>
          <a:ext cx="11591779" cy="6189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804">
                  <a:extLst>
                    <a:ext uri="{9D8B030D-6E8A-4147-A177-3AD203B41FA5}">
                      <a16:colId xmlns:a16="http://schemas.microsoft.com/office/drawing/2014/main" val="1404531946"/>
                    </a:ext>
                  </a:extLst>
                </a:gridCol>
                <a:gridCol w="2917085">
                  <a:extLst>
                    <a:ext uri="{9D8B030D-6E8A-4147-A177-3AD203B41FA5}">
                      <a16:colId xmlns:a16="http://schemas.microsoft.com/office/drawing/2014/main" val="325275032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286965574"/>
                    </a:ext>
                  </a:extLst>
                </a:gridCol>
                <a:gridCol w="2700997">
                  <a:extLst>
                    <a:ext uri="{9D8B030D-6E8A-4147-A177-3AD203B41FA5}">
                      <a16:colId xmlns:a16="http://schemas.microsoft.com/office/drawing/2014/main" val="3845478129"/>
                    </a:ext>
                  </a:extLst>
                </a:gridCol>
              </a:tblGrid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4800" dirty="0">
                          <a:solidFill>
                            <a:srgbClr val="FF0000"/>
                          </a:solidFill>
                        </a:rPr>
                        <a:t>Задание: </a:t>
                      </a:r>
                      <a:endParaRPr lang="x-none" sz="4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800" b="1" dirty="0">
                          <a:solidFill>
                            <a:srgbClr val="FF0000"/>
                          </a:solidFill>
                        </a:rPr>
                        <a:t>б</a:t>
                      </a:r>
                      <a:endParaRPr lang="x-none" sz="4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Платформа: </a:t>
                      </a:r>
                      <a:endParaRPr lang="x-none" sz="4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EV3</a:t>
                      </a:r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92889"/>
                  </a:ext>
                </a:extLst>
              </a:tr>
              <a:tr h="1722031">
                <a:tc>
                  <a:txBody>
                    <a:bodyPr/>
                    <a:lstStyle/>
                    <a:p>
                      <a:pPr algn="r"/>
                      <a:r>
                        <a:rPr lang="ru-RU" sz="40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x-none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5123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проекта:</a:t>
                      </a:r>
                    </a:p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Файл поля: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3200" dirty="0"/>
                        <a:t>Lab14</a:t>
                      </a:r>
                      <a:r>
                        <a:rPr lang="ru-RU" sz="3200" dirty="0"/>
                        <a:t>.</a:t>
                      </a:r>
                      <a:r>
                        <a:rPr lang="ru-RU" sz="3200" dirty="0" err="1"/>
                        <a:t>qrs</a:t>
                      </a:r>
                      <a:endParaRPr lang="ru-RU" sz="3200" dirty="0"/>
                    </a:p>
                    <a:p>
                      <a:r>
                        <a:rPr lang="en-US" sz="3200" dirty="0"/>
                        <a:t>field.xml</a:t>
                      </a:r>
                      <a:endParaRPr lang="x-non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464"/>
                  </a:ext>
                </a:extLst>
              </a:tr>
              <a:tr h="1489251">
                <a:tc>
                  <a:txBody>
                    <a:bodyPr/>
                    <a:lstStyle/>
                    <a:p>
                      <a:pPr algn="r"/>
                      <a:r>
                        <a:rPr lang="ru-RU" sz="3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Описание: </a:t>
                      </a:r>
                      <a:endParaRPr lang="x-none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Создайте соответствующее поле для тестирования в TRIK </a:t>
                      </a:r>
                      <a:r>
                        <a:rPr lang="ru-RU" sz="2400" dirty="0" err="1"/>
                        <a:t>Studio</a:t>
                      </a:r>
                      <a:r>
                        <a:rPr lang="ru-RU" sz="2400" dirty="0"/>
                        <a:t> и напишите в данной среде аналогичную программу для платформы EV3</a:t>
                      </a:r>
                      <a:endParaRPr lang="x-non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21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7FC62-2C9F-49DA-B062-CECEB350DFF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Программа</a:t>
            </a: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BE3526-EA4D-4BF9-BBA3-B88CCD900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48" y="0"/>
            <a:ext cx="9511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9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384FF-8829-48AE-9376-3B2140F3D8D7}"/>
              </a:ext>
            </a:extLst>
          </p:cNvPr>
          <p:cNvSpPr txBox="1"/>
          <p:nvPr/>
        </p:nvSpPr>
        <p:spPr>
          <a:xfrm>
            <a:off x="0" y="0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Отладка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скриншот</a:t>
            </a:r>
            <a:endParaRPr lang="x-non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CA3CD-7A9C-4042-A909-E7CECFDF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49" y="1691441"/>
            <a:ext cx="4994429" cy="2702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77627-FA2C-4255-B1D6-8FD7A49E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95" y="800466"/>
            <a:ext cx="6540156" cy="39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4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2788</TotalTime>
  <Words>169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Office Theme</vt:lpstr>
      <vt:lpstr>  МОБИЛЬНАЯ РОБОТОТЕХНИКА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ПРОГРАММИРОВАНИЕ  В ВИЗУАЛИЗИРОВАННЫХ СРЕДАХ   Лабораторная работа №02</dc:title>
  <dc:creator>Alexander Frаntskevich</dc:creator>
  <cp:lastModifiedBy>Yegor Busko</cp:lastModifiedBy>
  <cp:revision>89</cp:revision>
  <dcterms:created xsi:type="dcterms:W3CDTF">2021-09-20T05:44:50Z</dcterms:created>
  <dcterms:modified xsi:type="dcterms:W3CDTF">2021-12-24T14:05:25Z</dcterms:modified>
</cp:coreProperties>
</file>