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B675-574A-4EBD-89A2-71BE3B23DF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697094-6123-46C7-BDCC-96BB04916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29BE2C-474D-46DD-8E52-A1CE001D6842}"/>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5" name="Footer Placeholder 4">
            <a:extLst>
              <a:ext uri="{FF2B5EF4-FFF2-40B4-BE49-F238E27FC236}">
                <a16:creationId xmlns:a16="http://schemas.microsoft.com/office/drawing/2014/main" id="{02FA41F7-FC87-4EF1-AE48-9AF8C843E9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694B59-A180-4D51-9887-EA8311066FF9}"/>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197139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F7AE-5CDE-44C4-8369-9D1DEA55DA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26E4060-EA13-495A-B8AB-2936468399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DE2618-3777-4BB5-9774-92347E79BA6E}"/>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5" name="Footer Placeholder 4">
            <a:extLst>
              <a:ext uri="{FF2B5EF4-FFF2-40B4-BE49-F238E27FC236}">
                <a16:creationId xmlns:a16="http://schemas.microsoft.com/office/drawing/2014/main" id="{DB41B4C3-4AAB-4C7B-A29C-3F605A0AF7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7C8721-37F2-49D2-B9C9-C7424CB2ADDE}"/>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0451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9D805-69B6-4D9B-9107-79221503A1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11D7BD-F482-4D9E-AB2E-37B14F67A7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03FE42-1891-4D4A-AA49-078D92F3F27C}"/>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5" name="Footer Placeholder 4">
            <a:extLst>
              <a:ext uri="{FF2B5EF4-FFF2-40B4-BE49-F238E27FC236}">
                <a16:creationId xmlns:a16="http://schemas.microsoft.com/office/drawing/2014/main" id="{49336E9E-FEB6-4448-8B5C-ABCDB0C4BA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2AB9C-16D8-4CA7-A249-FD41D45CB4C8}"/>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67226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FA83-B990-4472-87C2-251FC053780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5AFDDA-3F8E-410B-A25A-CB975D97E1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D58D55-D28A-4C9C-AFC5-B75F01EB57B3}"/>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5" name="Footer Placeholder 4">
            <a:extLst>
              <a:ext uri="{FF2B5EF4-FFF2-40B4-BE49-F238E27FC236}">
                <a16:creationId xmlns:a16="http://schemas.microsoft.com/office/drawing/2014/main" id="{ACDB26DF-A1F6-416B-9961-E8794C562C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FAE960-8AD4-4A61-9414-8210AE132BC1}"/>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185180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8D9A-9C6D-4FC7-A7CF-956AC9EFC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76EF7A-BEBA-4624-853E-0A3159BF5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40C879-A11A-4CBF-A514-7FDE85D19779}"/>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5" name="Footer Placeholder 4">
            <a:extLst>
              <a:ext uri="{FF2B5EF4-FFF2-40B4-BE49-F238E27FC236}">
                <a16:creationId xmlns:a16="http://schemas.microsoft.com/office/drawing/2014/main" id="{5658E8CC-7893-4E36-86A5-E0B441CC56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64C1E9-C3F0-4587-9F76-33ECE53D4ED9}"/>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124841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E7D0-5F2E-4A88-8BD8-A6E1650852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DA9E86-C299-4067-911D-FD76779B5F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78353AC-5EC2-4C2F-BBDF-E72EE0DCB77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166046C-B3F4-47A6-B239-023E8D6454D7}"/>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6" name="Footer Placeholder 5">
            <a:extLst>
              <a:ext uri="{FF2B5EF4-FFF2-40B4-BE49-F238E27FC236}">
                <a16:creationId xmlns:a16="http://schemas.microsoft.com/office/drawing/2014/main" id="{31055C59-BC1B-4250-B22A-FD113082D1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9A3BBA-F6CB-4B68-BEF3-D711379AA667}"/>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89956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9613-F628-4EF7-9618-545FD4E86A2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09516-19F6-43F8-B856-63BF57EFE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AE4056-4AFD-4260-8AFA-EAC04307B35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9FE4C0A-D12C-4F54-BCD8-4D4F70D30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F02BE6-C0DE-40C5-B76E-F9B364B4B2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794FB1-EC3A-44FB-B2B9-1349BB2D4F7C}"/>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8" name="Footer Placeholder 7">
            <a:extLst>
              <a:ext uri="{FF2B5EF4-FFF2-40B4-BE49-F238E27FC236}">
                <a16:creationId xmlns:a16="http://schemas.microsoft.com/office/drawing/2014/main" id="{81A9877E-1E3C-43FF-979F-7C06AF2AEC3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DE838F-8AFB-4B0A-88AC-EB4F86584340}"/>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305115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FABD-7AED-47F2-BDCC-8516219751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810A57-20ED-4206-A42A-0EC11639445F}"/>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4" name="Footer Placeholder 3">
            <a:extLst>
              <a:ext uri="{FF2B5EF4-FFF2-40B4-BE49-F238E27FC236}">
                <a16:creationId xmlns:a16="http://schemas.microsoft.com/office/drawing/2014/main" id="{B33A937A-22C2-47FA-A96D-FEF39C5DD44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4A676F9-D623-4B94-9E43-B3817F39696E}"/>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202183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F5A72-9F5B-4814-AAF1-BC13E484FC7A}"/>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3" name="Footer Placeholder 2">
            <a:extLst>
              <a:ext uri="{FF2B5EF4-FFF2-40B4-BE49-F238E27FC236}">
                <a16:creationId xmlns:a16="http://schemas.microsoft.com/office/drawing/2014/main" id="{CD32F331-6972-4333-AF91-8472856F1D4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BAE860D-9630-4462-A0A6-94A09DA9FCD5}"/>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424109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0B5B-F82B-469E-A298-04DBE915C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7BB3-5D66-489E-AFDF-3D9A3F694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79AC1D-8F30-4EE0-AE31-8DEF4C328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23EB88-94A7-40A4-8E08-E71E762A42DF}"/>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6" name="Footer Placeholder 5">
            <a:extLst>
              <a:ext uri="{FF2B5EF4-FFF2-40B4-BE49-F238E27FC236}">
                <a16:creationId xmlns:a16="http://schemas.microsoft.com/office/drawing/2014/main" id="{180DB5C2-E19D-4C46-8880-9DC4BE3DFF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B50DFA-E98F-4A57-A687-24FF8D1E0ACF}"/>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5292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9A99-9AC1-400A-8785-B44BF7326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26FA283-AA4B-4649-AED9-88E8C50B9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853BA87-211E-4326-9605-B2A00F4CB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4D2E3D-5CDC-4EEF-9014-919CA6801345}"/>
              </a:ext>
            </a:extLst>
          </p:cNvPr>
          <p:cNvSpPr>
            <a:spLocks noGrp="1"/>
          </p:cNvSpPr>
          <p:nvPr>
            <p:ph type="dt" sz="half" idx="10"/>
          </p:nvPr>
        </p:nvSpPr>
        <p:spPr/>
        <p:txBody>
          <a:bodyPr/>
          <a:lstStyle/>
          <a:p>
            <a:fld id="{B7F08270-7370-41CB-990F-74387E732ADF}" type="datetimeFigureOut">
              <a:rPr lang="en-GB" smtClean="0"/>
              <a:t>18/10/2017</a:t>
            </a:fld>
            <a:endParaRPr lang="en-GB"/>
          </a:p>
        </p:txBody>
      </p:sp>
      <p:sp>
        <p:nvSpPr>
          <p:cNvPr id="6" name="Footer Placeholder 5">
            <a:extLst>
              <a:ext uri="{FF2B5EF4-FFF2-40B4-BE49-F238E27FC236}">
                <a16:creationId xmlns:a16="http://schemas.microsoft.com/office/drawing/2014/main" id="{68BFE301-CBDB-4D7B-AC86-FF51B9FA28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F1BBE8-4FE1-4F20-A5F3-EDE02B2E7492}"/>
              </a:ext>
            </a:extLst>
          </p:cNvPr>
          <p:cNvSpPr>
            <a:spLocks noGrp="1"/>
          </p:cNvSpPr>
          <p:nvPr>
            <p:ph type="sldNum" sz="quarter" idx="12"/>
          </p:nvPr>
        </p:nvSpPr>
        <p:spPr/>
        <p:txBody>
          <a:bodyPr/>
          <a:lstStyle/>
          <a:p>
            <a:fld id="{E63C5663-C309-400D-BD5F-8327758EFEBB}" type="slidenum">
              <a:rPr lang="en-GB" smtClean="0"/>
              <a:t>‹#›</a:t>
            </a:fld>
            <a:endParaRPr lang="en-GB"/>
          </a:p>
        </p:txBody>
      </p:sp>
    </p:spTree>
    <p:extLst>
      <p:ext uri="{BB962C8B-B14F-4D97-AF65-F5344CB8AC3E}">
        <p14:creationId xmlns:p14="http://schemas.microsoft.com/office/powerpoint/2010/main" val="125540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4F312-C4F2-4339-8F1E-4D4711AFD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855E0D-1249-4400-9F6E-AA5C2BFC2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586EDA-DF87-4512-9603-8289FAFA2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08270-7370-41CB-990F-74387E732ADF}" type="datetimeFigureOut">
              <a:rPr lang="en-GB" smtClean="0"/>
              <a:t>18/10/2017</a:t>
            </a:fld>
            <a:endParaRPr lang="en-GB"/>
          </a:p>
        </p:txBody>
      </p:sp>
      <p:sp>
        <p:nvSpPr>
          <p:cNvPr id="5" name="Footer Placeholder 4">
            <a:extLst>
              <a:ext uri="{FF2B5EF4-FFF2-40B4-BE49-F238E27FC236}">
                <a16:creationId xmlns:a16="http://schemas.microsoft.com/office/drawing/2014/main" id="{A0A11738-7E44-4641-9443-B30B409D1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179DD4C-7F0B-4294-A6FB-A7DE6AF07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C5663-C309-400D-BD5F-8327758EFEBB}" type="slidenum">
              <a:rPr lang="en-GB" smtClean="0"/>
              <a:t>‹#›</a:t>
            </a:fld>
            <a:endParaRPr lang="en-GB"/>
          </a:p>
        </p:txBody>
      </p:sp>
    </p:spTree>
    <p:extLst>
      <p:ext uri="{BB962C8B-B14F-4D97-AF65-F5344CB8AC3E}">
        <p14:creationId xmlns:p14="http://schemas.microsoft.com/office/powerpoint/2010/main" val="1192815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83A6-8FC3-4BE1-BB43-A5E0FBE8E04E}"/>
              </a:ext>
            </a:extLst>
          </p:cNvPr>
          <p:cNvSpPr>
            <a:spLocks noGrp="1"/>
          </p:cNvSpPr>
          <p:nvPr>
            <p:ph type="ctrTitle"/>
          </p:nvPr>
        </p:nvSpPr>
        <p:spPr/>
        <p:txBody>
          <a:bodyPr/>
          <a:lstStyle/>
          <a:p>
            <a:r>
              <a:rPr lang="it-IT" dirty="0"/>
              <a:t>Name to define</a:t>
            </a:r>
            <a:endParaRPr lang="en-GB" dirty="0"/>
          </a:p>
        </p:txBody>
      </p:sp>
      <p:sp>
        <p:nvSpPr>
          <p:cNvPr id="3" name="Subtitle 2">
            <a:extLst>
              <a:ext uri="{FF2B5EF4-FFF2-40B4-BE49-F238E27FC236}">
                <a16:creationId xmlns:a16="http://schemas.microsoft.com/office/drawing/2014/main" id="{CBCAA603-FC05-4E4B-AD75-940697CD8B7E}"/>
              </a:ext>
            </a:extLst>
          </p:cNvPr>
          <p:cNvSpPr>
            <a:spLocks noGrp="1"/>
          </p:cNvSpPr>
          <p:nvPr>
            <p:ph type="subTitle" idx="1"/>
          </p:nvPr>
        </p:nvSpPr>
        <p:spPr/>
        <p:txBody>
          <a:bodyPr/>
          <a:lstStyle/>
          <a:p>
            <a:r>
              <a:rPr lang="it-IT" dirty="0"/>
              <a:t>IMS Project – Group A6: Giulia Baldini, Emanuela Calabi, Mikel Grabocka</a:t>
            </a:r>
          </a:p>
          <a:p>
            <a:r>
              <a:rPr lang="it-IT" dirty="0"/>
              <a:t>24/10/2017</a:t>
            </a:r>
            <a:endParaRPr lang="en-GB" dirty="0"/>
          </a:p>
        </p:txBody>
      </p:sp>
    </p:spTree>
    <p:extLst>
      <p:ext uri="{BB962C8B-B14F-4D97-AF65-F5344CB8AC3E}">
        <p14:creationId xmlns:p14="http://schemas.microsoft.com/office/powerpoint/2010/main" val="165303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F8AA-CFE6-4747-A0D9-C937E7CC0473}"/>
              </a:ext>
            </a:extLst>
          </p:cNvPr>
          <p:cNvSpPr>
            <a:spLocks noGrp="1"/>
          </p:cNvSpPr>
          <p:nvPr>
            <p:ph type="title"/>
          </p:nvPr>
        </p:nvSpPr>
        <p:spPr/>
        <p:txBody>
          <a:bodyPr/>
          <a:lstStyle/>
          <a:p>
            <a:r>
              <a:rPr lang="it-IT" dirty="0"/>
              <a:t>User story</a:t>
            </a:r>
            <a:endParaRPr lang="en-GB" dirty="0"/>
          </a:p>
        </p:txBody>
      </p:sp>
      <p:sp>
        <p:nvSpPr>
          <p:cNvPr id="3" name="Content Placeholder 2">
            <a:extLst>
              <a:ext uri="{FF2B5EF4-FFF2-40B4-BE49-F238E27FC236}">
                <a16:creationId xmlns:a16="http://schemas.microsoft.com/office/drawing/2014/main" id="{ED518C4F-6D7E-49D2-B717-0270BD34854B}"/>
              </a:ext>
            </a:extLst>
          </p:cNvPr>
          <p:cNvSpPr>
            <a:spLocks noGrp="1"/>
          </p:cNvSpPr>
          <p:nvPr>
            <p:ph idx="1"/>
          </p:nvPr>
        </p:nvSpPr>
        <p:spPr/>
        <p:txBody>
          <a:bodyPr/>
          <a:lstStyle/>
          <a:p>
            <a:pPr marL="0" indent="0">
              <a:buNone/>
            </a:pPr>
            <a:r>
              <a:rPr lang="it-IT" dirty="0"/>
              <a:t>A new student of the Free University of Bolzano arrives in the city. He does not have any friends, and neither has been in South Tyrol before. However, he wants to discover the beauty of the villages and the environement in which he will live in for some years. He does not want to visit alone and does not have any information regarding what to see and how to get there. </a:t>
            </a:r>
          </a:p>
          <a:p>
            <a:pPr marL="0" indent="0">
              <a:buNone/>
            </a:pPr>
            <a:endParaRPr lang="en-GB" dirty="0"/>
          </a:p>
        </p:txBody>
      </p:sp>
    </p:spTree>
    <p:extLst>
      <p:ext uri="{BB962C8B-B14F-4D97-AF65-F5344CB8AC3E}">
        <p14:creationId xmlns:p14="http://schemas.microsoft.com/office/powerpoint/2010/main" val="34105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0580-A203-4A19-A1EA-D994C7756136}"/>
              </a:ext>
            </a:extLst>
          </p:cNvPr>
          <p:cNvSpPr>
            <a:spLocks noGrp="1"/>
          </p:cNvSpPr>
          <p:nvPr>
            <p:ph type="title"/>
          </p:nvPr>
        </p:nvSpPr>
        <p:spPr/>
        <p:txBody>
          <a:bodyPr/>
          <a:lstStyle/>
          <a:p>
            <a:r>
              <a:rPr lang="it-IT" dirty="0"/>
              <a:t>Name to define</a:t>
            </a:r>
            <a:endParaRPr lang="en-GB" dirty="0"/>
          </a:p>
        </p:txBody>
      </p:sp>
      <p:sp>
        <p:nvSpPr>
          <p:cNvPr id="3" name="Content Placeholder 2">
            <a:extLst>
              <a:ext uri="{FF2B5EF4-FFF2-40B4-BE49-F238E27FC236}">
                <a16:creationId xmlns:a16="http://schemas.microsoft.com/office/drawing/2014/main" id="{A683F7D0-6178-44CC-A3B8-809ADC667CA8}"/>
              </a:ext>
            </a:extLst>
          </p:cNvPr>
          <p:cNvSpPr>
            <a:spLocks noGrp="1"/>
          </p:cNvSpPr>
          <p:nvPr>
            <p:ph idx="1"/>
          </p:nvPr>
        </p:nvSpPr>
        <p:spPr/>
        <p:txBody>
          <a:bodyPr/>
          <a:lstStyle/>
          <a:p>
            <a:pPr marL="0" indent="0">
              <a:buNone/>
            </a:pPr>
            <a:r>
              <a:rPr lang="it-IT" dirty="0"/>
              <a:t>Our system will help new students and tourists to discover this beautiful region.</a:t>
            </a:r>
          </a:p>
        </p:txBody>
      </p:sp>
    </p:spTree>
    <p:extLst>
      <p:ext uri="{BB962C8B-B14F-4D97-AF65-F5344CB8AC3E}">
        <p14:creationId xmlns:p14="http://schemas.microsoft.com/office/powerpoint/2010/main" val="82264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C06B-DC08-4499-AA2C-488F3AB7B3C0}"/>
              </a:ext>
            </a:extLst>
          </p:cNvPr>
          <p:cNvSpPr>
            <a:spLocks noGrp="1"/>
          </p:cNvSpPr>
          <p:nvPr>
            <p:ph type="title"/>
          </p:nvPr>
        </p:nvSpPr>
        <p:spPr/>
        <p:txBody>
          <a:bodyPr/>
          <a:lstStyle/>
          <a:p>
            <a:r>
              <a:rPr lang="it-IT" dirty="0"/>
              <a:t>Features</a:t>
            </a:r>
            <a:endParaRPr lang="en-GB" dirty="0"/>
          </a:p>
        </p:txBody>
      </p:sp>
      <p:sp>
        <p:nvSpPr>
          <p:cNvPr id="3" name="Content Placeholder 2">
            <a:extLst>
              <a:ext uri="{FF2B5EF4-FFF2-40B4-BE49-F238E27FC236}">
                <a16:creationId xmlns:a16="http://schemas.microsoft.com/office/drawing/2014/main" id="{6D3A70FD-5696-43EF-8069-2A8580EAE568}"/>
              </a:ext>
            </a:extLst>
          </p:cNvPr>
          <p:cNvSpPr>
            <a:spLocks noGrp="1"/>
          </p:cNvSpPr>
          <p:nvPr>
            <p:ph idx="1"/>
          </p:nvPr>
        </p:nvSpPr>
        <p:spPr/>
        <p:txBody>
          <a:bodyPr/>
          <a:lstStyle/>
          <a:p>
            <a:r>
              <a:rPr lang="it-IT" dirty="0"/>
              <a:t>Registrazione utenti (??)</a:t>
            </a:r>
          </a:p>
          <a:p>
            <a:r>
              <a:rPr lang="it-IT" dirty="0"/>
              <a:t>Vengo anch’io/Ich komme mit/I’ll come along/Vij dhe une</a:t>
            </a:r>
          </a:p>
          <a:p>
            <a:endParaRPr lang="it-IT" dirty="0"/>
          </a:p>
          <a:p>
            <a:endParaRPr lang="it-IT" dirty="0"/>
          </a:p>
          <a:p>
            <a:endParaRPr lang="it-IT" dirty="0"/>
          </a:p>
          <a:p>
            <a:endParaRPr lang="en-GB" dirty="0"/>
          </a:p>
        </p:txBody>
      </p:sp>
    </p:spTree>
    <p:extLst>
      <p:ext uri="{BB962C8B-B14F-4D97-AF65-F5344CB8AC3E}">
        <p14:creationId xmlns:p14="http://schemas.microsoft.com/office/powerpoint/2010/main" val="1493522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132</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Name to define</vt:lpstr>
      <vt:lpstr>User story</vt:lpstr>
      <vt:lpstr>Name to define</vt:lpstr>
      <vt:lpstr>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to define</dc:title>
  <dc:creator>Giulia Baldini</dc:creator>
  <cp:lastModifiedBy>Giulia Baldini</cp:lastModifiedBy>
  <cp:revision>10</cp:revision>
  <dcterms:created xsi:type="dcterms:W3CDTF">2017-10-18T08:43:00Z</dcterms:created>
  <dcterms:modified xsi:type="dcterms:W3CDTF">2017-10-18T09:34:21Z</dcterms:modified>
</cp:coreProperties>
</file>