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7" r:id="rId4"/>
    <p:sldId id="269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074" autoAdjust="0"/>
  </p:normalViewPr>
  <p:slideViewPr>
    <p:cSldViewPr snapToGrid="0">
      <p:cViewPr varScale="1">
        <p:scale>
          <a:sx n="68" d="100"/>
          <a:sy n="68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E3299-BD85-4043-B7FE-74DF3BA1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E86E5-F4D4-46F3-8A0A-AE218C0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2B95-06EE-48F9-8CE6-BD72AE48B352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9D3B-CD4B-4D44-8FAA-A4D69584E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4354-1FF3-456D-B9A4-2A30AF2229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5F85-DBC3-43AC-BEF6-3D5E6A074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F2A7-5F20-42E8-AABF-EC7FFDF3CF26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7A5D-8FF7-4F25-9424-6D495AE63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/>
              <a:t>A.Y. 2017/18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it-IT" dirty="0"/>
              <a:t>IMS – A6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E63C5663-C309-400D-BD5F-8327758EFE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9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0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IMS – 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9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A.Y. 2017/18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IMS – 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3C5663-C309-400D-BD5F-8327758EFEB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ynten.wordpress.com/2016/06/03/java-scheduler-to-run-every-day-on-specific-ti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3A6-8FC3-4BE1-BB43-A5E0FBE8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IMS Project</a:t>
            </a:r>
            <a:br>
              <a:rPr lang="it-IT" dirty="0"/>
            </a:br>
            <a:r>
              <a:rPr lang="it-IT" dirty="0"/>
              <a:t>Group A6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A603-FC05-4E4B-AD75-940697CD8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Giulia Baldini, Emanuela Calabi, Mikel Grabocka</a:t>
            </a:r>
          </a:p>
          <a:p>
            <a:r>
              <a:rPr lang="it-IT" dirty="0"/>
              <a:t>18/01/2018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2B27-506E-486A-88DD-25DB601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1" y="5670436"/>
            <a:ext cx="1854203" cy="273844"/>
          </a:xfrm>
        </p:spPr>
        <p:txBody>
          <a:bodyPr/>
          <a:lstStyle/>
          <a:p>
            <a:r>
              <a:rPr lang="en-US" sz="1125" dirty="0"/>
              <a:t>A.Y. 2017/18</a:t>
            </a:r>
            <a:endParaRPr lang="en-GB" sz="1125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025-7245-4F8A-A2D3-CA8DC90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5680987"/>
            <a:ext cx="3617103" cy="273844"/>
          </a:xfrm>
        </p:spPr>
        <p:txBody>
          <a:bodyPr/>
          <a:lstStyle/>
          <a:p>
            <a:r>
              <a:rPr lang="en-GB" sz="1125" dirty="0"/>
              <a:t>IMS – A6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F0014-5D5B-425C-8A37-DEAFF6694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16" y="-210223"/>
            <a:ext cx="2426007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7"/>
            <a:ext cx="7543800" cy="350270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HTML5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MySQL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EF7F-D655-417B-983F-2ACECF2B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33" y="2103548"/>
            <a:ext cx="1020997" cy="102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61EB4-72E8-4939-B3B1-9D7ACF28C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61" y="2755216"/>
            <a:ext cx="1151296" cy="1151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39635C-B739-43B3-A856-1D8A69CEB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00" y="3985180"/>
            <a:ext cx="1382617" cy="1382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36F42-AA74-415E-8B69-EB18EF298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63" y="2020123"/>
            <a:ext cx="1296691" cy="1296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70FEF2-C014-4394-B55A-B4E2D6A89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94" y="4336442"/>
            <a:ext cx="1638830" cy="163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13B808-86D5-4DDB-ADEF-506B0C051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90" y="3330157"/>
            <a:ext cx="1528057" cy="1528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FDC110-02BF-4D9A-A902-B6CD3E42C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07" y="4414905"/>
            <a:ext cx="1989330" cy="19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External libraries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017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Lightbox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PHPMailer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Mail </a:t>
            </a:r>
            <a:r>
              <a:rPr lang="it-IT"/>
              <a:t>Scheduler (by </a:t>
            </a:r>
            <a:r>
              <a:rPr lang="it-IT" dirty="0">
                <a:hlinkClick r:id="rId2" tooltip="https://chynten.wordpress.com/2016/06/03/java-scheduler-to-run-every-day-on-specific-time/"/>
              </a:rPr>
              <a:t>Chintan Patel</a:t>
            </a:r>
            <a:r>
              <a:rPr lang="it-IT" dirty="0"/>
              <a:t>)</a:t>
            </a:r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21CCF-895C-42E6-8EDD-273E4F08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3" y="4251660"/>
            <a:ext cx="3733800" cy="1200150"/>
          </a:xfrm>
          <a:prstGeom prst="rect">
            <a:avLst/>
          </a:prstGeom>
        </p:spPr>
      </p:pic>
      <p:pic>
        <p:nvPicPr>
          <p:cNvPr id="1026" name="Picture 2" descr="https://camo.githubusercontent.com/0d858d6dac4d3f6fab7d42de2c09d32ee2de9c5b/68747470733a2f2f7261772e6769746875622e636f6d2f5048504d61696c65722f5048504d61696c65722f6d61737465722f6578616d706c65732f696d616765732f7068706d61696c65722e706e67">
            <a:extLst>
              <a:ext uri="{FF2B5EF4-FFF2-40B4-BE49-F238E27FC236}">
                <a16:creationId xmlns:a16="http://schemas.microsoft.com/office/drawing/2014/main" id="{1B4F493D-24CF-4640-A08E-DB04B0E0E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12" y="4423110"/>
            <a:ext cx="3238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9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7D0-6178-44CC-A3B8-809ADC66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405728"/>
            <a:ext cx="7543800" cy="3798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Defining user stories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Sketching wireframes and fuctionalities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Choosing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Implementing front-end and back-end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Collecting feedback from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Testing and bug fixing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45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580-A203-4A19-A1EA-D994C775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45661"/>
            <a:ext cx="7543800" cy="1450757"/>
          </a:xfrm>
        </p:spPr>
        <p:txBody>
          <a:bodyPr/>
          <a:lstStyle/>
          <a:p>
            <a:r>
              <a:rPr lang="it-IT"/>
              <a:t>Now let’s </a:t>
            </a:r>
            <a:r>
              <a:rPr lang="it-IT" dirty="0"/>
              <a:t>take a look</a:t>
            </a:r>
            <a:r>
              <a:rPr lang="en-US" dirty="0"/>
              <a:t>!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802-A9B2-44A4-9B05-5218317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A.Y. 2017/18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699-F20F-43DD-A646-DF2CFAA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IMS – A6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BC6BB-F68A-4021-994A-3985D0B8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5663-C309-400D-BD5F-8327758EFEBB}" type="slidenum">
              <a:rPr lang="en-GB" smtClean="0"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27822-F884-453E-88FF-32917834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15" y="2693821"/>
            <a:ext cx="5451350" cy="20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8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120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IMS Project Group A6</vt:lpstr>
      <vt:lpstr>Technologies used</vt:lpstr>
      <vt:lpstr>External libraries  </vt:lpstr>
      <vt:lpstr>Development process </vt:lpstr>
      <vt:lpstr>Now let’s take a look!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IMS_A_6_Final_Presentation</dc:title>
  <dc:creator>Giulia Baldini</dc:creator>
  <cp:lastModifiedBy>Giulia Baldini</cp:lastModifiedBy>
  <cp:revision>82</cp:revision>
  <dcterms:created xsi:type="dcterms:W3CDTF">2017-10-18T08:43:00Z</dcterms:created>
  <dcterms:modified xsi:type="dcterms:W3CDTF">2018-01-16T18:55:27Z</dcterms:modified>
</cp:coreProperties>
</file>