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7" r:id="rId4"/>
    <p:sldId id="269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074" autoAdjust="0"/>
  </p:normalViewPr>
  <p:slideViewPr>
    <p:cSldViewPr snapToGrid="0">
      <p:cViewPr>
        <p:scale>
          <a:sx n="75" d="100"/>
          <a:sy n="75" d="100"/>
        </p:scale>
        <p:origin x="12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ynten.wordpress.com/2016/06/03/java-scheduler-to-run-every-day-on-specific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18/01/2018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12925"/>
            <a:ext cx="7543800" cy="369550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AJAX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EF7F-D655-417B-983F-2ACECF2B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38" y="2061660"/>
            <a:ext cx="1020997" cy="1020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39635C-B739-43B3-A856-1D8A69CE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00" y="3985180"/>
            <a:ext cx="1382617" cy="1382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0FEF2-C014-4394-B55A-B4E2D6A8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94" y="4336442"/>
            <a:ext cx="1638830" cy="163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13B808-86D5-4DDB-ADEF-506B0C051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90" y="3330157"/>
            <a:ext cx="1528057" cy="1528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DC110-02BF-4D9A-A902-B6CD3E42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7" y="4414905"/>
            <a:ext cx="1989330" cy="1989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0D0A1-E875-4F99-A997-DCC6D0DAA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34" y="1827717"/>
            <a:ext cx="2146349" cy="1547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B25594-FC1B-4787-9C06-299775E5B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61" y="3086360"/>
            <a:ext cx="1151296" cy="1151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49C25-96D9-4187-87E8-2E2869AA1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4" y="2212925"/>
            <a:ext cx="1296691" cy="12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External libraries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Lightbox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PHPMailer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Mail </a:t>
            </a:r>
            <a:r>
              <a:rPr lang="it-IT"/>
              <a:t>Scheduler (by </a:t>
            </a:r>
            <a:r>
              <a:rPr lang="it-IT" dirty="0">
                <a:hlinkClick r:id="rId2" tooltip="https://chynten.wordpress.com/2016/06/03/java-scheduler-to-run-every-day-on-specific-time/"/>
              </a:rPr>
              <a:t>Chintan Patel</a:t>
            </a:r>
            <a:r>
              <a:rPr lang="it-IT" dirty="0"/>
              <a:t>)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21CCF-895C-42E6-8EDD-273E4F08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4251660"/>
            <a:ext cx="3733800" cy="1200150"/>
          </a:xfrm>
          <a:prstGeom prst="rect">
            <a:avLst/>
          </a:prstGeom>
        </p:spPr>
      </p:pic>
      <p:pic>
        <p:nvPicPr>
          <p:cNvPr id="1026" name="Picture 2" descr="https://camo.githubusercontent.com/0d858d6dac4d3f6fab7d42de2c09d32ee2de9c5b/68747470733a2f2f7261772e6769746875622e636f6d2f5048504d61696c65722f5048504d61696c65722f6d61737465722f6578616d706c65732f696d616765732f7068706d61696c65722e706e67">
            <a:extLst>
              <a:ext uri="{FF2B5EF4-FFF2-40B4-BE49-F238E27FC236}">
                <a16:creationId xmlns:a16="http://schemas.microsoft.com/office/drawing/2014/main" id="{1B4F493D-24CF-4640-A08E-DB04B0E0E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12" y="4423110"/>
            <a:ext cx="3238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798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Defining user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Sketching wireframes and fuctionalities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Choosing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Implementing front-end and back-end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Collecting feedback from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Testing and bug fixing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4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45661"/>
            <a:ext cx="7543800" cy="1450757"/>
          </a:xfrm>
        </p:spPr>
        <p:txBody>
          <a:bodyPr/>
          <a:lstStyle/>
          <a:p>
            <a:r>
              <a:rPr lang="it-IT"/>
              <a:t>Now let’s </a:t>
            </a:r>
            <a:r>
              <a:rPr lang="it-IT" dirty="0"/>
              <a:t>take a look</a:t>
            </a:r>
            <a:r>
              <a:rPr lang="en-US" dirty="0"/>
              <a:t>!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27822-F884-453E-88FF-32917834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15" y="2693821"/>
            <a:ext cx="5451350" cy="20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</TotalTime>
  <Words>122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IMS Project Group A6</vt:lpstr>
      <vt:lpstr>Technologies used</vt:lpstr>
      <vt:lpstr>External libraries  </vt:lpstr>
      <vt:lpstr>Development process </vt:lpstr>
      <vt:lpstr>Now let’s take a look!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IMS_A_6_Final_Presentation</dc:title>
  <dc:creator>Giulia Baldini</dc:creator>
  <cp:lastModifiedBy>Giulia Baldini</cp:lastModifiedBy>
  <cp:revision>85</cp:revision>
  <dcterms:created xsi:type="dcterms:W3CDTF">2017-10-18T08:43:00Z</dcterms:created>
  <dcterms:modified xsi:type="dcterms:W3CDTF">2018-01-17T11:16:52Z</dcterms:modified>
</cp:coreProperties>
</file>