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29/11/2017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414FD-1BBC-4ABF-B620-B8BBB9EC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42" y="1878038"/>
            <a:ext cx="6834636" cy="36529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6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95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Estimated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95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First Look at Uniscout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81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IMS Project Group A6</vt:lpstr>
      <vt:lpstr>Technologies used</vt:lpstr>
      <vt:lpstr>Database</vt:lpstr>
      <vt:lpstr>Wireframes</vt:lpstr>
      <vt:lpstr>Estimated Effort</vt:lpstr>
      <vt:lpstr>A First Look at Uniscout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IMS_A_6_Initial_Presentation</dc:title>
  <dc:creator>Giulia Baldini</dc:creator>
  <cp:lastModifiedBy>Giulia Baldini</cp:lastModifiedBy>
  <cp:revision>50</cp:revision>
  <dcterms:created xsi:type="dcterms:W3CDTF">2017-10-18T08:43:00Z</dcterms:created>
  <dcterms:modified xsi:type="dcterms:W3CDTF">2017-11-26T20:24:46Z</dcterms:modified>
</cp:coreProperties>
</file>