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handoutMasterIdLst>
    <p:handoutMasterId r:id="rId10"/>
  </p:handoutMasterIdLst>
  <p:sldIdLst>
    <p:sldId id="256" r:id="rId2"/>
    <p:sldId id="257" r:id="rId3"/>
    <p:sldId id="258" r:id="rId4"/>
    <p:sldId id="260" r:id="rId5"/>
    <p:sldId id="259"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94660"/>
  </p:normalViewPr>
  <p:slideViewPr>
    <p:cSldViewPr snapToGrid="0">
      <p:cViewPr varScale="1">
        <p:scale>
          <a:sx n="68" d="100"/>
          <a:sy n="68" d="100"/>
        </p:scale>
        <p:origin x="66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E3299-BD85-4043-B7FE-74DF3BA199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10E86E5-F4D4-46F3-8A0A-AE218C082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952B95-06EE-48F9-8CE6-BD72AE48B352}" type="datetimeFigureOut">
              <a:rPr lang="en-GB" smtClean="0"/>
              <a:t>23/10/2017</a:t>
            </a:fld>
            <a:endParaRPr lang="en-GB"/>
          </a:p>
        </p:txBody>
      </p:sp>
      <p:sp>
        <p:nvSpPr>
          <p:cNvPr id="4" name="Footer Placeholder 3">
            <a:extLst>
              <a:ext uri="{FF2B5EF4-FFF2-40B4-BE49-F238E27FC236}">
                <a16:creationId xmlns:a16="http://schemas.microsoft.com/office/drawing/2014/main" id="{1A2E9D3B-CD4B-4D44-8FAA-A4D69584E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74B4354-1FF3-456D-B9A4-2A30AF2229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595F85-DBC3-43AC-BEF6-3D5E6A074FFD}" type="slidenum">
              <a:rPr lang="en-GB" smtClean="0"/>
              <a:t>‹#›</a:t>
            </a:fld>
            <a:endParaRPr lang="en-GB"/>
          </a:p>
        </p:txBody>
      </p:sp>
    </p:spTree>
    <p:extLst>
      <p:ext uri="{BB962C8B-B14F-4D97-AF65-F5344CB8AC3E}">
        <p14:creationId xmlns:p14="http://schemas.microsoft.com/office/powerpoint/2010/main" val="2046139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1F2A7-5F20-42E8-AABF-EC7FFDF3CF26}" type="datetimeFigureOut">
              <a:rPr lang="en-GB" smtClean="0"/>
              <a:t>23/10/2017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67A5D-8FF7-4F25-9424-6D495AE6329A}" type="slidenum">
              <a:rPr lang="en-GB" smtClean="0"/>
              <a:t>‹#›</a:t>
            </a:fld>
            <a:endParaRPr lang="en-GB"/>
          </a:p>
        </p:txBody>
      </p:sp>
    </p:spTree>
    <p:extLst>
      <p:ext uri="{BB962C8B-B14F-4D97-AF65-F5344CB8AC3E}">
        <p14:creationId xmlns:p14="http://schemas.microsoft.com/office/powerpoint/2010/main" val="354081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520936"/>
            <a:ext cx="10058400" cy="1143000"/>
          </a:xfrm>
        </p:spPr>
        <p:txBody>
          <a:bodyPr lIns="91440" rIns="91440">
            <a:normAutofit/>
          </a:bodyPr>
          <a:lstStyle>
            <a:lvl1pPr marL="0" indent="0" algn="l">
              <a:buNone/>
              <a:defRPr sz="25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27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77382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106462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097280" y="2064637"/>
            <a:ext cx="10058400" cy="4023360"/>
          </a:xfrm>
        </p:spPr>
        <p:txBody>
          <a:bodyPr/>
          <a:lstStyle>
            <a:lvl1pPr>
              <a:defRPr sz="3000"/>
            </a:lvl1pPr>
            <a:lvl2pPr>
              <a:defRPr sz="2700"/>
            </a:lvl2pPr>
            <a:lvl3pPr>
              <a:defRPr sz="2500"/>
            </a:lvl3pPr>
            <a:lvl4pPr>
              <a:defRPr sz="23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20596"/>
            <a:ext cx="2472271" cy="365125"/>
          </a:xfrm>
        </p:spPr>
        <p:txBody>
          <a:bodyPr/>
          <a:lstStyle>
            <a:lvl1pPr>
              <a:defRPr sz="1500"/>
            </a:lvl1pPr>
          </a:lstStyle>
          <a:p>
            <a:r>
              <a:rPr lang="en-US" dirty="0"/>
              <a:t>A.Y. 2017/18</a:t>
            </a:r>
            <a:endParaRPr lang="en-GB" dirty="0"/>
          </a:p>
        </p:txBody>
      </p:sp>
      <p:sp>
        <p:nvSpPr>
          <p:cNvPr id="5" name="Footer Placeholder 4"/>
          <p:cNvSpPr>
            <a:spLocks noGrp="1"/>
          </p:cNvSpPr>
          <p:nvPr>
            <p:ph type="ftr" sz="quarter" idx="11"/>
          </p:nvPr>
        </p:nvSpPr>
        <p:spPr>
          <a:xfrm>
            <a:off x="3686185" y="6420596"/>
            <a:ext cx="4822804" cy="365125"/>
          </a:xfrm>
        </p:spPr>
        <p:txBody>
          <a:bodyPr/>
          <a:lstStyle>
            <a:lvl1pPr>
              <a:defRPr sz="1500"/>
            </a:lvl1pPr>
          </a:lstStyle>
          <a:p>
            <a:r>
              <a:rPr lang="it-IT" dirty="0"/>
              <a:t>IMS – A6</a:t>
            </a:r>
            <a:endParaRPr lang="en-GB" dirty="0"/>
          </a:p>
        </p:txBody>
      </p:sp>
      <p:sp>
        <p:nvSpPr>
          <p:cNvPr id="6" name="Slide Number Placeholder 5"/>
          <p:cNvSpPr>
            <a:spLocks noGrp="1"/>
          </p:cNvSpPr>
          <p:nvPr>
            <p:ph type="sldNum" sz="quarter" idx="12"/>
          </p:nvPr>
        </p:nvSpPr>
        <p:spPr>
          <a:xfrm>
            <a:off x="9900458" y="6420596"/>
            <a:ext cx="1312025" cy="365125"/>
          </a:xfrm>
        </p:spPr>
        <p:txBody>
          <a:bodyPr/>
          <a:lstStyle>
            <a:lvl1pPr>
              <a:defRPr sz="1500"/>
            </a:lvl1pPr>
          </a:lstStyle>
          <a:p>
            <a:fld id="{E63C5663-C309-400D-BD5F-8327758EFEBB}" type="slidenum">
              <a:rPr lang="en-GB" smtClean="0"/>
              <a:pPr/>
              <a:t>‹#›</a:t>
            </a:fld>
            <a:endParaRPr lang="en-GB" dirty="0"/>
          </a:p>
        </p:txBody>
      </p:sp>
    </p:spTree>
    <p:extLst>
      <p:ext uri="{BB962C8B-B14F-4D97-AF65-F5344CB8AC3E}">
        <p14:creationId xmlns:p14="http://schemas.microsoft.com/office/powerpoint/2010/main" val="68876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50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A.Y. 2017/18</a:t>
            </a:r>
            <a:endParaRPr lang="en-GB"/>
          </a:p>
        </p:txBody>
      </p:sp>
      <p:sp>
        <p:nvSpPr>
          <p:cNvPr id="6" name="Footer Placeholder 5"/>
          <p:cNvSpPr>
            <a:spLocks noGrp="1"/>
          </p:cNvSpPr>
          <p:nvPr>
            <p:ph type="ftr" sz="quarter" idx="11"/>
          </p:nvPr>
        </p:nvSpPr>
        <p:spPr/>
        <p:txBody>
          <a:bodyPr/>
          <a:lstStyle/>
          <a:p>
            <a:r>
              <a:rPr lang="en-GB"/>
              <a:t>IMS – A6</a:t>
            </a:r>
          </a:p>
        </p:txBody>
      </p:sp>
      <p:sp>
        <p:nvSpPr>
          <p:cNvPr id="7" name="Slide Number Placeholder 6"/>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94953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A.Y. 2017/18</a:t>
            </a:r>
            <a:endParaRPr lang="en-GB"/>
          </a:p>
        </p:txBody>
      </p:sp>
      <p:sp>
        <p:nvSpPr>
          <p:cNvPr id="8" name="Footer Placeholder 7"/>
          <p:cNvSpPr>
            <a:spLocks noGrp="1"/>
          </p:cNvSpPr>
          <p:nvPr>
            <p:ph type="ftr" sz="quarter" idx="11"/>
          </p:nvPr>
        </p:nvSpPr>
        <p:spPr/>
        <p:txBody>
          <a:bodyPr/>
          <a:lstStyle/>
          <a:p>
            <a:r>
              <a:rPr lang="en-GB"/>
              <a:t>IMS – A6</a:t>
            </a:r>
          </a:p>
        </p:txBody>
      </p:sp>
      <p:sp>
        <p:nvSpPr>
          <p:cNvPr id="9" name="Slide Number Placeholder 8"/>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365137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A.Y. 2017/18</a:t>
            </a:r>
            <a:endParaRPr lang="en-GB"/>
          </a:p>
        </p:txBody>
      </p:sp>
      <p:sp>
        <p:nvSpPr>
          <p:cNvPr id="4" name="Footer Placeholder 3"/>
          <p:cNvSpPr>
            <a:spLocks noGrp="1"/>
          </p:cNvSpPr>
          <p:nvPr>
            <p:ph type="ftr" sz="quarter" idx="11"/>
          </p:nvPr>
        </p:nvSpPr>
        <p:spPr/>
        <p:txBody>
          <a:bodyPr/>
          <a:lstStyle/>
          <a:p>
            <a:r>
              <a:rPr lang="en-GB"/>
              <a:t>IMS – A6</a:t>
            </a:r>
          </a:p>
        </p:txBody>
      </p:sp>
      <p:sp>
        <p:nvSpPr>
          <p:cNvPr id="5" name="Slide Number Placeholder 4"/>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327224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A.Y. 2017/18</a:t>
            </a:r>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IMS – A6</a:t>
            </a:r>
          </a:p>
        </p:txBody>
      </p:sp>
      <p:sp>
        <p:nvSpPr>
          <p:cNvPr id="9" name="Slide Number Placeholder 8"/>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66571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A.Y. 2017/18</a:t>
            </a:r>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IMS – A6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3C5663-C309-400D-BD5F-8327758EFEBB}" type="slidenum">
              <a:rPr lang="en-GB" smtClean="0"/>
              <a:t>‹#›</a:t>
            </a:fld>
            <a:endParaRPr lang="en-GB"/>
          </a:p>
        </p:txBody>
      </p:sp>
    </p:spTree>
    <p:extLst>
      <p:ext uri="{BB962C8B-B14F-4D97-AF65-F5344CB8AC3E}">
        <p14:creationId xmlns:p14="http://schemas.microsoft.com/office/powerpoint/2010/main" val="406892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A.Y. 2017/18</a:t>
            </a:r>
            <a:endParaRPr lang="en-GB"/>
          </a:p>
        </p:txBody>
      </p:sp>
      <p:sp>
        <p:nvSpPr>
          <p:cNvPr id="6" name="Footer Placeholder 5"/>
          <p:cNvSpPr>
            <a:spLocks noGrp="1"/>
          </p:cNvSpPr>
          <p:nvPr>
            <p:ph type="ftr" sz="quarter" idx="11"/>
          </p:nvPr>
        </p:nvSpPr>
        <p:spPr/>
        <p:txBody>
          <a:bodyPr/>
          <a:lstStyle/>
          <a:p>
            <a:r>
              <a:rPr lang="en-GB"/>
              <a:t>IMS – A6</a:t>
            </a:r>
          </a:p>
        </p:txBody>
      </p:sp>
      <p:sp>
        <p:nvSpPr>
          <p:cNvPr id="7" name="Slide Number Placeholder 6"/>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79674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A.Y. 2017/18</a:t>
            </a:r>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IMS – A6</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3C5663-C309-400D-BD5F-8327758EFEB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50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83A6-8FC3-4BE1-BB43-A5E0FBE8E04E}"/>
              </a:ext>
            </a:extLst>
          </p:cNvPr>
          <p:cNvSpPr>
            <a:spLocks noGrp="1"/>
          </p:cNvSpPr>
          <p:nvPr>
            <p:ph type="ctrTitle"/>
          </p:nvPr>
        </p:nvSpPr>
        <p:spPr/>
        <p:txBody>
          <a:bodyPr/>
          <a:lstStyle/>
          <a:p>
            <a:r>
              <a:rPr lang="it-IT" dirty="0"/>
              <a:t>IMS Project – Group A6</a:t>
            </a:r>
          </a:p>
        </p:txBody>
      </p:sp>
      <p:sp>
        <p:nvSpPr>
          <p:cNvPr id="3" name="Subtitle 2">
            <a:extLst>
              <a:ext uri="{FF2B5EF4-FFF2-40B4-BE49-F238E27FC236}">
                <a16:creationId xmlns:a16="http://schemas.microsoft.com/office/drawing/2014/main" id="{CBCAA603-FC05-4E4B-AD75-940697CD8B7E}"/>
              </a:ext>
            </a:extLst>
          </p:cNvPr>
          <p:cNvSpPr>
            <a:spLocks noGrp="1"/>
          </p:cNvSpPr>
          <p:nvPr>
            <p:ph type="subTitle" idx="1"/>
          </p:nvPr>
        </p:nvSpPr>
        <p:spPr/>
        <p:txBody>
          <a:bodyPr>
            <a:normAutofit/>
          </a:bodyPr>
          <a:lstStyle/>
          <a:p>
            <a:r>
              <a:rPr lang="it-IT" dirty="0"/>
              <a:t>Giulia Baldini, Emanuela Calabi, Mikel Grabocka</a:t>
            </a:r>
          </a:p>
          <a:p>
            <a:r>
              <a:rPr lang="it-IT" dirty="0"/>
              <a:t>24/10/2017</a:t>
            </a:r>
            <a:endParaRPr lang="en-GB" dirty="0"/>
          </a:p>
        </p:txBody>
      </p:sp>
      <p:sp>
        <p:nvSpPr>
          <p:cNvPr id="4" name="Date Placeholder 3">
            <a:extLst>
              <a:ext uri="{FF2B5EF4-FFF2-40B4-BE49-F238E27FC236}">
                <a16:creationId xmlns:a16="http://schemas.microsoft.com/office/drawing/2014/main" id="{6A452B27-506E-486A-88DD-25DB601BB4CA}"/>
              </a:ext>
            </a:extLst>
          </p:cNvPr>
          <p:cNvSpPr>
            <a:spLocks noGrp="1"/>
          </p:cNvSpPr>
          <p:nvPr>
            <p:ph type="dt" sz="half" idx="10"/>
          </p:nvPr>
        </p:nvSpPr>
        <p:spPr>
          <a:xfrm>
            <a:off x="1097280" y="6417581"/>
            <a:ext cx="2472271" cy="365125"/>
          </a:xfrm>
        </p:spPr>
        <p:txBody>
          <a:bodyPr/>
          <a:lstStyle/>
          <a:p>
            <a:r>
              <a:rPr lang="en-US" sz="1500" dirty="0"/>
              <a:t>A.Y. 2017/18</a:t>
            </a:r>
            <a:endParaRPr lang="en-GB" sz="1500" dirty="0"/>
          </a:p>
        </p:txBody>
      </p:sp>
      <p:sp>
        <p:nvSpPr>
          <p:cNvPr id="5" name="Footer Placeholder 4">
            <a:extLst>
              <a:ext uri="{FF2B5EF4-FFF2-40B4-BE49-F238E27FC236}">
                <a16:creationId xmlns:a16="http://schemas.microsoft.com/office/drawing/2014/main" id="{157B7025-7245-4F8A-A2D3-CA8DC9051100}"/>
              </a:ext>
            </a:extLst>
          </p:cNvPr>
          <p:cNvSpPr>
            <a:spLocks noGrp="1"/>
          </p:cNvSpPr>
          <p:nvPr>
            <p:ph type="ftr" sz="quarter" idx="11"/>
          </p:nvPr>
        </p:nvSpPr>
        <p:spPr>
          <a:xfrm>
            <a:off x="3686185" y="6431649"/>
            <a:ext cx="4822804" cy="365125"/>
          </a:xfrm>
        </p:spPr>
        <p:txBody>
          <a:bodyPr/>
          <a:lstStyle/>
          <a:p>
            <a:r>
              <a:rPr lang="en-GB" sz="1500" dirty="0"/>
              <a:t>IMS – A6</a:t>
            </a:r>
          </a:p>
        </p:txBody>
      </p:sp>
    </p:spTree>
    <p:extLst>
      <p:ext uri="{BB962C8B-B14F-4D97-AF65-F5344CB8AC3E}">
        <p14:creationId xmlns:p14="http://schemas.microsoft.com/office/powerpoint/2010/main" val="165303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F8AA-CFE6-4747-A0D9-C937E7CC0473}"/>
              </a:ext>
            </a:extLst>
          </p:cNvPr>
          <p:cNvSpPr>
            <a:spLocks noGrp="1"/>
          </p:cNvSpPr>
          <p:nvPr>
            <p:ph type="title"/>
          </p:nvPr>
        </p:nvSpPr>
        <p:spPr/>
        <p:txBody>
          <a:bodyPr/>
          <a:lstStyle/>
          <a:p>
            <a:r>
              <a:rPr lang="it-IT" dirty="0"/>
              <a:t>User story</a:t>
            </a:r>
            <a:endParaRPr lang="en-GB" dirty="0"/>
          </a:p>
        </p:txBody>
      </p:sp>
      <p:sp>
        <p:nvSpPr>
          <p:cNvPr id="3" name="Content Placeholder 2">
            <a:extLst>
              <a:ext uri="{FF2B5EF4-FFF2-40B4-BE49-F238E27FC236}">
                <a16:creationId xmlns:a16="http://schemas.microsoft.com/office/drawing/2014/main" id="{ED518C4F-6D7E-49D2-B717-0270BD34854B}"/>
              </a:ext>
            </a:extLst>
          </p:cNvPr>
          <p:cNvSpPr>
            <a:spLocks noGrp="1"/>
          </p:cNvSpPr>
          <p:nvPr>
            <p:ph idx="1"/>
          </p:nvPr>
        </p:nvSpPr>
        <p:spPr/>
        <p:txBody>
          <a:bodyPr/>
          <a:lstStyle/>
          <a:p>
            <a:pPr marL="0" indent="0">
              <a:buNone/>
            </a:pPr>
            <a:r>
              <a:rPr lang="it-IT" dirty="0"/>
              <a:t>A new student of the Free University of Bolzano arrives in the city. He does not have any friends, and neither has been in South Tyrol before. However, he wants to discover the beauty of the villages and the environement in which he </a:t>
            </a:r>
            <a:r>
              <a:rPr lang="it-IT"/>
              <a:t>will live </a:t>
            </a:r>
            <a:r>
              <a:rPr lang="it-IT" dirty="0"/>
              <a:t>for some years. He does not want to visit alone and does not have any information regarding what to see and how to get there.</a:t>
            </a:r>
          </a:p>
          <a:p>
            <a:pPr marL="0" indent="0">
              <a:buNone/>
            </a:pPr>
            <a:endParaRPr lang="en-GB" dirty="0"/>
          </a:p>
        </p:txBody>
      </p:sp>
      <p:sp>
        <p:nvSpPr>
          <p:cNvPr id="4" name="Date Placeholder 3">
            <a:extLst>
              <a:ext uri="{FF2B5EF4-FFF2-40B4-BE49-F238E27FC236}">
                <a16:creationId xmlns:a16="http://schemas.microsoft.com/office/drawing/2014/main" id="{C667F777-85C0-426F-9900-3D205DC875AF}"/>
              </a:ext>
            </a:extLst>
          </p:cNvPr>
          <p:cNvSpPr>
            <a:spLocks noGrp="1"/>
          </p:cNvSpPr>
          <p:nvPr>
            <p:ph type="dt" sz="half" idx="10"/>
          </p:nvPr>
        </p:nvSpPr>
        <p:spPr/>
        <p:txBody>
          <a:bodyPr/>
          <a:lstStyle/>
          <a:p>
            <a:r>
              <a:rPr lang="en-US" dirty="0"/>
              <a:t>A.Y. 2017/18</a:t>
            </a:r>
            <a:endParaRPr lang="en-GB" dirty="0"/>
          </a:p>
        </p:txBody>
      </p:sp>
      <p:sp>
        <p:nvSpPr>
          <p:cNvPr id="5" name="Footer Placeholder 4">
            <a:extLst>
              <a:ext uri="{FF2B5EF4-FFF2-40B4-BE49-F238E27FC236}">
                <a16:creationId xmlns:a16="http://schemas.microsoft.com/office/drawing/2014/main" id="{646F31C3-A230-4E4A-A441-3C9845499735}"/>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8057E4B4-8CAF-43DD-8E13-1013E9243368}"/>
              </a:ext>
            </a:extLst>
          </p:cNvPr>
          <p:cNvSpPr>
            <a:spLocks noGrp="1"/>
          </p:cNvSpPr>
          <p:nvPr>
            <p:ph type="sldNum" sz="quarter" idx="12"/>
          </p:nvPr>
        </p:nvSpPr>
        <p:spPr/>
        <p:txBody>
          <a:bodyPr/>
          <a:lstStyle/>
          <a:p>
            <a:fld id="{E63C5663-C309-400D-BD5F-8327758EFEBB}" type="slidenum">
              <a:rPr lang="en-GB" smtClean="0"/>
              <a:t>2</a:t>
            </a:fld>
            <a:endParaRPr lang="en-GB" dirty="0"/>
          </a:p>
        </p:txBody>
      </p:sp>
    </p:spTree>
    <p:extLst>
      <p:ext uri="{BB962C8B-B14F-4D97-AF65-F5344CB8AC3E}">
        <p14:creationId xmlns:p14="http://schemas.microsoft.com/office/powerpoint/2010/main" val="341057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0580-A203-4A19-A1EA-D994C7756136}"/>
              </a:ext>
            </a:extLst>
          </p:cNvPr>
          <p:cNvSpPr>
            <a:spLocks noGrp="1"/>
          </p:cNvSpPr>
          <p:nvPr>
            <p:ph type="title"/>
          </p:nvPr>
        </p:nvSpPr>
        <p:spPr/>
        <p:txBody>
          <a:bodyPr/>
          <a:lstStyle/>
          <a:p>
            <a:r>
              <a:rPr lang="it-IT" dirty="0"/>
              <a:t>Our system will:</a:t>
            </a:r>
          </a:p>
        </p:txBody>
      </p:sp>
      <p:sp>
        <p:nvSpPr>
          <p:cNvPr id="3" name="Content Placeholder 2">
            <a:extLst>
              <a:ext uri="{FF2B5EF4-FFF2-40B4-BE49-F238E27FC236}">
                <a16:creationId xmlns:a16="http://schemas.microsoft.com/office/drawing/2014/main" id="{A683F7D0-6178-44CC-A3B8-809ADC667CA8}"/>
              </a:ext>
            </a:extLst>
          </p:cNvPr>
          <p:cNvSpPr>
            <a:spLocks noGrp="1"/>
          </p:cNvSpPr>
          <p:nvPr>
            <p:ph idx="1"/>
          </p:nvPr>
        </p:nvSpPr>
        <p:spPr>
          <a:xfrm>
            <a:off x="1097280" y="2064637"/>
            <a:ext cx="10058400" cy="4023360"/>
          </a:xfrm>
        </p:spPr>
        <p:txBody>
          <a:bodyPr/>
          <a:lstStyle/>
          <a:p>
            <a:pPr>
              <a:buFont typeface="Arial" panose="020B0604020202020204" pitchFamily="34" charset="0"/>
              <a:buChar char="•"/>
            </a:pPr>
            <a:r>
              <a:rPr lang="it-IT" dirty="0"/>
              <a:t> Help new students and tourists discover the region</a:t>
            </a:r>
          </a:p>
          <a:p>
            <a:pPr>
              <a:buFont typeface="Arial" panose="020B0604020202020204" pitchFamily="34" charset="0"/>
              <a:buChar char="•"/>
            </a:pPr>
            <a:r>
              <a:rPr lang="it-IT" dirty="0"/>
              <a:t> Make it easier to meet new people</a:t>
            </a:r>
          </a:p>
          <a:p>
            <a:pPr>
              <a:buFont typeface="Arial" panose="020B0604020202020204" pitchFamily="34" charset="0"/>
              <a:buChar char="•"/>
            </a:pPr>
            <a:r>
              <a:rPr lang="it-IT" dirty="0"/>
              <a:t> Make activities affordable for students</a:t>
            </a:r>
          </a:p>
          <a:p>
            <a:pPr>
              <a:buFont typeface="Arial" panose="020B0604020202020204" pitchFamily="34" charset="0"/>
              <a:buChar char="•"/>
            </a:pPr>
            <a:endParaRPr lang="it-IT" dirty="0"/>
          </a:p>
        </p:txBody>
      </p:sp>
      <p:sp>
        <p:nvSpPr>
          <p:cNvPr id="4" name="Date Placeholder 3">
            <a:extLst>
              <a:ext uri="{FF2B5EF4-FFF2-40B4-BE49-F238E27FC236}">
                <a16:creationId xmlns:a16="http://schemas.microsoft.com/office/drawing/2014/main" id="{E89CD802-A9B2-44A4-9B05-521831710354}"/>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A2B3A699-F20F-43DD-A646-DF2CFAACD8E2}"/>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600BC6BB-F68A-4021-994A-3985D0B8C07C}"/>
              </a:ext>
            </a:extLst>
          </p:cNvPr>
          <p:cNvSpPr>
            <a:spLocks noGrp="1"/>
          </p:cNvSpPr>
          <p:nvPr>
            <p:ph type="sldNum" sz="quarter" idx="12"/>
          </p:nvPr>
        </p:nvSpPr>
        <p:spPr/>
        <p:txBody>
          <a:bodyPr/>
          <a:lstStyle/>
          <a:p>
            <a:fld id="{E63C5663-C309-400D-BD5F-8327758EFEBB}" type="slidenum">
              <a:rPr lang="en-GB" smtClean="0"/>
              <a:t>3</a:t>
            </a:fld>
            <a:endParaRPr lang="en-GB" dirty="0"/>
          </a:p>
        </p:txBody>
      </p:sp>
    </p:spTree>
    <p:extLst>
      <p:ext uri="{BB962C8B-B14F-4D97-AF65-F5344CB8AC3E}">
        <p14:creationId xmlns:p14="http://schemas.microsoft.com/office/powerpoint/2010/main" val="82264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D5BD-69A9-422C-979A-14784F4E5FD6}"/>
              </a:ext>
            </a:extLst>
          </p:cNvPr>
          <p:cNvSpPr>
            <a:spLocks noGrp="1"/>
          </p:cNvSpPr>
          <p:nvPr>
            <p:ph type="title"/>
          </p:nvPr>
        </p:nvSpPr>
        <p:spPr/>
        <p:txBody>
          <a:bodyPr/>
          <a:lstStyle/>
          <a:p>
            <a:r>
              <a:rPr lang="it-IT" dirty="0"/>
              <a:t>Stakeholders</a:t>
            </a:r>
            <a:endParaRPr lang="en-GB" dirty="0"/>
          </a:p>
        </p:txBody>
      </p:sp>
      <p:sp>
        <p:nvSpPr>
          <p:cNvPr id="3" name="Content Placeholder 2">
            <a:extLst>
              <a:ext uri="{FF2B5EF4-FFF2-40B4-BE49-F238E27FC236}">
                <a16:creationId xmlns:a16="http://schemas.microsoft.com/office/drawing/2014/main" id="{9DCE78A5-499B-4557-AB6B-ADCC1FAE28CE}"/>
              </a:ext>
            </a:extLst>
          </p:cNvPr>
          <p:cNvSpPr>
            <a:spLocks noGrp="1"/>
          </p:cNvSpPr>
          <p:nvPr>
            <p:ph idx="1"/>
          </p:nvPr>
        </p:nvSpPr>
        <p:spPr/>
        <p:txBody>
          <a:bodyPr/>
          <a:lstStyle/>
          <a:p>
            <a:pPr>
              <a:buFont typeface="Arial" panose="020B0604020202020204" pitchFamily="34" charset="0"/>
              <a:buChar char="•"/>
            </a:pPr>
            <a:r>
              <a:rPr lang="it-IT" dirty="0"/>
              <a:t> Board of the association</a:t>
            </a:r>
          </a:p>
          <a:p>
            <a:pPr>
              <a:buFont typeface="Arial" panose="020B0604020202020204" pitchFamily="34" charset="0"/>
              <a:buChar char="•"/>
            </a:pPr>
            <a:r>
              <a:rPr lang="it-IT" dirty="0"/>
              <a:t> Members of the association</a:t>
            </a:r>
          </a:p>
          <a:p>
            <a:pPr>
              <a:buFont typeface="Arial" panose="020B0604020202020204" pitchFamily="34" charset="0"/>
              <a:buChar char="•"/>
            </a:pPr>
            <a:r>
              <a:rPr lang="it-IT" dirty="0"/>
              <a:t> New students</a:t>
            </a:r>
          </a:p>
          <a:p>
            <a:pPr>
              <a:buFont typeface="Arial" panose="020B0604020202020204" pitchFamily="34" charset="0"/>
              <a:buChar char="•"/>
            </a:pPr>
            <a:r>
              <a:rPr lang="it-IT" dirty="0"/>
              <a:t> Existing students</a:t>
            </a:r>
          </a:p>
          <a:p>
            <a:pPr>
              <a:buFont typeface="Arial" panose="020B0604020202020204" pitchFamily="34" charset="0"/>
              <a:buChar char="•"/>
            </a:pPr>
            <a:r>
              <a:rPr lang="it-IT" dirty="0"/>
              <a:t> Free University of Bozen-Bolzano</a:t>
            </a:r>
          </a:p>
          <a:p>
            <a:pPr>
              <a:buFont typeface="Arial" panose="020B0604020202020204" pitchFamily="34" charset="0"/>
              <a:buChar char="•"/>
            </a:pPr>
            <a:r>
              <a:rPr lang="it-IT" dirty="0"/>
              <a:t> Tourists</a:t>
            </a:r>
          </a:p>
          <a:p>
            <a:pPr>
              <a:buFont typeface="Arial" panose="020B0604020202020204" pitchFamily="34" charset="0"/>
              <a:buChar char="•"/>
            </a:pPr>
            <a:endParaRPr lang="en-GB" dirty="0"/>
          </a:p>
        </p:txBody>
      </p:sp>
      <p:sp>
        <p:nvSpPr>
          <p:cNvPr id="4" name="Date Placeholder 3">
            <a:extLst>
              <a:ext uri="{FF2B5EF4-FFF2-40B4-BE49-F238E27FC236}">
                <a16:creationId xmlns:a16="http://schemas.microsoft.com/office/drawing/2014/main" id="{CB2F6A3D-ED40-4836-9259-4AD67B4FC13C}"/>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4E28CD82-FFC3-49A4-88D3-E51961A6677A}"/>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8CEEB3B3-7B22-48EA-B0AF-831C27E511EA}"/>
              </a:ext>
            </a:extLst>
          </p:cNvPr>
          <p:cNvSpPr>
            <a:spLocks noGrp="1"/>
          </p:cNvSpPr>
          <p:nvPr>
            <p:ph type="sldNum" sz="quarter" idx="12"/>
          </p:nvPr>
        </p:nvSpPr>
        <p:spPr/>
        <p:txBody>
          <a:bodyPr/>
          <a:lstStyle/>
          <a:p>
            <a:fld id="{E63C5663-C309-400D-BD5F-8327758EFEBB}" type="slidenum">
              <a:rPr lang="en-GB" smtClean="0"/>
              <a:t>4</a:t>
            </a:fld>
            <a:endParaRPr lang="en-GB" dirty="0"/>
          </a:p>
        </p:txBody>
      </p:sp>
    </p:spTree>
    <p:extLst>
      <p:ext uri="{BB962C8B-B14F-4D97-AF65-F5344CB8AC3E}">
        <p14:creationId xmlns:p14="http://schemas.microsoft.com/office/powerpoint/2010/main" val="289142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C06B-DC08-4499-AA2C-488F3AB7B3C0}"/>
              </a:ext>
            </a:extLst>
          </p:cNvPr>
          <p:cNvSpPr>
            <a:spLocks noGrp="1"/>
          </p:cNvSpPr>
          <p:nvPr>
            <p:ph type="title"/>
          </p:nvPr>
        </p:nvSpPr>
        <p:spPr/>
        <p:txBody>
          <a:bodyPr/>
          <a:lstStyle/>
          <a:p>
            <a:r>
              <a:rPr lang="it-IT" dirty="0"/>
              <a:t>Features</a:t>
            </a:r>
            <a:endParaRPr lang="en-GB" dirty="0"/>
          </a:p>
        </p:txBody>
      </p:sp>
      <p:sp>
        <p:nvSpPr>
          <p:cNvPr id="3" name="Content Placeholder 2">
            <a:extLst>
              <a:ext uri="{FF2B5EF4-FFF2-40B4-BE49-F238E27FC236}">
                <a16:creationId xmlns:a16="http://schemas.microsoft.com/office/drawing/2014/main" id="{6D3A70FD-5696-43EF-8069-2A8580EAE568}"/>
              </a:ext>
            </a:extLst>
          </p:cNvPr>
          <p:cNvSpPr>
            <a:spLocks noGrp="1"/>
          </p:cNvSpPr>
          <p:nvPr>
            <p:ph idx="1"/>
          </p:nvPr>
        </p:nvSpPr>
        <p:spPr/>
        <p:txBody>
          <a:bodyPr/>
          <a:lstStyle/>
          <a:p>
            <a:pPr>
              <a:buFont typeface="Arial" panose="020B0604020202020204" pitchFamily="34" charset="0"/>
              <a:buChar char="•"/>
            </a:pPr>
            <a:r>
              <a:rPr lang="it-IT" dirty="0"/>
              <a:t> Information about trips and events in the South Tyrol area</a:t>
            </a:r>
          </a:p>
          <a:p>
            <a:pPr>
              <a:buFont typeface="Arial" panose="020B0604020202020204" pitchFamily="34" charset="0"/>
              <a:buChar char="•"/>
            </a:pPr>
            <a:r>
              <a:rPr lang="it-IT" dirty="0"/>
              <a:t> Possibility of registration for the activities</a:t>
            </a:r>
          </a:p>
          <a:p>
            <a:pPr>
              <a:buFont typeface="Arial" panose="020B0604020202020204" pitchFamily="34" charset="0"/>
              <a:buChar char="•"/>
            </a:pPr>
            <a:r>
              <a:rPr lang="it-IT" dirty="0"/>
              <a:t> Grouping of information based on tags</a:t>
            </a:r>
          </a:p>
          <a:p>
            <a:pPr>
              <a:buFont typeface="Arial" panose="020B0604020202020204" pitchFamily="34" charset="0"/>
              <a:buChar char="•"/>
            </a:pPr>
            <a:r>
              <a:rPr lang="it-IT" dirty="0"/>
              <a:t> Updates on the trip via E-Mail</a:t>
            </a:r>
          </a:p>
          <a:p>
            <a:pPr>
              <a:buFont typeface="Arial" panose="020B0604020202020204" pitchFamily="34" charset="0"/>
              <a:buChar char="•"/>
            </a:pPr>
            <a:r>
              <a:rPr lang="it-IT" dirty="0"/>
              <a:t> Activity calendar</a:t>
            </a:r>
          </a:p>
          <a:p>
            <a:pPr>
              <a:buFont typeface="Arial" panose="020B0604020202020204" pitchFamily="34" charset="0"/>
              <a:buChar char="•"/>
            </a:pPr>
            <a:r>
              <a:rPr lang="it-IT" dirty="0"/>
              <a:t> Newsletter</a:t>
            </a:r>
          </a:p>
          <a:p>
            <a:endParaRPr lang="it-IT" dirty="0"/>
          </a:p>
          <a:p>
            <a:endParaRPr lang="it-IT" dirty="0"/>
          </a:p>
          <a:p>
            <a:endParaRPr lang="en-GB" dirty="0"/>
          </a:p>
        </p:txBody>
      </p:sp>
      <p:sp>
        <p:nvSpPr>
          <p:cNvPr id="4" name="Date Placeholder 3">
            <a:extLst>
              <a:ext uri="{FF2B5EF4-FFF2-40B4-BE49-F238E27FC236}">
                <a16:creationId xmlns:a16="http://schemas.microsoft.com/office/drawing/2014/main" id="{F97112AD-FA2C-421A-AF2E-C444ACCC4333}"/>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07D12AEC-BF2C-4379-8A77-BF7BA4F850C4}"/>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A1CCC2E9-E56C-4E4B-818F-AB2B92388B2F}"/>
              </a:ext>
            </a:extLst>
          </p:cNvPr>
          <p:cNvSpPr>
            <a:spLocks noGrp="1"/>
          </p:cNvSpPr>
          <p:nvPr>
            <p:ph type="sldNum" sz="quarter" idx="12"/>
          </p:nvPr>
        </p:nvSpPr>
        <p:spPr/>
        <p:txBody>
          <a:bodyPr/>
          <a:lstStyle/>
          <a:p>
            <a:fld id="{E63C5663-C309-400D-BD5F-8327758EFEBB}" type="slidenum">
              <a:rPr lang="en-GB" smtClean="0"/>
              <a:t>5</a:t>
            </a:fld>
            <a:endParaRPr lang="en-GB" dirty="0"/>
          </a:p>
        </p:txBody>
      </p:sp>
    </p:spTree>
    <p:extLst>
      <p:ext uri="{BB962C8B-B14F-4D97-AF65-F5344CB8AC3E}">
        <p14:creationId xmlns:p14="http://schemas.microsoft.com/office/powerpoint/2010/main" val="149352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64D-572F-4B28-92C3-E561817EF049}"/>
              </a:ext>
            </a:extLst>
          </p:cNvPr>
          <p:cNvSpPr>
            <a:spLocks noGrp="1"/>
          </p:cNvSpPr>
          <p:nvPr>
            <p:ph type="title"/>
          </p:nvPr>
        </p:nvSpPr>
        <p:spPr/>
        <p:txBody>
          <a:bodyPr/>
          <a:lstStyle/>
          <a:p>
            <a:r>
              <a:rPr lang="it-IT" dirty="0"/>
              <a:t>Least viable product</a:t>
            </a:r>
            <a:endParaRPr lang="en-GB" dirty="0"/>
          </a:p>
        </p:txBody>
      </p:sp>
      <p:sp>
        <p:nvSpPr>
          <p:cNvPr id="3" name="Content Placeholder 2">
            <a:extLst>
              <a:ext uri="{FF2B5EF4-FFF2-40B4-BE49-F238E27FC236}">
                <a16:creationId xmlns:a16="http://schemas.microsoft.com/office/drawing/2014/main" id="{6F061432-D0BE-4C00-93EA-16AFE9FE3C99}"/>
              </a:ext>
            </a:extLst>
          </p:cNvPr>
          <p:cNvSpPr>
            <a:spLocks noGrp="1"/>
          </p:cNvSpPr>
          <p:nvPr>
            <p:ph idx="1"/>
          </p:nvPr>
        </p:nvSpPr>
        <p:spPr/>
        <p:txBody>
          <a:bodyPr/>
          <a:lstStyle/>
          <a:p>
            <a:pPr marL="0" indent="0">
              <a:buNone/>
            </a:pPr>
            <a:r>
              <a:rPr lang="it-IT" dirty="0"/>
              <a:t>Our minimum goal is to create an informative website about activities and events organized by the association. At this moment we are not interested in advanced features.</a:t>
            </a:r>
            <a:endParaRPr lang="en-GB" dirty="0"/>
          </a:p>
        </p:txBody>
      </p:sp>
      <p:sp>
        <p:nvSpPr>
          <p:cNvPr id="4" name="Date Placeholder 3">
            <a:extLst>
              <a:ext uri="{FF2B5EF4-FFF2-40B4-BE49-F238E27FC236}">
                <a16:creationId xmlns:a16="http://schemas.microsoft.com/office/drawing/2014/main" id="{433CE613-3104-4C25-BD6F-954AAC43AFDD}"/>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6275E7EA-3714-4BC6-8FEB-8993580E5B01}"/>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E8807BFA-2F5D-4B89-8D81-B92195B812A1}"/>
              </a:ext>
            </a:extLst>
          </p:cNvPr>
          <p:cNvSpPr>
            <a:spLocks noGrp="1"/>
          </p:cNvSpPr>
          <p:nvPr>
            <p:ph type="sldNum" sz="quarter" idx="12"/>
          </p:nvPr>
        </p:nvSpPr>
        <p:spPr/>
        <p:txBody>
          <a:bodyPr/>
          <a:lstStyle/>
          <a:p>
            <a:fld id="{E63C5663-C309-400D-BD5F-8327758EFEBB}" type="slidenum">
              <a:rPr lang="en-GB" smtClean="0"/>
              <a:t>6</a:t>
            </a:fld>
            <a:endParaRPr lang="en-GB" dirty="0"/>
          </a:p>
        </p:txBody>
      </p:sp>
    </p:spTree>
    <p:extLst>
      <p:ext uri="{BB962C8B-B14F-4D97-AF65-F5344CB8AC3E}">
        <p14:creationId xmlns:p14="http://schemas.microsoft.com/office/powerpoint/2010/main" val="85938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8C9A-7E82-4272-8BAD-3AB607B1A249}"/>
              </a:ext>
            </a:extLst>
          </p:cNvPr>
          <p:cNvSpPr>
            <a:spLocks noGrp="1"/>
          </p:cNvSpPr>
          <p:nvPr>
            <p:ph type="title"/>
          </p:nvPr>
        </p:nvSpPr>
        <p:spPr/>
        <p:txBody>
          <a:bodyPr/>
          <a:lstStyle/>
          <a:p>
            <a:r>
              <a:rPr lang="it-IT" dirty="0"/>
              <a:t>External connection</a:t>
            </a:r>
            <a:endParaRPr lang="en-GB" dirty="0"/>
          </a:p>
        </p:txBody>
      </p:sp>
      <p:sp>
        <p:nvSpPr>
          <p:cNvPr id="3" name="Content Placeholder 2">
            <a:extLst>
              <a:ext uri="{FF2B5EF4-FFF2-40B4-BE49-F238E27FC236}">
                <a16:creationId xmlns:a16="http://schemas.microsoft.com/office/drawing/2014/main" id="{97A8BAD4-C323-4BA6-9048-366B406B3294}"/>
              </a:ext>
            </a:extLst>
          </p:cNvPr>
          <p:cNvSpPr>
            <a:spLocks noGrp="1"/>
          </p:cNvSpPr>
          <p:nvPr>
            <p:ph idx="1"/>
          </p:nvPr>
        </p:nvSpPr>
        <p:spPr>
          <a:xfrm>
            <a:off x="1097280" y="2064637"/>
            <a:ext cx="10058400" cy="4023360"/>
          </a:xfrm>
        </p:spPr>
        <p:txBody>
          <a:bodyPr/>
          <a:lstStyle/>
          <a:p>
            <a:pPr marL="0" indent="0">
              <a:buNone/>
            </a:pPr>
            <a:r>
              <a:rPr lang="it-IT" dirty="0"/>
              <a:t>Social networks:</a:t>
            </a:r>
          </a:p>
          <a:p>
            <a:pPr lvl="1">
              <a:buFont typeface="Arial" panose="020B0604020202020204" pitchFamily="34" charset="0"/>
              <a:buChar char="•"/>
            </a:pPr>
            <a:r>
              <a:rPr lang="it-IT" dirty="0"/>
              <a:t> Facebook page</a:t>
            </a:r>
          </a:p>
          <a:p>
            <a:pPr lvl="1">
              <a:buFont typeface="Arial" panose="020B0604020202020204" pitchFamily="34" charset="0"/>
              <a:buChar char="•"/>
            </a:pPr>
            <a:r>
              <a:rPr lang="it-IT" dirty="0"/>
              <a:t> Twitter</a:t>
            </a:r>
          </a:p>
          <a:p>
            <a:pPr lvl="1">
              <a:buFont typeface="Arial" panose="020B0604020202020204" pitchFamily="34" charset="0"/>
              <a:buChar char="•"/>
            </a:pPr>
            <a:r>
              <a:rPr lang="it-IT" dirty="0"/>
              <a:t> Youtube</a:t>
            </a:r>
          </a:p>
          <a:p>
            <a:pPr marL="0" algn="just">
              <a:buNone/>
            </a:pPr>
            <a:r>
              <a:rPr lang="it-IT" dirty="0"/>
              <a:t>Links to other website:</a:t>
            </a:r>
          </a:p>
          <a:p>
            <a:pPr lvl="1">
              <a:buFont typeface="Arial" panose="020B0604020202020204" pitchFamily="34" charset="0"/>
              <a:buChar char="•"/>
            </a:pPr>
            <a:r>
              <a:rPr lang="it-IT" dirty="0"/>
              <a:t> Unibz website</a:t>
            </a:r>
          </a:p>
          <a:p>
            <a:pPr lvl="1">
              <a:buFont typeface="Arial" panose="020B0604020202020204" pitchFamily="34" charset="0"/>
              <a:buChar char="•"/>
            </a:pPr>
            <a:r>
              <a:rPr lang="it-IT" dirty="0"/>
              <a:t> Province of Bolzano</a:t>
            </a:r>
          </a:p>
          <a:p>
            <a:pPr lvl="1">
              <a:buFont typeface="Arial" panose="020B0604020202020204" pitchFamily="34" charset="0"/>
              <a:buChar char="•"/>
            </a:pPr>
            <a:r>
              <a:rPr lang="it-IT" dirty="0"/>
              <a:t> South Tyrol mobility</a:t>
            </a:r>
          </a:p>
          <a:p>
            <a:pPr lvl="1">
              <a:buFont typeface="Arial" panose="020B0604020202020204" pitchFamily="34" charset="0"/>
              <a:buChar char="•"/>
            </a:pPr>
            <a:endParaRPr lang="en-GB" dirty="0"/>
          </a:p>
        </p:txBody>
      </p:sp>
      <p:sp>
        <p:nvSpPr>
          <p:cNvPr id="4" name="Date Placeholder 3">
            <a:extLst>
              <a:ext uri="{FF2B5EF4-FFF2-40B4-BE49-F238E27FC236}">
                <a16:creationId xmlns:a16="http://schemas.microsoft.com/office/drawing/2014/main" id="{EEBC3FF7-2AC9-4CA6-BD4C-0B9ED5832437}"/>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D3D06435-0600-4922-9185-81544AB2D66F}"/>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1B5BFEE1-41F2-4C09-A6B2-4C42414036AC}"/>
              </a:ext>
            </a:extLst>
          </p:cNvPr>
          <p:cNvSpPr>
            <a:spLocks noGrp="1"/>
          </p:cNvSpPr>
          <p:nvPr>
            <p:ph type="sldNum" sz="quarter" idx="12"/>
          </p:nvPr>
        </p:nvSpPr>
        <p:spPr/>
        <p:txBody>
          <a:bodyPr/>
          <a:lstStyle/>
          <a:p>
            <a:fld id="{E63C5663-C309-400D-BD5F-8327758EFEBB}" type="slidenum">
              <a:rPr lang="en-GB" smtClean="0"/>
              <a:t>7</a:t>
            </a:fld>
            <a:endParaRPr lang="en-GB" dirty="0"/>
          </a:p>
        </p:txBody>
      </p:sp>
    </p:spTree>
    <p:extLst>
      <p:ext uri="{BB962C8B-B14F-4D97-AF65-F5344CB8AC3E}">
        <p14:creationId xmlns:p14="http://schemas.microsoft.com/office/powerpoint/2010/main" val="17556326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TotalTime>
  <Words>303</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IMS Project – Group A6</vt:lpstr>
      <vt:lpstr>User story</vt:lpstr>
      <vt:lpstr>Our system will:</vt:lpstr>
      <vt:lpstr>Stakeholders</vt:lpstr>
      <vt:lpstr>Features</vt:lpstr>
      <vt:lpstr>Least viable product</vt:lpstr>
      <vt:lpstr>External connection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IMS_A_6_Initial_Presentation</dc:title>
  <dc:creator>Giulia Baldini</dc:creator>
  <cp:lastModifiedBy>Giulia Baldini</cp:lastModifiedBy>
  <cp:revision>42</cp:revision>
  <dcterms:created xsi:type="dcterms:W3CDTF">2017-10-18T08:43:00Z</dcterms:created>
  <dcterms:modified xsi:type="dcterms:W3CDTF">2017-10-23T21:58:59Z</dcterms:modified>
</cp:coreProperties>
</file>