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58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DCE3299-BD85-4043-B7FE-74DF3BA199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10E86E5-F4D4-46F3-8A0A-AE218C082B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52B95-06EE-48F9-8CE6-BD72AE48B352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2E9D3B-CD4B-4D44-8FAA-A4D69584EF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74B4354-1FF3-456D-B9A4-2A30AF2229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95F85-DBC3-43AC-BEF6-3D5E6A074F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13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1F2A7-5F20-42E8-AABF-EC7FFDF3CF2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67A5D-8FF7-4F25-9424-6D495AE63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81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7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75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18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300"/>
            </a:lvl1pPr>
          </a:lstStyle>
          <a:p>
            <a:r>
              <a:rPr lang="en-US" dirty="0"/>
              <a:t>A.Y. 2017/18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/>
            </a:lvl1pPr>
          </a:lstStyle>
          <a:p>
            <a:r>
              <a:rPr lang="it-IT" dirty="0"/>
              <a:t>IMS – A6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00"/>
            </a:lvl1pPr>
          </a:lstStyle>
          <a:p>
            <a:fld id="{E63C5663-C309-400D-BD5F-8327758EFE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497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6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6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40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IMS – A6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55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A.Y. 2017/18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IMS – 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21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94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14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6883A6-8FC3-4BE1-BB43-A5E0FBE8E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IMS Project</a:t>
            </a:r>
            <a:br>
              <a:rPr lang="it-IT" dirty="0"/>
            </a:br>
            <a:r>
              <a:rPr lang="it-IT" dirty="0"/>
              <a:t>Group A6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BCAA603-FC05-4E4B-AD75-940697CD8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Giulia Baldini, Emanuela Calabi, Mikel Grabocka</a:t>
            </a:r>
          </a:p>
          <a:p>
            <a:r>
              <a:rPr lang="it-IT" dirty="0"/>
              <a:t>29/11/2017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452B27-506E-486A-88DD-25DB601B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1" y="5670436"/>
            <a:ext cx="1854203" cy="273844"/>
          </a:xfrm>
        </p:spPr>
        <p:txBody>
          <a:bodyPr/>
          <a:lstStyle/>
          <a:p>
            <a:r>
              <a:rPr lang="en-US" sz="1125" dirty="0"/>
              <a:t>A.Y. 2017/18</a:t>
            </a:r>
            <a:endParaRPr lang="en-GB" sz="1125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7B7025-7245-4F8A-A2D3-CA8DC905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5680987"/>
            <a:ext cx="3617103" cy="273844"/>
          </a:xfrm>
        </p:spPr>
        <p:txBody>
          <a:bodyPr/>
          <a:lstStyle/>
          <a:p>
            <a:r>
              <a:rPr lang="en-GB" sz="1125" dirty="0"/>
              <a:t>IMS – A6</a:t>
            </a:r>
          </a:p>
        </p:txBody>
      </p:sp>
    </p:spTree>
    <p:extLst>
      <p:ext uri="{BB962C8B-B14F-4D97-AF65-F5344CB8AC3E}">
        <p14:creationId xmlns:p14="http://schemas.microsoft.com/office/powerpoint/2010/main" val="165303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83F7D0-6178-44CC-A3B8-809ADC66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405728"/>
            <a:ext cx="7543800" cy="30175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Bootstrap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CSS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Javascript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PHP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MySQL</a:t>
            </a:r>
            <a:endParaRPr lang="en-GB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0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3</a:t>
            </a:fld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13" y="1957999"/>
            <a:ext cx="6588693" cy="3975935"/>
          </a:xfrm>
        </p:spPr>
      </p:pic>
    </p:spTree>
    <p:extLst>
      <p:ext uri="{BB962C8B-B14F-4D97-AF65-F5344CB8AC3E}">
        <p14:creationId xmlns:p14="http://schemas.microsoft.com/office/powerpoint/2010/main" val="8226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Estimated Effort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83F7D0-6178-44CC-A3B8-809ADC66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405728"/>
            <a:ext cx="7543800" cy="3017520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Goal: fully working website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 1/4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 2/4</a:t>
            </a:r>
            <a:r>
              <a:rPr lang="it-IT" dirty="0" smtClean="0"/>
              <a:t> implementation ~130h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 1/4 testing &amp; documentation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95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Wireframes and </a:t>
            </a:r>
            <a:r>
              <a:rPr lang="it-IT" dirty="0" smtClean="0"/>
              <a:t>First Look</a:t>
            </a:r>
            <a:endParaRPr lang="it-IT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660" y="2001804"/>
            <a:ext cx="5897684" cy="388512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4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Wireframes and First Look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6</a:t>
            </a:fld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28" y="1846263"/>
            <a:ext cx="6600393" cy="4022725"/>
          </a:xfrm>
        </p:spPr>
      </p:pic>
    </p:spTree>
    <p:extLst>
      <p:ext uri="{BB962C8B-B14F-4D97-AF65-F5344CB8AC3E}">
        <p14:creationId xmlns:p14="http://schemas.microsoft.com/office/powerpoint/2010/main" val="7992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Wireframes and First Look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7</a:t>
            </a:fld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022872"/>
            <a:ext cx="7543800" cy="3669507"/>
          </a:xfrm>
        </p:spPr>
      </p:pic>
    </p:spTree>
    <p:extLst>
      <p:ext uri="{BB962C8B-B14F-4D97-AF65-F5344CB8AC3E}">
        <p14:creationId xmlns:p14="http://schemas.microsoft.com/office/powerpoint/2010/main" val="218842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449</TotalTime>
  <Words>103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IMS Project Group A6</vt:lpstr>
      <vt:lpstr>Technologies used</vt:lpstr>
      <vt:lpstr>Database</vt:lpstr>
      <vt:lpstr>Estimated Effort</vt:lpstr>
      <vt:lpstr>Wireframes and First Look</vt:lpstr>
      <vt:lpstr>Wireframes and First Look</vt:lpstr>
      <vt:lpstr>Wireframes and First Look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IMS_A_6_Initial_Presentation</dc:title>
  <dc:creator>Giulia Baldini</dc:creator>
  <cp:lastModifiedBy>user</cp:lastModifiedBy>
  <cp:revision>60</cp:revision>
  <dcterms:created xsi:type="dcterms:W3CDTF">2017-10-18T08:43:00Z</dcterms:created>
  <dcterms:modified xsi:type="dcterms:W3CDTF">2017-11-27T19:35:35Z</dcterms:modified>
</cp:coreProperties>
</file>