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7" r:id="rId4"/>
    <p:sldId id="268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13/01/2018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 smtClean="0"/>
              <a:t>18</a:t>
            </a:r>
            <a:r>
              <a:rPr lang="it-IT" dirty="0" smtClean="0"/>
              <a:t>/01/2018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DF0014-5D5B-425C-8A37-DEAFF66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6" y="-210223"/>
            <a:ext cx="2426007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External libraries		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Lightbox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PHPMailer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Mail Scheduler</a:t>
            </a:r>
            <a:endParaRPr lang="en-GB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45661"/>
            <a:ext cx="7543800" cy="1450757"/>
          </a:xfrm>
        </p:spPr>
        <p:txBody>
          <a:bodyPr/>
          <a:lstStyle/>
          <a:p>
            <a:r>
              <a:rPr lang="it-IT" smtClean="0"/>
              <a:t>Now l</a:t>
            </a:r>
            <a:r>
              <a:rPr lang="it-IT" smtClean="0"/>
              <a:t>et’s </a:t>
            </a:r>
            <a:r>
              <a:rPr lang="it-IT" dirty="0" smtClean="0"/>
              <a:t>take a look</a:t>
            </a:r>
            <a:r>
              <a:rPr lang="en-US" dirty="0" smtClean="0"/>
              <a:t>!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52" y="2914585"/>
            <a:ext cx="6864016" cy="2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3A3F7-DEA5-4422-8558-68CCCB4DD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Thank you for your attention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DD2C4-0427-4096-A8D4-C358205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39F8C2-760A-470D-9C24-4B488FA3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A895D0-D134-4047-9611-2A8B9DE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76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IMS Project Group A6</vt:lpstr>
      <vt:lpstr>Technologies used</vt:lpstr>
      <vt:lpstr>External libraries  </vt:lpstr>
      <vt:lpstr>Now let’s take a look!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IMS_A_6_Final_Presentation</dc:title>
  <dc:creator>Giulia Baldini</dc:creator>
  <cp:lastModifiedBy>user</cp:lastModifiedBy>
  <cp:revision>65</cp:revision>
  <dcterms:created xsi:type="dcterms:W3CDTF">2017-10-18T08:43:00Z</dcterms:created>
  <dcterms:modified xsi:type="dcterms:W3CDTF">2018-01-13T16:33:39Z</dcterms:modified>
</cp:coreProperties>
</file>