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7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29/11/2017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F0014-5D5B-425C-8A37-DEAFF66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6" y="-210223"/>
            <a:ext cx="2426007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A3F7-DEA5-4422-8558-68CCCB4DD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D2C4-0427-4096-A8D4-C358205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F8C2-760A-470D-9C24-4B488FA3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95D0-D134-4047-9611-2A8B9DE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758A9-58AD-4757-8E20-F8F286EA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2126"/>
            <a:ext cx="7478515" cy="44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Estimated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fully working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2/4 implementation ~130h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testing &amp;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9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60" y="2001804"/>
            <a:ext cx="5897684" cy="3885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8" y="1846263"/>
            <a:ext cx="6600393" cy="4022725"/>
          </a:xfrm>
        </p:spPr>
      </p:pic>
    </p:spTree>
    <p:extLst>
      <p:ext uri="{BB962C8B-B14F-4D97-AF65-F5344CB8AC3E}">
        <p14:creationId xmlns:p14="http://schemas.microsoft.com/office/powerpoint/2010/main" val="79924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22872"/>
            <a:ext cx="7543800" cy="3669507"/>
          </a:xfrm>
        </p:spPr>
      </p:pic>
    </p:spTree>
    <p:extLst>
      <p:ext uri="{BB962C8B-B14F-4D97-AF65-F5344CB8AC3E}">
        <p14:creationId xmlns:p14="http://schemas.microsoft.com/office/powerpoint/2010/main" val="21884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8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233749-7E6C-4ACD-8C23-B4C52D1B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43" y="1909438"/>
            <a:ext cx="2105924" cy="44134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250B4-720B-4258-82AC-408086EE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8" y="1910153"/>
            <a:ext cx="2006696" cy="44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2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E0F493-60E6-4BCF-B6D1-F800342B8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74" y="1874804"/>
            <a:ext cx="1933712" cy="444753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95C104-C802-4267-A5AF-9706D67E2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20" y="1874804"/>
            <a:ext cx="1859280" cy="44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8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</TotalTime>
  <Words>153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IMS Project Group A6</vt:lpstr>
      <vt:lpstr>Technologies used</vt:lpstr>
      <vt:lpstr>Database</vt:lpstr>
      <vt:lpstr>Estimated Effort</vt:lpstr>
      <vt:lpstr>Wireframes and First Look</vt:lpstr>
      <vt:lpstr>Wireframes and First Look</vt:lpstr>
      <vt:lpstr>Wireframes and First Look</vt:lpstr>
      <vt:lpstr>Mobile Version</vt:lpstr>
      <vt:lpstr>Mobile Version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IMS_A_6_Intermediate_Presentation</dc:title>
  <dc:creator>Giulia Baldini</dc:creator>
  <cp:lastModifiedBy>Giulia Baldini</cp:lastModifiedBy>
  <cp:revision>64</cp:revision>
  <dcterms:created xsi:type="dcterms:W3CDTF">2017-10-18T08:43:00Z</dcterms:created>
  <dcterms:modified xsi:type="dcterms:W3CDTF">2017-11-29T15:52:45Z</dcterms:modified>
</cp:coreProperties>
</file>