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12"/>
  </p:notesMasterIdLst>
  <p:handoutMasterIdLst>
    <p:handoutMasterId r:id="rId13"/>
  </p:handoutMasterIdLst>
  <p:sldIdLst>
    <p:sldId id="256" r:id="rId2"/>
    <p:sldId id="261" r:id="rId3"/>
    <p:sldId id="258" r:id="rId4"/>
    <p:sldId id="260" r:id="rId5"/>
    <p:sldId id="262" r:id="rId6"/>
    <p:sldId id="263" r:id="rId7"/>
    <p:sldId id="264" r:id="rId8"/>
    <p:sldId id="267" r:id="rId9"/>
    <p:sldId id="268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91" autoAdjust="0"/>
    <p:restoredTop sz="94660"/>
  </p:normalViewPr>
  <p:slideViewPr>
    <p:cSldViewPr snapToGrid="0">
      <p:cViewPr>
        <p:scale>
          <a:sx n="75" d="100"/>
          <a:sy n="75" d="100"/>
        </p:scale>
        <p:origin x="1290" y="-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DCE3299-BD85-4043-B7FE-74DF3BA199D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0E86E5-F4D4-46F3-8A0A-AE218C082BC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952B95-06EE-48F9-8CE6-BD72AE48B352}" type="datetimeFigureOut">
              <a:rPr lang="en-GB" smtClean="0"/>
              <a:t>28/11/2017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2E9D3B-CD4B-4D44-8FAA-A4D69584EFA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4B4354-1FF3-456D-B9A4-2A30AF22292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595F85-DBC3-43AC-BEF6-3D5E6A074F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61391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71F2A7-5F20-42E8-AABF-EC7FFDF3CF26}" type="datetimeFigureOut">
              <a:rPr lang="en-GB" smtClean="0"/>
              <a:t>28/11/2017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A67A5D-8FF7-4F25-9424-6D495AE632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08101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A.Y. 2017/18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IMS – A6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C5663-C309-400D-BD5F-8327758EFEBB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8571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A.Y. 2017/18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IMS – A6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C5663-C309-400D-BD5F-8327758EFE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6750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A.Y. 2017/18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IMS – A6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C5663-C309-400D-BD5F-8327758EFE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4188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000"/>
            </a:lvl1pPr>
            <a:lvl2pPr>
              <a:defRPr sz="2500"/>
            </a:lvl2pPr>
            <a:lvl3pPr>
              <a:defRPr sz="2000"/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300"/>
            </a:lvl1pPr>
          </a:lstStyle>
          <a:p>
            <a:r>
              <a:rPr lang="en-US" dirty="0"/>
              <a:t>A.Y. 2017/18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300"/>
            </a:lvl1pPr>
          </a:lstStyle>
          <a:p>
            <a:r>
              <a:rPr lang="it-IT" dirty="0"/>
              <a:t>IMS – A6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300"/>
            </a:lvl1pPr>
          </a:lstStyle>
          <a:p>
            <a:fld id="{E63C5663-C309-400D-BD5F-8327758EFEBB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74976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A.Y. 2017/18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IMS – A6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C5663-C309-400D-BD5F-8327758EFEBB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39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A.Y. 2017/18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IMS – A6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C5663-C309-400D-BD5F-8327758EFE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8620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A.Y. 2017/18</a:t>
            </a:r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IMS – A6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C5663-C309-400D-BD5F-8327758EFE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0266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A.Y. 2017/18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IMS – A6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C5663-C309-400D-BD5F-8327758EFE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8400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A.Y. 2017/18</a:t>
            </a:r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GB"/>
              <a:t>IMS – A6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C5663-C309-400D-BD5F-8327758EFE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7557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A.Y. 2017/18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IMS – A6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63C5663-C309-400D-BD5F-8327758EFE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1219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A.Y. 2017/18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IMS – A6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C5663-C309-400D-BD5F-8327758EFE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9944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/>
              <a:t>A.Y. 2017/18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GB"/>
              <a:t>IMS – A6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63C5663-C309-400D-BD5F-8327758EFEBB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3141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883A6-8FC3-4BE1-BB43-A5E0FBE8E0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IMS Project</a:t>
            </a:r>
            <a:br>
              <a:rPr lang="it-IT" dirty="0"/>
            </a:br>
            <a:r>
              <a:rPr lang="it-IT" dirty="0"/>
              <a:t>Group A6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CAA603-FC05-4E4B-AD75-940697CD8B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t-IT" dirty="0"/>
              <a:t>Giulia Baldini, Emanuela Calabi, Mikel Grabocka</a:t>
            </a:r>
          </a:p>
          <a:p>
            <a:r>
              <a:rPr lang="it-IT" dirty="0"/>
              <a:t>29/11/2017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452B27-506E-486A-88DD-25DB601BB4C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2961" y="5670436"/>
            <a:ext cx="1854203" cy="273844"/>
          </a:xfrm>
        </p:spPr>
        <p:txBody>
          <a:bodyPr/>
          <a:lstStyle/>
          <a:p>
            <a:r>
              <a:rPr lang="en-US" sz="1125" dirty="0"/>
              <a:t>A.Y. 2017/18</a:t>
            </a:r>
            <a:endParaRPr lang="en-GB" sz="1125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7B7025-7245-4F8A-A2D3-CA8DC9051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64639" y="5680987"/>
            <a:ext cx="3617103" cy="273844"/>
          </a:xfrm>
        </p:spPr>
        <p:txBody>
          <a:bodyPr/>
          <a:lstStyle/>
          <a:p>
            <a:r>
              <a:rPr lang="en-GB" sz="1125" dirty="0"/>
              <a:t>IMS – A6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CDF0014-5D5B-425C-8A37-DEAFF66949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716" y="-210223"/>
            <a:ext cx="2426007" cy="2157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0333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3A3F7-DEA5-4422-8558-68CCCB4DDB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Thank you for your attention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DD2C4-0427-4096-A8D4-C3582059E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A.Y. 2017/18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39F8C2-760A-470D-9C24-4B488FA39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IMS – A6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A895D0-D134-4047-9611-2A8B9DE2E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C5663-C309-400D-BD5F-8327758EFEBB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0131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F0580-A203-4A19-A1EA-D994C7756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Technologies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3F7D0-6178-44CC-A3B8-809ADC667C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2405728"/>
            <a:ext cx="7543800" cy="301752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 Bootstrap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/>
              <a:t>HTML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/>
              <a:t>CSS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/>
              <a:t>Javascript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 PHP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 MySQL</a:t>
            </a:r>
            <a:endParaRPr lang="en-GB" dirty="0"/>
          </a:p>
          <a:p>
            <a:pPr marL="0" indent="0">
              <a:buNone/>
            </a:pPr>
            <a:endParaRPr lang="it-IT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9CD802-A9B2-44A4-9B05-521831710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A.Y. 2017/18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B3A699-F20F-43DD-A646-DF2CFAACD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IMS – A6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0BC6BB-F68A-4021-994A-3985D0B8C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C5663-C309-400D-BD5F-8327758EFEBB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18076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F0580-A203-4A19-A1EA-D994C7756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Database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9CD802-A9B2-44A4-9B05-521831710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A.Y. 2017/18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B3A699-F20F-43DD-A646-DF2CFAACD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IMS – A6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0BC6BB-F68A-4021-994A-3985D0B8C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C5663-C309-400D-BD5F-8327758EFEBB}" type="slidenum">
              <a:rPr lang="en-GB" smtClean="0"/>
              <a:t>3</a:t>
            </a:fld>
            <a:endParaRPr lang="en-GB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513" y="1957999"/>
            <a:ext cx="6588693" cy="3975935"/>
          </a:xfrm>
        </p:spPr>
      </p:pic>
    </p:spTree>
    <p:extLst>
      <p:ext uri="{BB962C8B-B14F-4D97-AF65-F5344CB8AC3E}">
        <p14:creationId xmlns:p14="http://schemas.microsoft.com/office/powerpoint/2010/main" val="822641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F0580-A203-4A19-A1EA-D994C7756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Estimated Effort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3F7D0-6178-44CC-A3B8-809ADC667C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2405728"/>
            <a:ext cx="7543800" cy="3017520"/>
          </a:xfrm>
        </p:spPr>
        <p:txBody>
          <a:bodyPr/>
          <a:lstStyle/>
          <a:p>
            <a:pPr marL="0" indent="0">
              <a:buNone/>
            </a:pPr>
            <a:r>
              <a:rPr lang="it-IT" dirty="0"/>
              <a:t>Goal: fully working website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 1/4 planning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 2/4 implementation ~130h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 1/4 testing &amp; documentation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9CD802-A9B2-44A4-9B05-521831710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A.Y. 2017/18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B3A699-F20F-43DD-A646-DF2CFAACD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IMS – A6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0BC6BB-F68A-4021-994A-3985D0B8C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C5663-C309-400D-BD5F-8327758EFEBB}" type="slidenum">
              <a:rPr lang="en-GB" smtClean="0"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21952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F0580-A203-4A19-A1EA-D994C7756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Wireframes and First Look</a:t>
            </a: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660" y="2001804"/>
            <a:ext cx="5897684" cy="3885122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9CD802-A9B2-44A4-9B05-521831710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A.Y. 2017/18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B3A699-F20F-43DD-A646-DF2CFAACD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IMS – A6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0BC6BB-F68A-4021-994A-3985D0B8C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C5663-C309-400D-BD5F-8327758EFEBB}" type="slidenum">
              <a:rPr lang="en-GB" smtClean="0"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63449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F0580-A203-4A19-A1EA-D994C7756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Wireframes and First Look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9CD802-A9B2-44A4-9B05-521831710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A.Y. 2017/18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B3A699-F20F-43DD-A646-DF2CFAACD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IMS – A6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0BC6BB-F68A-4021-994A-3985D0B8C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C5663-C309-400D-BD5F-8327758EFEBB}" type="slidenum">
              <a:rPr lang="en-GB" smtClean="0"/>
              <a:t>6</a:t>
            </a:fld>
            <a:endParaRPr lang="en-GB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4028" y="1846263"/>
            <a:ext cx="6600393" cy="4022725"/>
          </a:xfrm>
        </p:spPr>
      </p:pic>
    </p:spTree>
    <p:extLst>
      <p:ext uri="{BB962C8B-B14F-4D97-AF65-F5344CB8AC3E}">
        <p14:creationId xmlns:p14="http://schemas.microsoft.com/office/powerpoint/2010/main" val="7992402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F0580-A203-4A19-A1EA-D994C7756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Wireframes and First Look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9CD802-A9B2-44A4-9B05-521831710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A.Y. 2017/18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B3A699-F20F-43DD-A646-DF2CFAACD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IMS – A6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0BC6BB-F68A-4021-994A-3985D0B8C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C5663-C309-400D-BD5F-8327758EFEBB}" type="slidenum">
              <a:rPr lang="en-GB" smtClean="0"/>
              <a:t>7</a:t>
            </a:fld>
            <a:endParaRPr lang="en-GB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325" y="2022872"/>
            <a:ext cx="7543800" cy="3669507"/>
          </a:xfrm>
        </p:spPr>
      </p:pic>
    </p:spTree>
    <p:extLst>
      <p:ext uri="{BB962C8B-B14F-4D97-AF65-F5344CB8AC3E}">
        <p14:creationId xmlns:p14="http://schemas.microsoft.com/office/powerpoint/2010/main" val="21884237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F0580-A203-4A19-A1EA-D994C7756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Mobile Version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9CD802-A9B2-44A4-9B05-521831710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A.Y. 2017/18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B3A699-F20F-43DD-A646-DF2CFAACD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IMS – A6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0BC6BB-F68A-4021-994A-3985D0B8C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C5663-C309-400D-BD5F-8327758EFEBB}" type="slidenum">
              <a:rPr lang="en-GB" smtClean="0"/>
              <a:t>8</a:t>
            </a:fld>
            <a:endParaRPr lang="en-GB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9E233749-7E6C-4ACD-8C23-B4C52D1BB8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7243" y="1909438"/>
            <a:ext cx="2105924" cy="4413423"/>
          </a:xfr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AA250B4-720B-4258-82AC-408086EEAF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648" y="1910153"/>
            <a:ext cx="2006696" cy="4412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0275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F0580-A203-4A19-A1EA-D994C7756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Mobile Version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9CD802-A9B2-44A4-9B05-521831710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A.Y. 2017/18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B3A699-F20F-43DD-A646-DF2CFAACD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IMS – A6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0BC6BB-F68A-4021-994A-3985D0B8C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C5663-C309-400D-BD5F-8327758EFEBB}" type="slidenum">
              <a:rPr lang="en-GB" smtClean="0"/>
              <a:t>9</a:t>
            </a:fld>
            <a:endParaRPr lang="en-GB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EBE0F493-60E6-4BCF-B6D1-F800342B86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874" y="1874804"/>
            <a:ext cx="1933712" cy="4447539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695C104-C802-4267-A5AF-9706D67E25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9720" y="1874804"/>
            <a:ext cx="1859280" cy="4426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98817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479</TotalTime>
  <Words>153</Words>
  <Application>Microsoft Office PowerPoint</Application>
  <PresentationFormat>On-screen Show (4:3)</PresentationFormat>
  <Paragraphs>51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Retrospect</vt:lpstr>
      <vt:lpstr>IMS Project Group A6</vt:lpstr>
      <vt:lpstr>Technologies used</vt:lpstr>
      <vt:lpstr>Database</vt:lpstr>
      <vt:lpstr>Estimated Effort</vt:lpstr>
      <vt:lpstr>Wireframes and First Look</vt:lpstr>
      <vt:lpstr>Wireframes and First Look</vt:lpstr>
      <vt:lpstr>Wireframes and First Look</vt:lpstr>
      <vt:lpstr>Mobile Version</vt:lpstr>
      <vt:lpstr>Mobile Version</vt:lpstr>
      <vt:lpstr>Thank you for your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IMS_A_6_Final_Presentation</dc:title>
  <dc:creator>Giulia Baldini</dc:creator>
  <cp:lastModifiedBy>Giulia Baldini</cp:lastModifiedBy>
  <cp:revision>63</cp:revision>
  <dcterms:created xsi:type="dcterms:W3CDTF">2017-10-18T08:43:00Z</dcterms:created>
  <dcterms:modified xsi:type="dcterms:W3CDTF">2017-11-28T10:33:16Z</dcterms:modified>
</cp:coreProperties>
</file>