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29D1-0877-4B79-B5AE-90C558556C4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40A0-5ECB-4619-97F3-0D40D27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AB2A-DBF8-4408-B56C-180A37B4A3B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92F1-6E07-4EDF-B993-8678821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91 OG Auto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Start Guide</a:t>
            </a:r>
          </a:p>
        </p:txBody>
      </p:sp>
    </p:spTree>
    <p:extLst>
      <p:ext uri="{BB962C8B-B14F-4D97-AF65-F5344CB8AC3E}">
        <p14:creationId xmlns:p14="http://schemas.microsoft.com/office/powerpoint/2010/main" val="1677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867" y="2203941"/>
            <a:ext cx="3038475" cy="334327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442792" y="3090264"/>
            <a:ext cx="1107143" cy="691945"/>
            <a:chOff x="7368362" y="2558625"/>
            <a:chExt cx="1107143" cy="691945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7368362" y="2672315"/>
              <a:ext cx="975438" cy="5782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8337282" y="2558625"/>
              <a:ext cx="138223" cy="138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495515" y="2162668"/>
            <a:ext cx="275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 for input spreadsheet (.csv)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90134" y="2422099"/>
            <a:ext cx="217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Squadron Select Dropdown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3222" y="2713944"/>
            <a:ext cx="178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Select Dropdown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93309" y="3023480"/>
            <a:ext cx="197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Month Select Dropdown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94523" y="4521456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Weighted Variable Values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7442792" y="4208879"/>
            <a:ext cx="265815" cy="92665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446337" y="2796089"/>
            <a:ext cx="1107143" cy="691945"/>
            <a:chOff x="7368362" y="2558625"/>
            <a:chExt cx="1107143" cy="691945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7368362" y="2672315"/>
              <a:ext cx="975438" cy="5782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8337282" y="2558625"/>
              <a:ext cx="138223" cy="138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39244" y="2512552"/>
            <a:ext cx="1107143" cy="691945"/>
            <a:chOff x="7368362" y="2558625"/>
            <a:chExt cx="1107143" cy="691945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7368362" y="2672315"/>
              <a:ext cx="975438" cy="5782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337282" y="2558625"/>
              <a:ext cx="138223" cy="138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467603" y="2239638"/>
            <a:ext cx="1082327" cy="679208"/>
            <a:chOff x="7393173" y="1707999"/>
            <a:chExt cx="1082327" cy="67920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7393173" y="1811057"/>
              <a:ext cx="971888" cy="576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337277" y="1707999"/>
              <a:ext cx="138223" cy="138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Brace 48"/>
          <p:cNvSpPr/>
          <p:nvPr/>
        </p:nvSpPr>
        <p:spPr>
          <a:xfrm flipH="1">
            <a:off x="4398343" y="4200287"/>
            <a:ext cx="265815" cy="92665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H="1" flipV="1">
            <a:off x="3965943" y="4019117"/>
            <a:ext cx="637953" cy="637953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965943" y="1850076"/>
            <a:ext cx="0" cy="24880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3331532" y="1545275"/>
            <a:ext cx="637953" cy="637953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</p:cNvCxnSpPr>
          <p:nvPr/>
        </p:nvCxnSpPr>
        <p:spPr>
          <a:xfrm flipH="1">
            <a:off x="797444" y="1545275"/>
            <a:ext cx="28530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 flipH="1">
            <a:off x="504032" y="1545980"/>
            <a:ext cx="637953" cy="637953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85123" y="1556474"/>
            <a:ext cx="2046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Weighted Variable Sliders</a:t>
            </a:r>
          </a:p>
        </p:txBody>
      </p:sp>
      <p:cxnSp>
        <p:nvCxnSpPr>
          <p:cNvPr id="65" name="Straight Connector 64"/>
          <p:cNvCxnSpPr>
            <a:stCxn id="62" idx="2"/>
          </p:cNvCxnSpPr>
          <p:nvPr/>
        </p:nvCxnSpPr>
        <p:spPr>
          <a:xfrm flipV="1">
            <a:off x="504032" y="1864251"/>
            <a:ext cx="3461911" cy="7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0503" y="2150811"/>
            <a:ext cx="34101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Crew Pairing Weight: </a:t>
            </a:r>
            <a:r>
              <a:rPr lang="en-US" sz="1200" dirty="0"/>
              <a:t>Increasing will favor crew </a:t>
            </a:r>
          </a:p>
          <a:p>
            <a:r>
              <a:rPr lang="en-US" sz="1200" dirty="0"/>
              <a:t>pairings.</a:t>
            </a:r>
          </a:p>
          <a:p>
            <a:endParaRPr lang="en-US" sz="1200" dirty="0"/>
          </a:p>
          <a:p>
            <a:r>
              <a:rPr lang="en-US" sz="1200" b="1" u="sng" dirty="0"/>
              <a:t>White Space Weight:</a:t>
            </a:r>
            <a:r>
              <a:rPr lang="en-US" sz="1200" dirty="0"/>
              <a:t> Increasing will favor MCCMs </a:t>
            </a:r>
          </a:p>
          <a:p>
            <a:r>
              <a:rPr lang="en-US" sz="1200" dirty="0"/>
              <a:t>with less white space in the remainder of the </a:t>
            </a:r>
          </a:p>
          <a:p>
            <a:r>
              <a:rPr lang="en-US" sz="1200" dirty="0"/>
              <a:t>month. </a:t>
            </a:r>
          </a:p>
          <a:p>
            <a:endParaRPr lang="en-US" sz="1200" dirty="0"/>
          </a:p>
          <a:p>
            <a:r>
              <a:rPr lang="en-US" sz="1200" dirty="0"/>
              <a:t>i.e.:  A MCCM with a large block of leave at the end</a:t>
            </a:r>
          </a:p>
          <a:p>
            <a:r>
              <a:rPr lang="en-US" sz="1200" dirty="0"/>
              <a:t> of the month will be chosen for an alert over an </a:t>
            </a:r>
          </a:p>
          <a:p>
            <a:r>
              <a:rPr lang="en-US" sz="1200" dirty="0"/>
              <a:t>MCCM with no leave.</a:t>
            </a:r>
          </a:p>
          <a:p>
            <a:endParaRPr lang="en-US" sz="1200" b="1" u="sng" dirty="0"/>
          </a:p>
          <a:p>
            <a:r>
              <a:rPr lang="en-US" sz="1200" b="1" u="sng" dirty="0"/>
              <a:t>Alert Max Percentage Weight: </a:t>
            </a:r>
            <a:r>
              <a:rPr lang="en-US" sz="1200" dirty="0"/>
              <a:t>Increasing will favor</a:t>
            </a:r>
          </a:p>
          <a:p>
            <a:r>
              <a:rPr lang="en-US" sz="1200" dirty="0"/>
              <a:t> MCCMs who have a lower percentage of their max </a:t>
            </a:r>
          </a:p>
          <a:p>
            <a:r>
              <a:rPr lang="en-US" sz="1200" dirty="0"/>
              <a:t>alert count dedicated to alert.</a:t>
            </a:r>
          </a:p>
          <a:p>
            <a:endParaRPr lang="en-US" sz="1200" dirty="0"/>
          </a:p>
          <a:p>
            <a:r>
              <a:rPr lang="en-US" sz="1200" dirty="0"/>
              <a:t>i.e.: an MCCM with 1/8 alerts assigned will be </a:t>
            </a:r>
          </a:p>
          <a:p>
            <a:r>
              <a:rPr lang="en-US" sz="1200" dirty="0"/>
              <a:t>chosen over an MCCM with 4/8 alerts assigned.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4046741" y="194945"/>
            <a:ext cx="4034725" cy="776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Program Interface</a:t>
            </a:r>
          </a:p>
        </p:txBody>
      </p:sp>
      <p:sp>
        <p:nvSpPr>
          <p:cNvPr id="74" name="Oval 73"/>
          <p:cNvSpPr/>
          <p:nvPr/>
        </p:nvSpPr>
        <p:spPr>
          <a:xfrm>
            <a:off x="4155452" y="5802790"/>
            <a:ext cx="138223" cy="138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4531250" y="5316279"/>
            <a:ext cx="1329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 flipH="1">
            <a:off x="4216867" y="5313354"/>
            <a:ext cx="637953" cy="637953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244554" y="5718012"/>
            <a:ext cx="343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 template input spreadsheet (.csv)</a:t>
            </a:r>
          </a:p>
          <a:p>
            <a:r>
              <a:rPr lang="en-US" sz="1400" dirty="0"/>
              <a:t>to be filled out.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4221117" y="5621697"/>
            <a:ext cx="0" cy="2123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458755" y="5319819"/>
            <a:ext cx="2759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708607" y="5244242"/>
            <a:ext cx="138223" cy="138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794522" y="5165930"/>
            <a:ext cx="381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Runs Program.  Will not be clickable until an input</a:t>
            </a:r>
          </a:p>
          <a:p>
            <a:r>
              <a:rPr lang="en-US" sz="1400" dirty="0"/>
              <a:t>.csv and squadron have been selected.</a:t>
            </a:r>
          </a:p>
        </p:txBody>
      </p:sp>
    </p:spTree>
    <p:extLst>
      <p:ext uri="{BB962C8B-B14F-4D97-AF65-F5344CB8AC3E}">
        <p14:creationId xmlns:p14="http://schemas.microsoft.com/office/powerpoint/2010/main" val="14504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193" y="21263"/>
            <a:ext cx="3999614" cy="499726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Spreadsheet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6" y="629347"/>
            <a:ext cx="11974287" cy="45833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923953" y="818698"/>
            <a:ext cx="9159190" cy="43939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350874" y="5336029"/>
            <a:ext cx="287546" cy="13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1563" y="818698"/>
            <a:ext cx="400493" cy="439396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16641" y="818698"/>
            <a:ext cx="443026" cy="43939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4372" y="811612"/>
            <a:ext cx="230371" cy="43939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2104" y="811612"/>
            <a:ext cx="230371" cy="43939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5665" y="818698"/>
            <a:ext cx="524541" cy="43939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874" y="818698"/>
            <a:ext cx="552893" cy="4393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350874" y="5591362"/>
            <a:ext cx="287546" cy="1319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339774" y="5846695"/>
            <a:ext cx="287546" cy="1319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339774" y="6102028"/>
            <a:ext cx="287546" cy="1319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5234295" y="5336029"/>
            <a:ext cx="287546" cy="1319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5234295" y="5591362"/>
            <a:ext cx="287546" cy="13196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V="1">
            <a:off x="5234295" y="5846695"/>
            <a:ext cx="287546" cy="1319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8420" y="5248122"/>
            <a:ext cx="406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CHOICE: Currently unused, can be any value or blank.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420" y="5503455"/>
            <a:ext cx="3621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NAME: Last name (and first initial if necessary).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7320" y="5758788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C/D: Commander (C) or Deputy (D).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7320" y="6014121"/>
            <a:ext cx="2800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SCP: SCP Certified, Yes (Y) or No (N).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1841" y="5248122"/>
            <a:ext cx="2006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ALERTS: Max alert count.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21841" y="5503455"/>
            <a:ext cx="521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CREW#: Used for crew pairings.  Limit two MCCMs per crew number.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1841" y="5758788"/>
            <a:ext cx="6709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Month Layout: Add crew inputs.  Added alerts will be considered part of the MCCMs alert</a:t>
            </a:r>
          </a:p>
          <a:p>
            <a:r>
              <a:rPr lang="en-US" sz="1400" dirty="0"/>
              <a:t>count when building the schedule, but must be entered in the following format:</a:t>
            </a:r>
          </a:p>
          <a:p>
            <a:r>
              <a:rPr lang="en-US" sz="1400" dirty="0"/>
              <a:t>[LCC][POSITION], or for example:  FC for Foxtrot LCC Commander.</a:t>
            </a:r>
          </a:p>
        </p:txBody>
      </p:sp>
    </p:spTree>
    <p:extLst>
      <p:ext uri="{BB962C8B-B14F-4D97-AF65-F5344CB8AC3E}">
        <p14:creationId xmlns:p14="http://schemas.microsoft.com/office/powerpoint/2010/main" val="10086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281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91 OG Auto Scheduler</vt:lpstr>
      <vt:lpstr>PowerPoint Presentation</vt:lpstr>
      <vt:lpstr>Input Spreadsheet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 OG Auto-Scheduler</dc:title>
  <dc:creator>Mike Benedetti</dc:creator>
  <cp:lastModifiedBy>Mike Benedetti</cp:lastModifiedBy>
  <cp:revision>17</cp:revision>
  <dcterms:created xsi:type="dcterms:W3CDTF">2016-07-07T15:51:10Z</dcterms:created>
  <dcterms:modified xsi:type="dcterms:W3CDTF">2016-10-07T02:58:56Z</dcterms:modified>
</cp:coreProperties>
</file>