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B77C-5D6B-458C-A080-65AA24E047B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646-64F6-4445-8862-474B5DAAD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25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B77C-5D6B-458C-A080-65AA24E047B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646-64F6-4445-8862-474B5DAAD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36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B77C-5D6B-458C-A080-65AA24E047B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646-64F6-4445-8862-474B5DAAD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34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B77C-5D6B-458C-A080-65AA24E047B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646-64F6-4445-8862-474B5DAAD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36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B77C-5D6B-458C-A080-65AA24E047B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646-64F6-4445-8862-474B5DAAD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66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B77C-5D6B-458C-A080-65AA24E047B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646-64F6-4445-8862-474B5DAAD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59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B77C-5D6B-458C-A080-65AA24E047B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646-64F6-4445-8862-474B5DAAD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36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B77C-5D6B-458C-A080-65AA24E047B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646-64F6-4445-8862-474B5DAAD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80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B77C-5D6B-458C-A080-65AA24E047B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646-64F6-4445-8862-474B5DAAD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B77C-5D6B-458C-A080-65AA24E047B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646-64F6-4445-8862-474B5DAAD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39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B77C-5D6B-458C-A080-65AA24E047B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646-64F6-4445-8862-474B5DAAD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14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0B77C-5D6B-458C-A080-65AA24E047B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31646-64F6-4445-8862-474B5DAAD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21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7624" y="1122363"/>
            <a:ext cx="9300376" cy="3370124"/>
          </a:xfrm>
        </p:spPr>
        <p:txBody>
          <a:bodyPr>
            <a:normAutofit fontScale="90000"/>
          </a:bodyPr>
          <a:lstStyle/>
          <a:p>
            <a:r>
              <a:rPr lang="en-GB" dirty="0"/>
              <a:t>Lab4 – Information Gathering (Scanning)</a:t>
            </a:r>
            <a:br>
              <a:rPr lang="en-GB" dirty="0"/>
            </a:br>
            <a:r>
              <a:rPr lang="en-GB" dirty="0"/>
              <a:t>-</a:t>
            </a:r>
            <a:br>
              <a:rPr lang="en-GB" dirty="0"/>
            </a:br>
            <a:r>
              <a:rPr lang="en-GB" dirty="0"/>
              <a:t>Nmap part-2</a:t>
            </a:r>
          </a:p>
        </p:txBody>
      </p:sp>
    </p:spTree>
    <p:extLst>
      <p:ext uri="{BB962C8B-B14F-4D97-AF65-F5344CB8AC3E}">
        <p14:creationId xmlns:p14="http://schemas.microsoft.com/office/powerpoint/2010/main" val="273580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83" y="1825625"/>
            <a:ext cx="11040817" cy="48881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There are two lab sheets 4a and 4b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4a covers the following</a:t>
            </a:r>
          </a:p>
          <a:p>
            <a:r>
              <a:rPr lang="en-GB" dirty="0"/>
              <a:t>Introduction </a:t>
            </a:r>
            <a:r>
              <a:rPr lang="en-GB" dirty="0" err="1"/>
              <a:t>Nmap</a:t>
            </a:r>
            <a:r>
              <a:rPr lang="en-GB" dirty="0"/>
              <a:t> Scripting Engine</a:t>
            </a:r>
          </a:p>
          <a:p>
            <a:pPr marL="1073150" lvl="0">
              <a:buFont typeface="Wingdings" panose="05000000000000000000" pitchFamily="2" charset="2"/>
              <a:buChar char="ü"/>
            </a:pPr>
            <a:r>
              <a:rPr lang="en-GB" dirty="0"/>
              <a:t>Need for a specific scripting language</a:t>
            </a:r>
          </a:p>
          <a:p>
            <a:pPr marL="1073150" lvl="0">
              <a:buFont typeface="Wingdings" panose="05000000000000000000" pitchFamily="2" charset="2"/>
              <a:buChar char="ü"/>
            </a:pPr>
            <a:r>
              <a:rPr lang="en-GB" dirty="0"/>
              <a:t>Inner working of an </a:t>
            </a:r>
            <a:r>
              <a:rPr lang="en-GB" dirty="0" err="1"/>
              <a:t>Nmap</a:t>
            </a:r>
            <a:r>
              <a:rPr lang="en-GB" dirty="0"/>
              <a:t> script</a:t>
            </a:r>
          </a:p>
          <a:p>
            <a:pPr marL="1073150" lvl="0">
              <a:buFont typeface="Wingdings" panose="05000000000000000000" pitchFamily="2" charset="2"/>
              <a:buChar char="ü"/>
            </a:pPr>
            <a:r>
              <a:rPr lang="en-GB" dirty="0"/>
              <a:t>Finding and running </a:t>
            </a:r>
            <a:r>
              <a:rPr lang="en-GB" dirty="0" err="1"/>
              <a:t>Nmap</a:t>
            </a:r>
            <a:r>
              <a:rPr lang="en-GB" dirty="0"/>
              <a:t> script </a:t>
            </a:r>
          </a:p>
          <a:p>
            <a:r>
              <a:rPr lang="en-GB" dirty="0"/>
              <a:t>Writing </a:t>
            </a:r>
            <a:r>
              <a:rPr lang="en-GB" dirty="0" err="1"/>
              <a:t>Nmap</a:t>
            </a:r>
            <a:r>
              <a:rPr lang="en-GB" dirty="0"/>
              <a:t> Scripts</a:t>
            </a:r>
          </a:p>
          <a:p>
            <a:pPr marL="1301750" lvl="0" indent="-457200">
              <a:buFont typeface="Wingdings" panose="05000000000000000000" pitchFamily="2" charset="2"/>
              <a:buChar char="ü"/>
            </a:pPr>
            <a:r>
              <a:rPr lang="en-GB" dirty="0"/>
              <a:t>Structure of an </a:t>
            </a:r>
            <a:r>
              <a:rPr lang="en-GB" dirty="0" err="1"/>
              <a:t>Nmap</a:t>
            </a:r>
            <a:r>
              <a:rPr lang="en-GB" dirty="0"/>
              <a:t> script</a:t>
            </a:r>
          </a:p>
          <a:p>
            <a:pPr marL="1301750" lvl="0" indent="-457200">
              <a:buFont typeface="Wingdings" panose="05000000000000000000" pitchFamily="2" charset="2"/>
              <a:buChar char="ü"/>
            </a:pPr>
            <a:r>
              <a:rPr lang="en-GB" dirty="0"/>
              <a:t>Headers of </a:t>
            </a:r>
            <a:r>
              <a:rPr lang="en-GB" dirty="0" err="1"/>
              <a:t>Nmap</a:t>
            </a:r>
            <a:r>
              <a:rPr lang="en-GB" dirty="0"/>
              <a:t> script</a:t>
            </a:r>
          </a:p>
          <a:p>
            <a:pPr marL="1301750" lvl="0" indent="-457200">
              <a:buFont typeface="Wingdings" panose="05000000000000000000" pitchFamily="2" charset="2"/>
              <a:buChar char="ü"/>
            </a:pPr>
            <a:r>
              <a:rPr lang="en-GB" dirty="0"/>
              <a:t>Rules of </a:t>
            </a:r>
            <a:r>
              <a:rPr lang="en-GB" dirty="0" err="1"/>
              <a:t>Nmap</a:t>
            </a:r>
            <a:r>
              <a:rPr lang="en-GB" dirty="0"/>
              <a:t> script</a:t>
            </a:r>
          </a:p>
          <a:p>
            <a:pPr marL="1301750" lvl="0" indent="-457200">
              <a:buFont typeface="Wingdings" panose="05000000000000000000" pitchFamily="2" charset="2"/>
              <a:buChar char="ü"/>
            </a:pPr>
            <a:r>
              <a:rPr lang="en-GB" dirty="0"/>
              <a:t>Actions of </a:t>
            </a:r>
            <a:r>
              <a:rPr lang="en-GB" dirty="0" err="1"/>
              <a:t>Nmap</a:t>
            </a:r>
            <a:r>
              <a:rPr lang="en-GB" dirty="0"/>
              <a:t> script</a:t>
            </a:r>
          </a:p>
        </p:txBody>
      </p:sp>
    </p:spTree>
    <p:extLst>
      <p:ext uri="{BB962C8B-B14F-4D97-AF65-F5344CB8AC3E}">
        <p14:creationId xmlns:p14="http://schemas.microsoft.com/office/powerpoint/2010/main" val="237873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4b covers the following additional tools of </a:t>
            </a:r>
            <a:r>
              <a:rPr lang="en-GB" dirty="0" err="1"/>
              <a:t>Nmap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By the end of the lab, you will be able to use basic commands on these tools.</a:t>
            </a:r>
          </a:p>
          <a:p>
            <a:pPr marL="0" indent="0">
              <a:buNone/>
            </a:pPr>
            <a:r>
              <a:rPr lang="en-GB" dirty="0"/>
              <a:t>They are </a:t>
            </a:r>
            <a:r>
              <a:rPr lang="en-GB" dirty="0">
                <a:solidFill>
                  <a:srgbClr val="FF0000"/>
                </a:solidFill>
              </a:rPr>
              <a:t>illegal</a:t>
            </a:r>
            <a:r>
              <a:rPr lang="en-GB" dirty="0"/>
              <a:t> to use against unauthorised machines and servers. </a:t>
            </a:r>
          </a:p>
          <a:p>
            <a:pPr marL="628650" indent="-271463">
              <a:buFont typeface="Wingdings" panose="05000000000000000000" pitchFamily="2" charset="2"/>
              <a:buChar char="ü"/>
            </a:pPr>
            <a:r>
              <a:rPr lang="en-GB" dirty="0" err="1"/>
              <a:t>Ncrack</a:t>
            </a:r>
            <a:r>
              <a:rPr lang="en-GB" dirty="0"/>
              <a:t>, </a:t>
            </a:r>
          </a:p>
          <a:p>
            <a:pPr marL="628650" indent="-271463">
              <a:buFont typeface="Wingdings" panose="05000000000000000000" pitchFamily="2" charset="2"/>
              <a:buChar char="ü"/>
            </a:pPr>
            <a:r>
              <a:rPr lang="en-GB" dirty="0" err="1"/>
              <a:t>Nping</a:t>
            </a:r>
            <a:r>
              <a:rPr lang="en-GB" dirty="0"/>
              <a:t>, </a:t>
            </a:r>
          </a:p>
          <a:p>
            <a:pPr marL="628650" indent="-271463">
              <a:buFont typeface="Wingdings" panose="05000000000000000000" pitchFamily="2" charset="2"/>
              <a:buChar char="ü"/>
            </a:pPr>
            <a:r>
              <a:rPr lang="en-GB" dirty="0"/>
              <a:t>Part one of </a:t>
            </a:r>
            <a:r>
              <a:rPr lang="en-GB" dirty="0" err="1"/>
              <a:t>Ncat</a:t>
            </a:r>
            <a:r>
              <a:rPr lang="en-GB" dirty="0"/>
              <a:t>, it will also be </a:t>
            </a:r>
            <a:r>
              <a:rPr lang="en-GB"/>
              <a:t>covered next week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449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Lab4 – Information Gathering (Scanning) - Nmap part-2</vt:lpstr>
      <vt:lpstr>Objectives</vt:lpstr>
      <vt:lpstr>PowerPoint Presentation</vt:lpstr>
    </vt:vector>
  </TitlesOfParts>
  <Company>University of Sussex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Lab3 – Information Gathering (Scanning) - Nmap part-1</dc:title>
  <dc:creator>Imran Khan</dc:creator>
  <cp:lastModifiedBy>Dr. Imran Ullah Khan</cp:lastModifiedBy>
  <cp:revision>6</cp:revision>
  <dcterms:created xsi:type="dcterms:W3CDTF">2019-10-12T13:47:00Z</dcterms:created>
  <dcterms:modified xsi:type="dcterms:W3CDTF">2019-10-20T21:52:14Z</dcterms:modified>
</cp:coreProperties>
</file>