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0"/>
  </p:handoutMasterIdLst>
  <p:sldIdLst>
    <p:sldId id="277" r:id="rId2"/>
    <p:sldId id="289" r:id="rId3"/>
    <p:sldId id="290" r:id="rId4"/>
    <p:sldId id="291" r:id="rId5"/>
    <p:sldId id="292" r:id="rId6"/>
    <p:sldId id="293" r:id="rId7"/>
    <p:sldId id="294" r:id="rId8"/>
    <p:sldId id="288" r:id="rId9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261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1800" dirty="0" smtClean="0"/>
              <a:t>Your </a:t>
            </a:r>
            <a:r>
              <a:rPr lang="en-GB" sz="1800" dirty="0" err="1" smtClean="0"/>
              <a:t>public_html</a:t>
            </a:r>
            <a:r>
              <a:rPr lang="en-GB" sz="1800" dirty="0" smtClean="0"/>
              <a:t> is a space on the server. </a:t>
            </a:r>
            <a:r>
              <a:rPr lang="en-GB" sz="1800" dirty="0" smtClean="0"/>
              <a:t>We want to create an application where a file can be uploaded to the server space. Exactly like how people submit their CVs. </a:t>
            </a:r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 smtClean="0"/>
              <a:t>first step is to create a form that contains a Text Box and a Submit button</a:t>
            </a:r>
          </a:p>
          <a:p>
            <a:r>
              <a:rPr lang="en-GB" sz="1800" dirty="0" smtClean="0"/>
              <a:t>Once this has been created the we will need to write a PHP Script that will transfer the file to the server</a:t>
            </a:r>
          </a:p>
          <a:p>
            <a:r>
              <a:rPr lang="en-GB" sz="1800" dirty="0" smtClean="0">
                <a:solidFill>
                  <a:schemeClr val="tx1"/>
                </a:solidFill>
              </a:rPr>
              <a:t>Here is the PHP Script that generates the HTML needed to create the form we need: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7505" b="76094"/>
          <a:stretch>
            <a:fillRect/>
          </a:stretch>
        </p:blipFill>
        <p:spPr bwMode="auto">
          <a:xfrm>
            <a:off x="683568" y="4293096"/>
            <a:ext cx="8001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The PHP Script on the previous slide should give you the following screen: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800" dirty="0" smtClean="0"/>
              <a:t>When you click on the </a:t>
            </a:r>
          </a:p>
          <a:p>
            <a:pPr>
              <a:buNone/>
            </a:pPr>
            <a:r>
              <a:rPr lang="en-GB" sz="2800" dirty="0" smtClean="0"/>
              <a:t>	Browse... Button then </a:t>
            </a:r>
          </a:p>
          <a:p>
            <a:pPr>
              <a:buNone/>
            </a:pPr>
            <a:r>
              <a:rPr lang="en-GB" sz="2800" dirty="0" smtClean="0"/>
              <a:t>	you will get a File </a:t>
            </a:r>
          </a:p>
          <a:p>
            <a:pPr>
              <a:buNone/>
            </a:pPr>
            <a:r>
              <a:rPr lang="en-GB" sz="2800" dirty="0" smtClean="0"/>
              <a:t>	Dialogue Box where </a:t>
            </a:r>
          </a:p>
          <a:p>
            <a:pPr>
              <a:buNone/>
            </a:pPr>
            <a:r>
              <a:rPr lang="en-GB" sz="2800" dirty="0" smtClean="0"/>
              <a:t>	you can choose the File: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4910" b="72416"/>
          <a:stretch>
            <a:fillRect/>
          </a:stretch>
        </p:blipFill>
        <p:spPr bwMode="auto">
          <a:xfrm>
            <a:off x="642966" y="2428868"/>
            <a:ext cx="8001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9803" t="13715" r="47149" b="6969"/>
          <a:stretch/>
        </p:blipFill>
        <p:spPr bwMode="auto">
          <a:xfrm>
            <a:off x="6588224" y="4365104"/>
            <a:ext cx="14401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Once you have selected your File and clicked on </a:t>
            </a:r>
            <a:r>
              <a:rPr lang="en-GB" sz="2800" u="sng" dirty="0" smtClean="0"/>
              <a:t>O</a:t>
            </a:r>
            <a:r>
              <a:rPr lang="en-GB" sz="2800" dirty="0" smtClean="0"/>
              <a:t>pen then your screen </a:t>
            </a:r>
            <a:r>
              <a:rPr lang="en-GB" sz="2800" dirty="0" smtClean="0"/>
              <a:t>will display an input box along with a browse button.</a:t>
            </a: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r>
              <a:rPr lang="en-GB" sz="2800" dirty="0" smtClean="0"/>
              <a:t>The next step is to create the PHP Script that will Upload the File to the Server</a:t>
            </a:r>
          </a:p>
          <a:p>
            <a:r>
              <a:rPr lang="en-GB" sz="2800" dirty="0" smtClean="0"/>
              <a:t>We specified that our PHP Script would be called uploadFile.php In the 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echo "&lt;form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='multipart/form-data' action='uploadFile.php' method='POST'&gt;"; </a:t>
            </a:r>
            <a:r>
              <a:rPr lang="en-GB" sz="2800" dirty="0" smtClean="0"/>
              <a:t>line within the uploadFileForm.php Script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Now we need to create the PHP Script for uploadFile.php:</a:t>
            </a:r>
          </a:p>
          <a:p>
            <a:endParaRPr lang="en-GB" sz="28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400" dirty="0" smtClean="0"/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400" dirty="0" smtClean="0"/>
              <a:t>Important Note: Make sure that you </a:t>
            </a:r>
          </a:p>
          <a:p>
            <a:pPr>
              <a:buNone/>
            </a:pPr>
            <a:r>
              <a:rPr lang="en-GB" sz="2400" dirty="0" smtClean="0"/>
              <a:t>	create a folder called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uploadedFiles</a:t>
            </a:r>
            <a:r>
              <a:rPr lang="en-GB" sz="2400" dirty="0" smtClean="0"/>
              <a:t> </a:t>
            </a:r>
          </a:p>
          <a:p>
            <a:pPr>
              <a:buNone/>
            </a:pPr>
            <a:r>
              <a:rPr lang="en-GB" sz="2400" dirty="0" smtClean="0"/>
              <a:t>	in order for the above Script to work!</a:t>
            </a:r>
            <a:endParaRPr lang="en-GB" sz="24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1305" r="3614" b="42033"/>
          <a:stretch>
            <a:fillRect/>
          </a:stretch>
        </p:blipFill>
        <p:spPr bwMode="auto">
          <a:xfrm>
            <a:off x="500034" y="2357430"/>
            <a:ext cx="84749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536" t="30000" r="54910" b="50000"/>
          <a:stretch>
            <a:fillRect/>
          </a:stretch>
        </p:blipFill>
        <p:spPr bwMode="auto">
          <a:xfrm>
            <a:off x="6072198" y="5224042"/>
            <a:ext cx="2928958" cy="149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Now that we have both the PHP Script for the Form and the Button we can now begin to test it to make sure it works</a:t>
            </a:r>
          </a:p>
          <a:p>
            <a:r>
              <a:rPr lang="en-GB" sz="2800" i="1" dirty="0" smtClean="0"/>
              <a:t>Step One – Make sure the </a:t>
            </a:r>
            <a:r>
              <a:rPr lang="en-GB" sz="2800" i="1" dirty="0" err="1" smtClean="0"/>
              <a:t>uploadedFiles</a:t>
            </a:r>
            <a:r>
              <a:rPr lang="en-GB" sz="2800" i="1" dirty="0" smtClean="0"/>
              <a:t> folder is empty:</a:t>
            </a:r>
          </a:p>
          <a:p>
            <a:endParaRPr lang="en-GB" sz="2800" i="1" dirty="0" smtClean="0"/>
          </a:p>
          <a:p>
            <a:endParaRPr lang="en-GB" sz="2800" i="1" dirty="0" smtClean="0"/>
          </a:p>
          <a:p>
            <a:endParaRPr lang="en-GB" sz="2800" i="1" dirty="0" smtClean="0"/>
          </a:p>
          <a:p>
            <a:r>
              <a:rPr lang="en-GB" sz="2800" i="1" dirty="0" smtClean="0"/>
              <a:t>Step Two – Run the uploadFileForm.php Script in your Browser: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400" dirty="0" smtClean="0"/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36145" r="43103" b="49548"/>
          <a:stretch>
            <a:fillRect/>
          </a:stretch>
        </p:blipFill>
        <p:spPr bwMode="auto">
          <a:xfrm>
            <a:off x="1928794" y="3286124"/>
            <a:ext cx="5500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1" t="55515" r="61823" b="14154"/>
          <a:stretch>
            <a:fillRect/>
          </a:stretch>
        </p:blipFill>
        <p:spPr bwMode="auto">
          <a:xfrm>
            <a:off x="2714611" y="5429264"/>
            <a:ext cx="454605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i="1" dirty="0" smtClean="0"/>
              <a:t>Step Three – Click on Browse... And find the file that you</a:t>
            </a:r>
          </a:p>
          <a:p>
            <a:pPr>
              <a:buNone/>
            </a:pPr>
            <a:r>
              <a:rPr lang="en-GB" sz="2800" i="1" dirty="0" smtClean="0"/>
              <a:t>	want to upload</a:t>
            </a:r>
          </a:p>
          <a:p>
            <a:pPr>
              <a:buNone/>
            </a:pPr>
            <a:r>
              <a:rPr lang="en-GB" sz="2800" i="1" dirty="0" smtClean="0"/>
              <a:t>	and click on </a:t>
            </a:r>
          </a:p>
          <a:p>
            <a:pPr>
              <a:buNone/>
            </a:pPr>
            <a:r>
              <a:rPr lang="en-GB" sz="2800" i="1" dirty="0" smtClean="0"/>
              <a:t>	</a:t>
            </a:r>
            <a:r>
              <a:rPr lang="en-GB" sz="2800" i="1" u="sng" dirty="0" smtClean="0"/>
              <a:t>O</a:t>
            </a:r>
            <a:r>
              <a:rPr lang="en-GB" sz="2800" i="1" dirty="0" smtClean="0"/>
              <a:t>pen:</a:t>
            </a:r>
          </a:p>
          <a:p>
            <a:endParaRPr lang="en-GB" sz="2000" i="1" dirty="0" smtClean="0"/>
          </a:p>
          <a:p>
            <a:endParaRPr lang="en-GB" sz="2000" i="1" dirty="0" smtClean="0"/>
          </a:p>
          <a:p>
            <a:r>
              <a:rPr lang="en-GB" sz="2800" i="1" dirty="0" smtClean="0"/>
              <a:t>Step Four – Click on Upload File: </a:t>
            </a:r>
          </a:p>
          <a:p>
            <a:endParaRPr lang="en-GB" sz="3200" i="1" dirty="0" smtClean="0"/>
          </a:p>
          <a:p>
            <a:r>
              <a:rPr lang="en-GB" sz="2800" i="1" dirty="0" smtClean="0"/>
              <a:t>You should get the following screen: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210" t="40155" r="55843" b="4131"/>
          <a:stretch/>
        </p:blipFill>
        <p:spPr bwMode="auto">
          <a:xfrm>
            <a:off x="5818175" y="2000240"/>
            <a:ext cx="22225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1231" t="55515" r="11576" b="14154"/>
          <a:stretch>
            <a:fillRect/>
          </a:stretch>
        </p:blipFill>
        <p:spPr bwMode="auto">
          <a:xfrm>
            <a:off x="571472" y="5857892"/>
            <a:ext cx="842968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Upload a File to the Server – Part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i="1" dirty="0" smtClean="0"/>
              <a:t>Step Five – Check the </a:t>
            </a:r>
            <a:r>
              <a:rPr lang="en-GB" sz="2800" i="1" dirty="0" err="1" smtClean="0"/>
              <a:t>uploadedFiles</a:t>
            </a:r>
            <a:r>
              <a:rPr lang="en-GB" sz="2800" i="1" dirty="0" smtClean="0"/>
              <a:t> Folder on the Server to make sure the file has uploaded </a:t>
            </a:r>
            <a:r>
              <a:rPr lang="en-GB" sz="2800" i="1" dirty="0" smtClean="0"/>
              <a:t>correctly. </a:t>
            </a:r>
            <a:endParaRPr lang="en-GB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800" dirty="0" smtClean="0"/>
              <a:t>1 – Uploading a File to the Server</a:t>
            </a:r>
          </a:p>
          <a:p>
            <a:pPr lvl="1"/>
            <a:r>
              <a:rPr lang="en-GB" sz="2000" dirty="0" smtClean="0"/>
              <a:t>1a) Create PHP Scripts that will allow you to upload a File and store it on your Server</a:t>
            </a:r>
          </a:p>
          <a:p>
            <a:pPr lvl="1"/>
            <a:r>
              <a:rPr lang="en-GB" sz="2000" dirty="0" smtClean="0"/>
              <a:t>1b) Test your PHP Scripts </a:t>
            </a:r>
            <a:endParaRPr lang="en-GB" sz="2000" dirty="0"/>
          </a:p>
          <a:p>
            <a:pPr marL="454914" lvl="1" indent="0">
              <a:buNone/>
            </a:pPr>
            <a:r>
              <a:rPr lang="en-GB" sz="2800" dirty="0" smtClean="0"/>
              <a:t>2 </a:t>
            </a:r>
            <a:r>
              <a:rPr lang="en-GB" sz="2800" dirty="0" smtClean="0"/>
              <a:t>– Find out the meaning and functionality of the following in PHP:</a:t>
            </a:r>
          </a:p>
          <a:p>
            <a:pPr lvl="1"/>
            <a:r>
              <a:rPr lang="en-GB" sz="2000" dirty="0" smtClean="0">
                <a:cs typeface="Cordia New" pitchFamily="34" charset="-34"/>
              </a:rPr>
              <a:t>2a) </a:t>
            </a:r>
            <a:r>
              <a:rPr lang="en-GB" sz="2000" dirty="0" err="1" smtClean="0">
                <a:cs typeface="Cordia New" pitchFamily="34" charset="-34"/>
              </a:rPr>
              <a:t>basename</a:t>
            </a:r>
            <a:r>
              <a:rPr lang="en-GB" sz="2000" dirty="0" smtClean="0">
                <a:cs typeface="Cordia New" pitchFamily="34" charset="-34"/>
              </a:rPr>
              <a:t>($_FILES['</a:t>
            </a:r>
            <a:r>
              <a:rPr lang="en-GB" sz="2000" dirty="0" err="1" smtClean="0">
                <a:cs typeface="Cordia New" pitchFamily="34" charset="-34"/>
              </a:rPr>
              <a:t>chosenFile</a:t>
            </a:r>
            <a:r>
              <a:rPr lang="en-GB" sz="2000" dirty="0" smtClean="0">
                <a:cs typeface="Cordia New" pitchFamily="34" charset="-34"/>
              </a:rPr>
              <a:t>']['name'])</a:t>
            </a:r>
          </a:p>
          <a:p>
            <a:pPr lvl="1"/>
            <a:r>
              <a:rPr lang="en-GB" sz="2000" dirty="0" smtClean="0">
                <a:cs typeface="Cordia New" pitchFamily="34" charset="-34"/>
              </a:rPr>
              <a:t>2b) </a:t>
            </a:r>
            <a:r>
              <a:rPr lang="en-GB" sz="2000" dirty="0" err="1" smtClean="0">
                <a:cs typeface="Cordia New" pitchFamily="34" charset="-34"/>
              </a:rPr>
              <a:t>move_uploaded_file</a:t>
            </a:r>
            <a:r>
              <a:rPr lang="en-GB" sz="2000" dirty="0" smtClean="0">
                <a:cs typeface="Cordia New" pitchFamily="34" charset="-34"/>
              </a:rPr>
              <a:t>($_FILES['</a:t>
            </a:r>
            <a:r>
              <a:rPr lang="en-GB" sz="2000" dirty="0" err="1" smtClean="0">
                <a:cs typeface="Cordia New" pitchFamily="34" charset="-34"/>
              </a:rPr>
              <a:t>chosenFile</a:t>
            </a:r>
            <a:r>
              <a:rPr lang="en-GB" sz="2000" dirty="0" smtClean="0">
                <a:cs typeface="Cordia New" pitchFamily="34" charset="-34"/>
              </a:rPr>
              <a:t>']['</a:t>
            </a:r>
            <a:r>
              <a:rPr lang="en-GB" sz="2000" dirty="0" err="1" smtClean="0">
                <a:cs typeface="Cordia New" pitchFamily="34" charset="-34"/>
              </a:rPr>
              <a:t>tmp_name</a:t>
            </a:r>
            <a:r>
              <a:rPr lang="en-GB" sz="2000" dirty="0" smtClean="0">
                <a:cs typeface="Cordia New" pitchFamily="34" charset="-34"/>
              </a:rPr>
              <a:t>'], $</a:t>
            </a:r>
            <a:r>
              <a:rPr lang="en-GB" sz="2000" dirty="0" err="1" smtClean="0">
                <a:cs typeface="Cordia New" pitchFamily="34" charset="-34"/>
              </a:rPr>
              <a:t>filepath</a:t>
            </a:r>
            <a:r>
              <a:rPr lang="en-GB" sz="2000" dirty="0" smtClean="0">
                <a:cs typeface="Cordia New" pitchFamily="34" charset="-34"/>
              </a:rPr>
              <a:t>)</a:t>
            </a: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2838</TotalTime>
  <Words>415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Consolas</vt:lpstr>
      <vt:lpstr>Corbel</vt:lpstr>
      <vt:lpstr>Cordia New</vt:lpstr>
      <vt:lpstr>Courier New</vt:lpstr>
      <vt:lpstr>Wingdings</vt:lpstr>
      <vt:lpstr>Wingdings 2</vt:lpstr>
      <vt:lpstr>Wingdings 3</vt:lpstr>
      <vt:lpstr>Metro</vt:lpstr>
      <vt:lpstr>Using PHP to Upload a File to the Server – Part 1</vt:lpstr>
      <vt:lpstr>Using PHP to Upload a File to the Server – Part 2</vt:lpstr>
      <vt:lpstr>Using PHP to Upload a File to the Server – Part 3</vt:lpstr>
      <vt:lpstr>Using PHP to Upload a File to the Server – Part 4</vt:lpstr>
      <vt:lpstr>Using PHP to Upload a File to the Server – Part 5</vt:lpstr>
      <vt:lpstr>Using PHP to Upload a File to the Server – Part 6</vt:lpstr>
      <vt:lpstr>Using PHP to Upload a File to the Server – Part 7</vt:lpstr>
      <vt:lpstr>Exercises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Imran Khan</cp:lastModifiedBy>
  <cp:revision>422</cp:revision>
  <dcterms:created xsi:type="dcterms:W3CDTF">2011-09-02T14:20:14Z</dcterms:created>
  <dcterms:modified xsi:type="dcterms:W3CDTF">2019-11-01T20:50:05Z</dcterms:modified>
</cp:coreProperties>
</file>