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11"/>
  </p:handoutMasterIdLst>
  <p:sldIdLst>
    <p:sldId id="257" r:id="rId2"/>
    <p:sldId id="277" r:id="rId3"/>
    <p:sldId id="289" r:id="rId4"/>
    <p:sldId id="290" r:id="rId5"/>
    <p:sldId id="291" r:id="rId6"/>
    <p:sldId id="292" r:id="rId7"/>
    <p:sldId id="293" r:id="rId8"/>
    <p:sldId id="294" r:id="rId9"/>
    <p:sldId id="288" r:id="rId10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50D3-D673-41B1-B899-6584F497ECDD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D80A-AACC-4C18-A98E-F7735C29C0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181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771B763-D69A-447B-A5E0-14DA5D760EC8}" type="datetimeFigureOut">
              <a:rPr lang="en-US" smtClean="0"/>
              <a:pPr/>
              <a:t>11/1/2019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rmAutofit/>
          </a:bodyPr>
          <a:lstStyle/>
          <a:p>
            <a:r>
              <a:rPr lang="en-GB" dirty="0" smtClean="0"/>
              <a:t>For this topic we will be focussing on the following:</a:t>
            </a:r>
          </a:p>
          <a:p>
            <a:pPr lvl="1"/>
            <a:r>
              <a:rPr lang="en-GB" dirty="0" smtClean="0"/>
              <a:t>Using PHP to Detect the Browser</a:t>
            </a:r>
          </a:p>
          <a:p>
            <a:pPr lvl="1"/>
            <a:r>
              <a:rPr lang="en-GB" dirty="0" smtClean="0"/>
              <a:t>Using PHP to Detect the Screen </a:t>
            </a:r>
            <a:r>
              <a:rPr lang="en-GB" dirty="0" smtClean="0"/>
              <a:t>Resolution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Detect the Browser –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In order to detect and display the Browser being used you can use the following line of code in your PHP Script:</a:t>
            </a:r>
          </a:p>
          <a:p>
            <a:pPr lvl="1">
              <a:buNone/>
            </a:pPr>
            <a:r>
              <a:rPr lang="en-GB" sz="2400" dirty="0" smtClean="0">
                <a:latin typeface="Cordia New" pitchFamily="34" charset="-34"/>
                <a:cs typeface="Cordia New" pitchFamily="34" charset="-34"/>
              </a:rPr>
              <a:t>	e</a:t>
            </a:r>
            <a:r>
              <a:rPr lang="en-GB" sz="24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cho $_SERVER[‘HTTP_USER_AGENT’];</a:t>
            </a:r>
          </a:p>
          <a:p>
            <a:r>
              <a:rPr lang="en-GB" sz="2800" dirty="0" smtClean="0">
                <a:cs typeface="Cordia New" pitchFamily="34" charset="-34"/>
              </a:rPr>
              <a:t>If you use this in a PHP Script such as in the one below then you would get the screens on the next slide: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9157" b="24698"/>
          <a:stretch>
            <a:fillRect/>
          </a:stretch>
        </p:blipFill>
        <p:spPr bwMode="auto">
          <a:xfrm>
            <a:off x="1571604" y="4429132"/>
            <a:ext cx="6000792" cy="127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Detect the Browser –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This is what you would get if you run the script using Microsoft Internet Explorer:</a:t>
            </a:r>
          </a:p>
          <a:p>
            <a:endParaRPr lang="en-GB" sz="2800" dirty="0" smtClean="0"/>
          </a:p>
          <a:p>
            <a:endParaRPr lang="en-GB" sz="3200" dirty="0" smtClean="0"/>
          </a:p>
          <a:p>
            <a:r>
              <a:rPr lang="en-GB" sz="2800" dirty="0" smtClean="0"/>
              <a:t>This is what you would get if you run the script using Mozilla Firefox:</a:t>
            </a:r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endParaRPr lang="en-GB" sz="2000" dirty="0" smtClean="0"/>
          </a:p>
          <a:p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2800" dirty="0" smtClean="0"/>
              <a:t>The above 2 screenshots are not the most user friendly and they both look very similar!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7610" b="68923"/>
          <a:stretch>
            <a:fillRect/>
          </a:stretch>
        </p:blipFill>
        <p:spPr bwMode="auto">
          <a:xfrm>
            <a:off x="714348" y="2357430"/>
            <a:ext cx="823692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14215" b="79075"/>
          <a:stretch>
            <a:fillRect/>
          </a:stretch>
        </p:blipFill>
        <p:spPr bwMode="auto">
          <a:xfrm>
            <a:off x="1071538" y="4401136"/>
            <a:ext cx="7143800" cy="102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Detect the Browser – Part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In order to make the output from our PHP Script more user friendly you could use a series of If statements that would compare </a:t>
            </a:r>
            <a:r>
              <a:rPr lang="en-GB" sz="2800" dirty="0" smtClean="0">
                <a:latin typeface="Cordia New" pitchFamily="34" charset="-34"/>
                <a:cs typeface="Cordia New" pitchFamily="34" charset="-34"/>
              </a:rPr>
              <a:t>$_SERVER[‘HTTP_USER_AGENT’] </a:t>
            </a:r>
            <a:r>
              <a:rPr lang="en-GB" sz="2800" dirty="0" smtClean="0">
                <a:cs typeface="Cordia New" pitchFamily="34" charset="-34"/>
              </a:rPr>
              <a:t>to a series of values such as below: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9358" b="10603"/>
          <a:stretch>
            <a:fillRect/>
          </a:stretch>
        </p:blipFill>
        <p:spPr bwMode="auto">
          <a:xfrm>
            <a:off x="2000232" y="3225237"/>
            <a:ext cx="5286412" cy="32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Detect the Browser – Part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400" dirty="0" smtClean="0"/>
              <a:t>Using the previous PHP Script in Mozilla Firefox should give you</a:t>
            </a:r>
            <a:r>
              <a:rPr lang="en-GB" sz="2400" dirty="0" smtClean="0">
                <a:cs typeface="Cordia New" pitchFamily="34" charset="-34"/>
              </a:rPr>
              <a:t>:</a:t>
            </a:r>
          </a:p>
          <a:p>
            <a:endParaRPr lang="en-GB" sz="2400" dirty="0" smtClean="0">
              <a:cs typeface="Cordia New" pitchFamily="34" charset="-34"/>
            </a:endParaRPr>
          </a:p>
          <a:p>
            <a:endParaRPr lang="en-GB" sz="2400" dirty="0" smtClean="0">
              <a:cs typeface="Cordia New" pitchFamily="34" charset="-34"/>
            </a:endParaRPr>
          </a:p>
          <a:p>
            <a:r>
              <a:rPr lang="en-GB" sz="2400" dirty="0" smtClean="0"/>
              <a:t>Using the Script in Microsoft Internet Explorer should give you</a:t>
            </a:r>
            <a:r>
              <a:rPr lang="en-GB" sz="2400" dirty="0" smtClean="0">
                <a:cs typeface="Cordia New" pitchFamily="34" charset="-34"/>
              </a:rPr>
              <a:t>:</a:t>
            </a:r>
          </a:p>
          <a:p>
            <a:endParaRPr lang="en-GB" sz="2400" dirty="0" smtClean="0">
              <a:cs typeface="Cordia New" pitchFamily="34" charset="-34"/>
            </a:endParaRPr>
          </a:p>
          <a:p>
            <a:endParaRPr lang="en-GB" sz="2400" dirty="0" smtClean="0">
              <a:cs typeface="Cordia New" pitchFamily="34" charset="-34"/>
            </a:endParaRPr>
          </a:p>
          <a:p>
            <a:endParaRPr lang="en-GB" sz="2400" dirty="0" smtClean="0">
              <a:cs typeface="Cordia New" pitchFamily="34" charset="-34"/>
            </a:endParaRPr>
          </a:p>
          <a:p>
            <a:r>
              <a:rPr lang="en-GB" sz="2400" dirty="0" smtClean="0"/>
              <a:t>Using the Script in Google Chrome should give you</a:t>
            </a:r>
            <a:r>
              <a:rPr lang="en-GB" sz="2400" dirty="0" smtClean="0">
                <a:cs typeface="Cordia New" pitchFamily="34" charset="-34"/>
              </a:rPr>
              <a:t>: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8870" b="64830"/>
          <a:stretch>
            <a:fillRect/>
          </a:stretch>
        </p:blipFill>
        <p:spPr bwMode="auto">
          <a:xfrm>
            <a:off x="1566895" y="3643314"/>
            <a:ext cx="729138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t="15426" b="76093"/>
          <a:stretch>
            <a:fillRect/>
          </a:stretch>
        </p:blipFill>
        <p:spPr bwMode="auto">
          <a:xfrm>
            <a:off x="1571604" y="1928802"/>
            <a:ext cx="5500726" cy="100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 t="10937" b="79688"/>
          <a:stretch>
            <a:fillRect/>
          </a:stretch>
        </p:blipFill>
        <p:spPr bwMode="auto">
          <a:xfrm>
            <a:off x="1571604" y="5429263"/>
            <a:ext cx="7215238" cy="114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1571604" y="2571744"/>
            <a:ext cx="1428760" cy="428628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71604" y="4357694"/>
            <a:ext cx="1571636" cy="428628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571604" y="6143644"/>
            <a:ext cx="1571636" cy="428628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Detect the Screen Resolution –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After many weeks of searching and researching I still haven’t found an example of a PHP Script that doesn’t use JavaScript for detecting the Screen Resolution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The main reason for this is due to being able to detect the resolution client-side and not server-side</a:t>
            </a:r>
          </a:p>
          <a:p>
            <a:r>
              <a:rPr lang="en-GB" sz="2800" dirty="0" smtClean="0"/>
              <a:t>But the good thing is that we can use PHP to output HTML and JavaScript so we will use a PHP Script to generate JavaScript code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On the next slide is an example of a PHP Script that generates JavaScript that will allow us to detec</a:t>
            </a:r>
            <a:r>
              <a:rPr lang="en-GB" sz="2800" dirty="0" smtClean="0"/>
              <a:t>t and display the current Screen Resolution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Detect the Screen Resolution –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 smtClean="0"/>
              <a:t>The following PHP Script will allow you to detect and display the current Screen Resolution: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4272" b="17475"/>
          <a:stretch>
            <a:fillRect/>
          </a:stretch>
        </p:blipFill>
        <p:spPr bwMode="auto">
          <a:xfrm>
            <a:off x="857224" y="2500306"/>
            <a:ext cx="803433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PHP to Detect the Screen Resolution – Part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400" dirty="0" smtClean="0"/>
              <a:t>Here is what you get if you have a Screen Resolution of 1280x1024: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Here is what you get if you have a Screen Resolution of 800x600:</a:t>
            </a:r>
            <a:endParaRPr lang="en-GB" sz="2000" dirty="0" smtClean="0"/>
          </a:p>
          <a:p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7000" b="16000"/>
          <a:stretch>
            <a:fillRect/>
          </a:stretch>
        </p:blipFill>
        <p:spPr bwMode="auto">
          <a:xfrm>
            <a:off x="1142975" y="2357430"/>
            <a:ext cx="767503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56000" b="14000"/>
          <a:stretch>
            <a:fillRect/>
          </a:stretch>
        </p:blipFill>
        <p:spPr bwMode="auto">
          <a:xfrm>
            <a:off x="1142975" y="4536833"/>
            <a:ext cx="7643867" cy="110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97324"/>
            <a:ext cx="8501122" cy="5417824"/>
          </a:xfrm>
        </p:spPr>
        <p:txBody>
          <a:bodyPr>
            <a:noAutofit/>
          </a:bodyPr>
          <a:lstStyle/>
          <a:p>
            <a:r>
              <a:rPr lang="en-GB" sz="2400" dirty="0" smtClean="0"/>
              <a:t>1 – Detecting the Browser</a:t>
            </a:r>
          </a:p>
          <a:p>
            <a:pPr lvl="1"/>
            <a:r>
              <a:rPr lang="en-GB" sz="1800" dirty="0" smtClean="0"/>
              <a:t>1a) Create a PHP Script that will detect and display the Browser being used</a:t>
            </a:r>
          </a:p>
          <a:p>
            <a:pPr lvl="1"/>
            <a:r>
              <a:rPr lang="en-GB" sz="1800" dirty="0" smtClean="0"/>
              <a:t>1b) Test your PHP Script in at least 2 different Browsers</a:t>
            </a:r>
          </a:p>
          <a:p>
            <a:r>
              <a:rPr lang="en-GB" sz="2400" dirty="0" smtClean="0"/>
              <a:t>2 – Detecting the Screen Resolution</a:t>
            </a:r>
          </a:p>
          <a:p>
            <a:pPr lvl="1"/>
            <a:r>
              <a:rPr lang="en-GB" sz="1800" dirty="0" smtClean="0"/>
              <a:t>2a) Create a PHP Script that will detect and display the Screen Resolution being used</a:t>
            </a:r>
          </a:p>
          <a:p>
            <a:pPr lvl="1"/>
            <a:r>
              <a:rPr lang="en-GB" sz="1800" dirty="0" smtClean="0"/>
              <a:t>2b) Test your PHP Script using at least 2 different Screen Resolutions</a:t>
            </a:r>
          </a:p>
          <a:p>
            <a:r>
              <a:rPr lang="en-GB" sz="2400" dirty="0" smtClean="0"/>
              <a:t>3 – Find out the meaning and functionality of the following in PHP:</a:t>
            </a:r>
          </a:p>
          <a:p>
            <a:pPr lvl="1"/>
            <a:r>
              <a:rPr lang="en-GB" sz="1800" dirty="0" smtClean="0">
                <a:cs typeface="Cordia New" pitchFamily="34" charset="-34"/>
              </a:rPr>
              <a:t>3a) $_SERVER[‘HTTP_USER_AGENT’]</a:t>
            </a:r>
          </a:p>
          <a:p>
            <a:pPr lvl="1"/>
            <a:r>
              <a:rPr lang="en-GB" sz="1800" dirty="0" smtClean="0"/>
              <a:t>3b) </a:t>
            </a:r>
            <a:r>
              <a:rPr lang="en-GB" sz="1800" dirty="0" err="1" smtClean="0"/>
              <a:t>strpos</a:t>
            </a:r>
            <a:r>
              <a:rPr lang="en-GB" sz="1800" dirty="0" smtClean="0"/>
              <a:t>($_SERVER['HTTP_USER_AGENT'], 'Firefox')</a:t>
            </a:r>
          </a:p>
          <a:p>
            <a:pPr lvl="1">
              <a:buNone/>
            </a:pP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2699</TotalTime>
  <Words>472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Consolas</vt:lpstr>
      <vt:lpstr>Corbel</vt:lpstr>
      <vt:lpstr>Cordia New</vt:lpstr>
      <vt:lpstr>Wingdings</vt:lpstr>
      <vt:lpstr>Wingdings 2</vt:lpstr>
      <vt:lpstr>Wingdings 3</vt:lpstr>
      <vt:lpstr>Metro</vt:lpstr>
      <vt:lpstr>Introduction</vt:lpstr>
      <vt:lpstr>Using PHP to Detect the Browser – Part 1</vt:lpstr>
      <vt:lpstr>Using PHP to Detect the Browser – Part 2</vt:lpstr>
      <vt:lpstr>Using PHP to Detect the Browser – Part 3</vt:lpstr>
      <vt:lpstr>Using PHP to Detect the Browser – Part 4</vt:lpstr>
      <vt:lpstr>Using PHP to Detect the Screen Resolution – Part 1</vt:lpstr>
      <vt:lpstr>Using PHP to Detect the Screen Resolution – Part 2</vt:lpstr>
      <vt:lpstr>Using PHP to Detect the Screen Resolution – Part 3</vt:lpstr>
      <vt:lpstr>Exercises</vt:lpstr>
    </vt:vector>
  </TitlesOfParts>
  <Company>Leicester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Level 3 Extended Diploma in Information technology Games Design and development Year 2</dc:title>
  <dc:creator>wtaylor</dc:creator>
  <cp:lastModifiedBy>Imran Khan</cp:lastModifiedBy>
  <cp:revision>404</cp:revision>
  <dcterms:created xsi:type="dcterms:W3CDTF">2011-09-02T14:20:14Z</dcterms:created>
  <dcterms:modified xsi:type="dcterms:W3CDTF">2019-11-01T21:02:26Z</dcterms:modified>
</cp:coreProperties>
</file>