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9"/>
  </p:handoutMasterIdLst>
  <p:sldIdLst>
    <p:sldId id="257" r:id="rId2"/>
    <p:sldId id="277" r:id="rId3"/>
    <p:sldId id="290" r:id="rId4"/>
    <p:sldId id="289" r:id="rId5"/>
    <p:sldId id="291" r:id="rId6"/>
    <p:sldId id="292" r:id="rId7"/>
    <p:sldId id="288" r:id="rId8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50D3-D673-41B1-B899-6584F497ECDD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D80A-AACC-4C18-A98E-F7735C29C0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98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rmAutofit/>
          </a:bodyPr>
          <a:lstStyle/>
          <a:p>
            <a:r>
              <a:rPr lang="en-GB" dirty="0" smtClean="0"/>
              <a:t>For this topic we will be focussing on the following:</a:t>
            </a:r>
          </a:p>
          <a:p>
            <a:pPr lvl="1"/>
            <a:r>
              <a:rPr lang="en-GB" dirty="0" smtClean="0"/>
              <a:t>Using PHP to Create a Simple Login Form</a:t>
            </a:r>
          </a:p>
          <a:p>
            <a:pPr lvl="1"/>
            <a:r>
              <a:rPr lang="en-GB" dirty="0" smtClean="0"/>
              <a:t>Using PHP to Create a Simple Script to check the user’s Login </a:t>
            </a:r>
            <a:r>
              <a:rPr lang="en-GB" dirty="0" smtClean="0"/>
              <a:t>details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a Simple Login Form –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You will need to create a Form that looks similar to this: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93" t="15306" r="67857" b="76275"/>
          <a:stretch>
            <a:fillRect/>
          </a:stretch>
        </p:blipFill>
        <p:spPr bwMode="auto">
          <a:xfrm>
            <a:off x="1155965" y="2571744"/>
            <a:ext cx="477335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a Simple Login Form –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Here is the PHP Script for simpleLoginForm.php: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225" t="27778" r="5917" b="16666"/>
          <a:stretch>
            <a:fillRect/>
          </a:stretch>
        </p:blipFill>
        <p:spPr bwMode="auto">
          <a:xfrm>
            <a:off x="571472" y="2071678"/>
            <a:ext cx="832763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a Simple Script to check the user’s Login details –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Now that you have created and tested your Form it is now time to create the Script that will check the user’s login details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You will need to make sure that you check the following:</a:t>
            </a:r>
          </a:p>
          <a:p>
            <a:pPr lvl="1"/>
            <a:r>
              <a:rPr lang="en-GB" sz="2400" dirty="0" smtClean="0"/>
              <a:t>The username – It can be either correct or incorrect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</a:rPr>
              <a:t>The password – It can either be correct or incorrect</a:t>
            </a:r>
          </a:p>
          <a:p>
            <a:r>
              <a:rPr lang="en-GB" sz="2800" dirty="0" smtClean="0"/>
              <a:t>The script will only allow the user access if both the username and password are correct!</a:t>
            </a: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a Simple Script to check the user’s Login details –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Here is the PHP Script for simpleLoginCheck.php:</a:t>
            </a:r>
          </a:p>
          <a:p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959" t="12425" r="4091" b="10336"/>
          <a:stretch>
            <a:fillRect/>
          </a:stretch>
        </p:blipFill>
        <p:spPr bwMode="auto">
          <a:xfrm>
            <a:off x="1214414" y="1928778"/>
            <a:ext cx="6929486" cy="478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a Simple Script to check the user’s Login details – Part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Test 1 – Use an incorrect Username: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Should display the following:</a:t>
            </a:r>
          </a:p>
          <a:p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893" t="15306" r="59821" b="74745"/>
          <a:stretch>
            <a:fillRect/>
          </a:stretch>
        </p:blipFill>
        <p:spPr bwMode="auto">
          <a:xfrm>
            <a:off x="1000099" y="2000240"/>
            <a:ext cx="531938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339" t="55455" r="58929" b="20000"/>
          <a:stretch>
            <a:fillRect/>
          </a:stretch>
        </p:blipFill>
        <p:spPr bwMode="auto">
          <a:xfrm>
            <a:off x="1000100" y="4643446"/>
            <a:ext cx="635792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97324"/>
            <a:ext cx="8501122" cy="5417824"/>
          </a:xfrm>
        </p:spPr>
        <p:txBody>
          <a:bodyPr>
            <a:noAutofit/>
          </a:bodyPr>
          <a:lstStyle/>
          <a:p>
            <a:r>
              <a:rPr lang="en-GB" sz="2400" dirty="0" smtClean="0"/>
              <a:t>1 – Creating a Simple Login Form</a:t>
            </a:r>
          </a:p>
          <a:p>
            <a:pPr lvl="1"/>
            <a:r>
              <a:rPr lang="en-GB" sz="1800" dirty="0" smtClean="0"/>
              <a:t>1a) Create, Upload and Test the </a:t>
            </a:r>
            <a:r>
              <a:rPr lang="en-GB" sz="1800" dirty="0" err="1" smtClean="0"/>
              <a:t>simpleLoginForm</a:t>
            </a:r>
            <a:r>
              <a:rPr lang="en-GB" sz="1800" dirty="0" smtClean="0"/>
              <a:t> .</a:t>
            </a:r>
            <a:r>
              <a:rPr lang="en-GB" sz="1800" dirty="0" err="1" smtClean="0"/>
              <a:t>php</a:t>
            </a:r>
            <a:r>
              <a:rPr lang="en-GB" sz="1800" dirty="0" smtClean="0"/>
              <a:t> Script </a:t>
            </a:r>
          </a:p>
          <a:p>
            <a:r>
              <a:rPr lang="en-GB" sz="2400" dirty="0" smtClean="0"/>
              <a:t>2 – Creating a Simple Script to check the user’s Login details</a:t>
            </a:r>
          </a:p>
          <a:p>
            <a:pPr lvl="1"/>
            <a:r>
              <a:rPr lang="en-GB" sz="1800" dirty="0" smtClean="0"/>
              <a:t>2a) Create and Upload the simpleLoginCheck.php Script (make sure that you use your own username and invent a password)</a:t>
            </a:r>
          </a:p>
          <a:p>
            <a:pPr lvl="1"/>
            <a:r>
              <a:rPr lang="en-GB" sz="1800" dirty="0" smtClean="0"/>
              <a:t>2b) Test it by using the following Tests to make sure the Script works fully:</a:t>
            </a:r>
          </a:p>
          <a:p>
            <a:pPr lvl="2"/>
            <a:r>
              <a:rPr lang="en-GB" sz="1600" dirty="0" smtClean="0"/>
              <a:t>Incorrect Username</a:t>
            </a:r>
          </a:p>
          <a:p>
            <a:pPr lvl="2"/>
            <a:r>
              <a:rPr lang="en-GB" sz="1600" dirty="0" smtClean="0"/>
              <a:t>Correct Username and Incorrect Password</a:t>
            </a:r>
          </a:p>
          <a:p>
            <a:pPr lvl="2"/>
            <a:r>
              <a:rPr lang="en-GB" sz="1600" dirty="0" smtClean="0"/>
              <a:t>Correct Username and Correct Password</a:t>
            </a:r>
          </a:p>
          <a:p>
            <a:r>
              <a:rPr lang="en-GB" sz="2400" dirty="0" smtClean="0"/>
              <a:t>3 – Change the Simple Script so that it can be used by 3 </a:t>
            </a:r>
            <a:r>
              <a:rPr lang="en-GB" sz="2400" smtClean="0"/>
              <a:t>different </a:t>
            </a:r>
            <a:r>
              <a:rPr lang="en-GB" sz="2400" smtClean="0"/>
              <a:t>Users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2750</TotalTime>
  <Words>302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Introduction</vt:lpstr>
      <vt:lpstr>Creating a Simple Login Form – Part 1</vt:lpstr>
      <vt:lpstr>Creating a Simple Login Form – Part 2</vt:lpstr>
      <vt:lpstr>Creating a Simple Script to check the user’s Login details – Part 1</vt:lpstr>
      <vt:lpstr>Creating a Simple Script to check the user’s Login details – Part 2</vt:lpstr>
      <vt:lpstr>Creating a Simple Script to check the user’s Login details – Part 3</vt:lpstr>
      <vt:lpstr>Exercises</vt:lpstr>
    </vt:vector>
  </TitlesOfParts>
  <Company>Leicester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Level 3 Extended Diploma in Information technology Games Design and development Year 2</dc:title>
  <dc:creator>wtaylor</dc:creator>
  <cp:lastModifiedBy>Imran Khan</cp:lastModifiedBy>
  <cp:revision>414</cp:revision>
  <dcterms:created xsi:type="dcterms:W3CDTF">2011-09-02T14:20:14Z</dcterms:created>
  <dcterms:modified xsi:type="dcterms:W3CDTF">2019-11-01T21:03:16Z</dcterms:modified>
</cp:coreProperties>
</file>