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E413-A889-05A1-BA5C-06D6C925C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0827D-2E3E-CEE9-E075-33B1B6966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35CE6-86DA-6D64-35D8-66643458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1F03-B74F-4F93-BF52-81A8518B955A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EF51E-2C7D-6E48-0421-AD6AA5C8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9DF06-AE61-14A3-6F7C-BC2F3487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01B0-57A3-40A1-81B9-2CC8A3BFF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74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CD97-65A8-0A64-98F8-FA6215D9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FADCF-8845-5D7A-7814-7AA0791A6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FD808-DFCD-0D99-8C39-8574E785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1F03-B74F-4F93-BF52-81A8518B955A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C1EA9-D8D6-DE39-AB0D-E5538949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978FD-DDB2-E95E-C911-374D35A0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01B0-57A3-40A1-81B9-2CC8A3BFF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456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769455-516C-5049-5B77-C6DAEAEAB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4AB41-2ACF-0C5F-246B-9E8A5D5EB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0BE0B-D1D8-1965-2279-A740F61A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1F03-B74F-4F93-BF52-81A8518B955A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5D74-8717-AE7A-792E-03CF20058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3367E-8F18-016F-34AB-6AF725AD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01B0-57A3-40A1-81B9-2CC8A3BFF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63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8433-199C-A1C2-6C41-7F9C0D9C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AFEC-E9A8-0A3E-1B5B-4F327EEA2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55541-3F03-ABD4-5B3A-22063549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1F03-B74F-4F93-BF52-81A8518B955A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3EB96-9D95-A4D7-6329-AA8F3DF7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2B3C3-512D-3B5B-B91E-37EDB52D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01B0-57A3-40A1-81B9-2CC8A3BFF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70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C4FD-E674-3DE3-B1E1-6CC054DD7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CC772-2F2A-4EE8-BF07-B0C4159A0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2EA8D-7936-BBEE-4432-70A617D6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1F03-B74F-4F93-BF52-81A8518B955A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C460C-DF93-DBB5-A9C6-AF58C97A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8A323-1FCC-5C89-0A5F-324E41D8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01B0-57A3-40A1-81B9-2CC8A3BFF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0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EA09-D562-EFEE-D28C-C7F25882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DBB1F-EBD8-CD67-F67E-F8DFFA269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9AB17-DE4C-02AA-54AE-E5E2BB0B2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44B88-215D-FCD2-E71C-86E6C343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1F03-B74F-4F93-BF52-81A8518B955A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9358E-F7EB-B2B9-60C6-53B38DF7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2BB71-8F49-2BF4-9716-F7811D23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01B0-57A3-40A1-81B9-2CC8A3BFF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69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0BC86-D0EE-7ADC-4A39-2347BB9F1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5F540-A570-BD49-9213-510F4C94C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9ED69-78D0-E975-74E8-E24422AB8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69F49-7D0F-AD43-43CE-9A0B841BF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3EDE4-91E9-2FD9-D71B-FE8C0A9F6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1FA79A-C078-E5A1-E69D-F678A2F5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1F03-B74F-4F93-BF52-81A8518B955A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24DE4B-615D-37DD-7F64-3155C45B3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0082C-5DBB-2AE2-BE93-7DA7B8AC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01B0-57A3-40A1-81B9-2CC8A3BFF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12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8370-0463-94E7-67FF-E91A8AEC7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0FB3D-0BF0-69A9-7820-5FB2405B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1F03-B74F-4F93-BF52-81A8518B955A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F3A2C-79FD-A13A-E46C-9683A112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50DC4-D369-9423-E14C-9299A606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01B0-57A3-40A1-81B9-2CC8A3BFF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35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20B789-D2E1-9F80-3918-870FB34C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1F03-B74F-4F93-BF52-81A8518B955A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BBA63-EFC8-9F1A-E26B-13E64EDF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4256C-441B-76EB-ABE7-6A0D7688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01B0-57A3-40A1-81B9-2CC8A3BFF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70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96EA3-09D0-A707-F5BC-01825436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11C9-174E-6CE9-F403-FAC82575E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D9096-DBA5-BAA8-64DC-8630007E9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1F49C-BFD6-92FC-5873-1AC2EBC2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1F03-B74F-4F93-BF52-81A8518B955A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35750-8D7A-A3CA-39C4-D46040F8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E8359-6550-46CA-6A2E-6DFF28BA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01B0-57A3-40A1-81B9-2CC8A3BFF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92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7A307-7A2D-5453-A3CE-566EA5E2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C97147-FD75-3D7A-3092-25CE497E0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60DD3-0687-374D-3FDD-A6C3A8DE3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51C85-76EA-E3C4-518D-5103DFA8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1F03-B74F-4F93-BF52-81A8518B955A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930B5-FA58-D61D-920C-E1D5624D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7FBFA-D5A5-50F7-6A7B-1A926BAC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01B0-57A3-40A1-81B9-2CC8A3BFF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6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83552-2BFA-ED08-26FA-05EC9535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3D71C-1056-F979-5176-563C6E568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8D422-C340-D573-ACA4-3BD14C237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61F03-B74F-4F93-BF52-81A8518B955A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3D511-6DA3-8CD4-096D-09EF28D42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7658D-F137-DD94-5714-1100F0E00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01B0-57A3-40A1-81B9-2CC8A3BFF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10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4F0F-360F-8C80-CE82-D1ABB8443B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Network Performance Monitoring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F6E36-CCD4-318E-690C-AAA6E6A8E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Ege Bulut – D22124401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7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4341-6398-9F2F-7A99-90FC6E11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Telecom Network Protocols</a:t>
            </a:r>
          </a:p>
        </p:txBody>
      </p:sp>
      <p:pic>
        <p:nvPicPr>
          <p:cNvPr id="2050" name="Picture 2" descr="The Telecom Protocols">
            <a:extLst>
              <a:ext uri="{FF2B5EF4-FFF2-40B4-BE49-F238E27FC236}">
                <a16:creationId xmlns:a16="http://schemas.microsoft.com/office/drawing/2014/main" id="{994992EF-5EA5-E9BE-B5D8-DF6C31AE5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321" y="1654055"/>
            <a:ext cx="7635357" cy="483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44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AB36-D76B-8C8F-CC69-270E499A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Call Detail Records</a:t>
            </a:r>
          </a:p>
        </p:txBody>
      </p:sp>
      <p:pic>
        <p:nvPicPr>
          <p:cNvPr id="1028" name="Picture 4" descr="Call Detail Records — documentación de FusionPBX Docs -">
            <a:extLst>
              <a:ext uri="{FF2B5EF4-FFF2-40B4-BE49-F238E27FC236}">
                <a16:creationId xmlns:a16="http://schemas.microsoft.com/office/drawing/2014/main" id="{BFF99020-CCB8-66BC-CE8F-9177AE4C7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07" y="1690688"/>
            <a:ext cx="7267185" cy="463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50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6C01-910A-0F54-0BF7-14DE2EF5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Key Point Indicator</a:t>
            </a:r>
          </a:p>
        </p:txBody>
      </p:sp>
      <p:pic>
        <p:nvPicPr>
          <p:cNvPr id="3074" name="Picture 2" descr="Key Performance Indicators (KPIs) - Meaning, Example, Types">
            <a:extLst>
              <a:ext uri="{FF2B5EF4-FFF2-40B4-BE49-F238E27FC236}">
                <a16:creationId xmlns:a16="http://schemas.microsoft.com/office/drawing/2014/main" id="{682E3725-DC54-EA25-A8FD-02ED4619A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00896"/>
            <a:ext cx="5672028" cy="317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hat is Key Performance Indicator (KPI)? - Why are KPIs important?">
            <a:extLst>
              <a:ext uri="{FF2B5EF4-FFF2-40B4-BE49-F238E27FC236}">
                <a16:creationId xmlns:a16="http://schemas.microsoft.com/office/drawing/2014/main" id="{84641EAF-66F0-E8E7-9C8E-8C14F401D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00896"/>
            <a:ext cx="6210852" cy="317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63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8624-B9BA-94C1-9D14-33D2092D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pic>
        <p:nvPicPr>
          <p:cNvPr id="4" name="Picture 3" descr="Chart, diagram&#10;&#10;Description automatically generated">
            <a:extLst>
              <a:ext uri="{FF2B5EF4-FFF2-40B4-BE49-F238E27FC236}">
                <a16:creationId xmlns:a16="http://schemas.microsoft.com/office/drawing/2014/main" id="{F9066232-E648-03A0-E3CE-DAA34156F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418" y="184945"/>
            <a:ext cx="3771582" cy="667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1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2E28-E79E-14C8-9AA4-CD07CB60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9BEB8-581F-297C-CC35-0D6542DCA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180" y="1228600"/>
            <a:ext cx="7627620" cy="5264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280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343B-8FB4-2B4E-6CFB-0F71E6DE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</a:t>
            </a:r>
            <a:br>
              <a:rPr lang="en-GB" dirty="0"/>
            </a:br>
            <a:r>
              <a:rPr lang="en-GB" dirty="0"/>
              <a:t>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AE1E7E-C62E-43A2-9A95-E32595F7C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4" y="209550"/>
            <a:ext cx="8048625" cy="6438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0932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23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Network Performance Monitoring</vt:lpstr>
      <vt:lpstr>Telecom Network Protocols</vt:lpstr>
      <vt:lpstr>Call Detail Records</vt:lpstr>
      <vt:lpstr>Key Point Indicator</vt:lpstr>
      <vt:lpstr>Use Cases</vt:lpstr>
      <vt:lpstr>Class Diagram</vt:lpstr>
      <vt:lpstr>Sequence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Performance Monitoring</dc:title>
  <dc:creator>ege bulut</dc:creator>
  <cp:lastModifiedBy>ege bulut</cp:lastModifiedBy>
  <cp:revision>1</cp:revision>
  <dcterms:created xsi:type="dcterms:W3CDTF">2022-12-07T16:35:59Z</dcterms:created>
  <dcterms:modified xsi:type="dcterms:W3CDTF">2022-12-07T17:33:38Z</dcterms:modified>
</cp:coreProperties>
</file>