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7"/>
  </p:notesMasterIdLst>
  <p:sldIdLst>
    <p:sldId id="287" r:id="rId2"/>
    <p:sldId id="260" r:id="rId3"/>
    <p:sldId id="284" r:id="rId4"/>
    <p:sldId id="349" r:id="rId5"/>
    <p:sldId id="350" r:id="rId6"/>
    <p:sldId id="351" r:id="rId7"/>
    <p:sldId id="352" r:id="rId8"/>
    <p:sldId id="343" r:id="rId9"/>
    <p:sldId id="344" r:id="rId10"/>
    <p:sldId id="345" r:id="rId11"/>
    <p:sldId id="346" r:id="rId12"/>
    <p:sldId id="347" r:id="rId13"/>
    <p:sldId id="315" r:id="rId14"/>
    <p:sldId id="297" r:id="rId15"/>
    <p:sldId id="309" r:id="rId16"/>
    <p:sldId id="317" r:id="rId17"/>
    <p:sldId id="304" r:id="rId18"/>
    <p:sldId id="324" r:id="rId19"/>
    <p:sldId id="325" r:id="rId20"/>
    <p:sldId id="326" r:id="rId21"/>
    <p:sldId id="320" r:id="rId22"/>
    <p:sldId id="353" r:id="rId23"/>
    <p:sldId id="356" r:id="rId24"/>
    <p:sldId id="340" r:id="rId25"/>
    <p:sldId id="329" r:id="rId26"/>
    <p:sldId id="334" r:id="rId27"/>
    <p:sldId id="357" r:id="rId28"/>
    <p:sldId id="354" r:id="rId29"/>
    <p:sldId id="322" r:id="rId30"/>
    <p:sldId id="358" r:id="rId31"/>
    <p:sldId id="355" r:id="rId32"/>
    <p:sldId id="316" r:id="rId33"/>
    <p:sldId id="348" r:id="rId34"/>
    <p:sldId id="302" r:id="rId35"/>
    <p:sldId id="262" r:id="rId36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ge" id="{9A0A30A9-33BD-F042-A59F-870AC728C34B}">
          <p14:sldIdLst>
            <p14:sldId id="287"/>
            <p14:sldId id="260"/>
            <p14:sldId id="284"/>
          </p14:sldIdLst>
        </p14:section>
        <p14:section name="Viki" id="{0AAE1F49-C516-7347-8D33-C007950F37CA}">
          <p14:sldIdLst>
            <p14:sldId id="349"/>
            <p14:sldId id="350"/>
            <p14:sldId id="351"/>
            <p14:sldId id="352"/>
          </p14:sldIdLst>
        </p14:section>
        <p14:section name="Tobias" id="{A49B265D-0E08-7A49-A82A-1C58AD364758}">
          <p14:sldIdLst>
            <p14:sldId id="343"/>
            <p14:sldId id="344"/>
            <p14:sldId id="345"/>
            <p14:sldId id="346"/>
            <p14:sldId id="347"/>
            <p14:sldId id="315"/>
          </p14:sldIdLst>
        </p14:section>
        <p14:section name="Jonas" id="{344A2403-81B4-5E42-AE1D-60D3379A71EB}">
          <p14:sldIdLst>
            <p14:sldId id="297"/>
            <p14:sldId id="309"/>
            <p14:sldId id="317"/>
            <p14:sldId id="304"/>
            <p14:sldId id="324"/>
            <p14:sldId id="325"/>
            <p14:sldId id="326"/>
          </p14:sldIdLst>
        </p14:section>
        <p14:section name="Viki" id="{58A33E3F-A189-334E-8430-97F44A21D5B7}">
          <p14:sldIdLst>
            <p14:sldId id="320"/>
            <p14:sldId id="353"/>
          </p14:sldIdLst>
        </p14:section>
        <p14:section name="Sebastian" id="{37167A79-9F44-544F-8B61-6A25251C4BEF}">
          <p14:sldIdLst>
            <p14:sldId id="356"/>
            <p14:sldId id="340"/>
            <p14:sldId id="329"/>
            <p14:sldId id="334"/>
            <p14:sldId id="357"/>
          </p14:sldIdLst>
        </p14:section>
        <p14:section name="Jonas/Ege" id="{3784700A-AA22-DA45-990A-667B80C46C67}">
          <p14:sldIdLst>
            <p14:sldId id="354"/>
            <p14:sldId id="322"/>
          </p14:sldIdLst>
        </p14:section>
        <p14:section name="Backup" id="{58D252FD-6CFC-244A-92CB-02DE75A64F0A}">
          <p14:sldIdLst>
            <p14:sldId id="358"/>
            <p14:sldId id="355"/>
            <p14:sldId id="316"/>
            <p14:sldId id="348"/>
            <p14:sldId id="302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pos="9674" userDrawn="1">
          <p15:clr>
            <a:srgbClr val="A4A3A4"/>
          </p15:clr>
        </p15:guide>
        <p15:guide id="2" pos="6214" userDrawn="1">
          <p15:clr>
            <a:srgbClr val="A4A3A4"/>
          </p15:clr>
        </p15:guide>
        <p15:guide id="3" pos="4530" userDrawn="1">
          <p15:clr>
            <a:srgbClr val="A4A3A4"/>
          </p15:clr>
        </p15:guide>
        <p15:guide id="4" pos="1052" userDrawn="1">
          <p15:clr>
            <a:srgbClr val="A4A3A4"/>
          </p15:clr>
        </p15:guide>
        <p15:guide id="5" orient="horz" pos="2031" userDrawn="1">
          <p15:clr>
            <a:srgbClr val="A4A3A4"/>
          </p15:clr>
        </p15:guide>
        <p15:guide id="6" orient="horz" pos="436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87xen" initials="r" lastIdx="1" clrIdx="0">
    <p:extLst>
      <p:ext uri="{19B8F6BF-5375-455C-9EA6-DF929625EA0E}">
        <p15:presenceInfo xmlns:p15="http://schemas.microsoft.com/office/powerpoint/2012/main" userId="ru87x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BA"/>
    <a:srgbClr val="C00000"/>
    <a:srgbClr val="FF0000"/>
    <a:srgbClr val="35588E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24"/>
  </p:normalViewPr>
  <p:slideViewPr>
    <p:cSldViewPr snapToGrid="0" snapToObjects="1">
      <p:cViewPr>
        <p:scale>
          <a:sx n="65" d="100"/>
          <a:sy n="65" d="100"/>
        </p:scale>
        <p:origin x="664" y="72"/>
      </p:cViewPr>
      <p:guideLst>
        <p:guide pos="9674"/>
        <p:guide pos="6214"/>
        <p:guide pos="4530"/>
        <p:guide pos="1052"/>
        <p:guide orient="horz" pos="2031"/>
        <p:guide orient="horz" pos="4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6T11:23:27.485"/>
    </inkml:context>
    <inkml:brush xml:id="br0">
      <inkml:brushProperty name="width" value="0.15875" units="cm"/>
      <inkml:brushProperty name="height" value="0.15875" units="cm"/>
      <inkml:brushProperty name="color" value="#0033BA"/>
    </inkml:brush>
  </inkml:definitions>
  <inkml:trace contextRef="#ctx0" brushRef="#br0">3593 268 8027,'-23'-14'0,"1"1"0,-1-1 0,3 4 0,1 1 0,-1 0 0,-6-1 0,-1 2 0,-1 0 0,-1 0 0,5 2 0,-3-1 0,0 0-384,-2 0 1,-2 0 0,0-1-1,4 2 1,-1 0 0,-1 0 0,0 0 383,-4 0 0,-1-1 0,-1 1 0,1 0 0,-1 1 0,0-1 0,0 1 0,0 0-163,4 1 1,0 0-1,-1 0 1,1 0 0,-2 0-1,-1 1 1,-2-1-1,0 1 1,0 0 0,0 0 162,0 1 0,0-1 0,-1 1 0,1 0 0,-1 1 0,0-1 0,0 1 0,0 0 0,-1 0 0,0 0 0,3 1 0,0-1 0,-1 1 0,0 0 0,0 0 0,0 1 0,1 1 0,0 0 0,0 0 0,1 1 0,-1 0 0,0 1 0,-1 0 0,1 1 0,-1 0 0,1 1 0,0 0 0,-1 0 0,5 0 0,-1 0 0,1 0 0,-1 1 0,1 0 0,0 0 0,0 0 0,0 1 0,-1 1 0,1-1 0,0 1 0,1 1 0,0-1 0,1 1-81,-4 1 0,2 1 0,0 0 0,0 1 0,1-1 0,1 1 0,2-2 0,1 1 0,1 0 1,0 0-1,0 1 0,1 0 81,-1 0 0,1 0 0,0 1 0,0 0 0,1 0 0,1 0 0,1-1 0,1 1 0,1 0 0,0 0 0,0 0 0,0 0 0,0 1 0,-1-1 0,1 1 0,1 0 0,-1-1 0,1 2 0,0-1 0,0 1 0,0 1 0,1-1 0,1 0 0,0 0-112,0 2 0,1 0 0,0 0 1,1-1-1,1 2 0,-1-1 0,1 1 1,0 1-1,1-1 0,1 0 112,1 0 0,1 0 0,0 1 0,1-1 0,1 1 0,2-3 0,-1 1 0,2 0 0,0-1 0,0 1 0,1 0 0,0 3 0,1-1 0,0 1 0,2 0 0,1-1 0,2 0 0,2 1 0,0-1 0,2-1 0,1 1 0,1-3 0,0 0 0,1 0 0,2 0 0,1-1 0,1 0 0,3 0 0,0 0 0,2 0 0,0-1 0,2 0 0,2 0 0,0 0 0,1 0 0,2-1 0,-3-3 0,0 1 0,2-1 0,0 0 0,1-1 0,0 1 0,2-1 0,1 0 0,0 1 0,2-2 0,-1 1 0,1-1 0,2-1 0,1 0 0,0 0 0,0 0 0,1-1 0,1-1-29,-5 0 1,2 0-1,0-1 1,0 0-1,0-1 1,1 0-1,0 0 1,1 0-1,0-1 1,1 0-1,0 0 1,0-1-1,1 1 1,-1-2-1,-2 1 1,-1-1-1,1 0 1,0 0-1,1-1 1,-1 0-1,0 0 1,1 0 28,0 0 0,0-1 0,0 1 0,1-1 0,-1 0 0,1-1 0,-1 1 0,0-1 0,0-1 0,0 1 0,0-1 0,0-1 0,-1 1 0,0-1 0,0-1 0,-1 1 0,3-2 0,0-1 0,-1 0 0,0 0 0,-1-1 0,0 1 0,-1-1 0,2 0 0,-1-1 0,0 1 0,-1-1 0,0 0 0,0 0 0,0 0 0,-1-1 0,0 0 0,-1 0 0,1 0 0,-2 0 0,0 0 0,-1 0 0,0 0 0,-1-1 0,1 1 0,-1-1 0,3-1 0,-1 0 0,1 0 0,-1 0 0,0 0 0,-1 0 0,1-1 0,-1 0 0,0 0 0,-2 0 0,1 0 23,-2 0 0,-1 0 0,0 0 0,0 0 1,-2 0-1,3-2 0,-1 0 0,-1-1 1,-1 1-24,0 0 0,-1-1 0,0 1 0,-1-1 0,-1 0 0,0-1 0,-1 1 0,-1-1 86,-5 3 0,0 0 0,-2-1 0,0 1 0,0-2 0,-2 1 0,0 0 0,-1-1-86,1-4 0,-2-1 0,-2 1 0,0 0 0,-3 1 0,0-1 117,-3 2 1,0-1 0,-3 1 0,-2 1 0,-1 0 0,-2 0-118,-3 1 0,-1 1 0,-3 0 0,0 1 0,-3 0 0,0 1 0,-2 0 0,-2 1 0,-1 1 0,-5-1 0,-1 1 0,-4 0 0,4 3 0,-3 1 0,-1-1 0,-1 1 0,3 1 0,-1 0 0,1 0 0,0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2CD4E-EDB3-8347-8AF9-8FA5501CE4D4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CACC6-653F-8E41-9705-91318E9085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51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CACC6-653F-8E41-9705-91318E90851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737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Annealing</a:t>
            </a:r>
            <a:r>
              <a:rPr lang="de-DE" dirty="0"/>
              <a:t> leistungsfähiger und präziser als QGM</a:t>
            </a:r>
          </a:p>
          <a:p>
            <a:pPr marL="171450" indent="-171450">
              <a:buFontTx/>
              <a:buChar char="-"/>
            </a:pPr>
            <a:r>
              <a:rPr lang="de-DE" dirty="0"/>
              <a:t>Fujitsu aber rein </a:t>
            </a:r>
            <a:r>
              <a:rPr lang="de-DE" i="1" dirty="0"/>
              <a:t>Quantum </a:t>
            </a:r>
            <a:r>
              <a:rPr lang="de-DE" i="1" dirty="0" err="1"/>
              <a:t>Inspired</a:t>
            </a:r>
            <a:r>
              <a:rPr lang="de-DE" i="0" dirty="0"/>
              <a:t> -- kein Quanten Computer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Annealer</a:t>
            </a:r>
            <a:r>
              <a:rPr lang="de-DE" dirty="0"/>
              <a:t> schon seit 10 Jahren im aktiven Einsatz</a:t>
            </a:r>
          </a:p>
          <a:p>
            <a:pPr marL="171450" indent="-171450">
              <a:buFontTx/>
              <a:buChar char="-"/>
            </a:pPr>
            <a:r>
              <a:rPr lang="de-DE" dirty="0"/>
              <a:t>QGM braucht daher noch Finanzierung und Forschung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CACC6-653F-8E41-9705-91318E90851F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27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10.   </a:t>
            </a:r>
            <a:r>
              <a:rPr lang="en-US" dirty="0"/>
              <a:t>    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       </a:t>
            </a:r>
            <a:r>
              <a:rPr lang="en-US" dirty="0"/>
              <a:t>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en-US" dirty="0"/>
              <a:t> </a:t>
            </a:r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BKS</a:t>
            </a:r>
            <a:r>
              <a:rPr lang="en-US" dirty="0"/>
              <a:t> 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16.36</a:t>
            </a:r>
            <a:r>
              <a:rPr lang="en-US" dirty="0"/>
              <a:t> 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1.42</a:t>
            </a:r>
            <a:r>
              <a:rPr lang="en-US" dirty="0"/>
              <a:t>    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0.25</a:t>
            </a:r>
            <a:r>
              <a:rPr lang="en-US" dirty="0"/>
              <a:t> </a:t>
            </a:r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r>
              <a:rPr lang="en-US" dirty="0"/>
              <a:t>       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1.8</a:t>
            </a:r>
            <a:r>
              <a:rPr lang="en-US" dirty="0"/>
              <a:t>     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0.25</a:t>
            </a:r>
            <a:r>
              <a:rPr lang="en-US" dirty="0"/>
              <a:t> </a:t>
            </a:r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GKS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44.7</a:t>
            </a:r>
            <a:r>
              <a:rPr lang="en-US" dirty="0"/>
              <a:t>    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26.8</a:t>
            </a:r>
            <a:r>
              <a:rPr lang="en-US" dirty="0"/>
              <a:t>    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</a:t>
            </a:r>
            <a:r>
              <a:rPr lang="en-US" dirty="0"/>
              <a:t> </a:t>
            </a:r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r>
              <a:rPr lang="en-US" dirty="0"/>
              <a:t>       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en-US" dirty="0"/>
              <a:t>       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2.94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CACC6-653F-8E41-9705-91318E90851F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060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96FA22-759A-E243-86A4-DC57C1A3944F}"/>
              </a:ext>
            </a:extLst>
          </p:cNvPr>
          <p:cNvSpPr/>
          <p:nvPr userDrawn="1"/>
        </p:nvSpPr>
        <p:spPr>
          <a:xfrm>
            <a:off x="277445" y="185343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A2F5-309A-E74F-B776-629F57D86CDF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7" name="Google Shape;13;p7">
            <a:extLst>
              <a:ext uri="{FF2B5EF4-FFF2-40B4-BE49-F238E27FC236}">
                <a16:creationId xmlns:a16="http://schemas.microsoft.com/office/drawing/2014/main" id="{FAF9E7CD-D30E-2640-9DB6-BD09EA0A761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30200" y="256153"/>
            <a:ext cx="1587500" cy="772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097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A2F5-309A-E74F-B776-629F57D86CDF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54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A2F5-309A-E74F-B776-629F57D86CDF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562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A2F5-309A-E74F-B776-629F57D86CDF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442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A2F5-309A-E74F-B776-629F57D86CDF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933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A2F5-309A-E74F-B776-629F57D86CDF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799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A2F5-309A-E74F-B776-629F57D86CDF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20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A2F5-309A-E74F-B776-629F57D86CDF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560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A2F5-309A-E74F-B776-629F57D86CDF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/>
              <a:t>‹#›</a:t>
            </a:fld>
            <a:endParaRPr lang="de-DE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01A294E9-CC36-7A41-9C24-47DA3DADE77E}"/>
              </a:ext>
            </a:extLst>
          </p:cNvPr>
          <p:cNvSpPr>
            <a:spLocks noChangeAspect="1"/>
          </p:cNvSpPr>
          <p:nvPr userDrawn="1"/>
        </p:nvSpPr>
        <p:spPr>
          <a:xfrm>
            <a:off x="-32931" y="2180648"/>
            <a:ext cx="17676000" cy="190306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" fmla="*/ 10196 w 10196"/>
              <a:gd name="connsiteY0" fmla="*/ 0 h 10000"/>
              <a:gd name="connsiteX1" fmla="*/ 1334 w 10196"/>
              <a:gd name="connsiteY1" fmla="*/ 0 h 10000"/>
              <a:gd name="connsiteX2" fmla="*/ 1242 w 10196"/>
              <a:gd name="connsiteY2" fmla="*/ 10000 h 10000"/>
              <a:gd name="connsiteX3" fmla="*/ 1138 w 10196"/>
              <a:gd name="connsiteY3" fmla="*/ 0 h 10000"/>
              <a:gd name="connsiteX4" fmla="*/ 0 w 10196"/>
              <a:gd name="connsiteY4" fmla="*/ 0 h 10000"/>
              <a:gd name="connsiteX0" fmla="*/ 10341 w 10341"/>
              <a:gd name="connsiteY0" fmla="*/ 0 h 10000"/>
              <a:gd name="connsiteX1" fmla="*/ 1334 w 10341"/>
              <a:gd name="connsiteY1" fmla="*/ 0 h 10000"/>
              <a:gd name="connsiteX2" fmla="*/ 1242 w 10341"/>
              <a:gd name="connsiteY2" fmla="*/ 10000 h 10000"/>
              <a:gd name="connsiteX3" fmla="*/ 1138 w 10341"/>
              <a:gd name="connsiteY3" fmla="*/ 0 h 10000"/>
              <a:gd name="connsiteX4" fmla="*/ 0 w 10341"/>
              <a:gd name="connsiteY4" fmla="*/ 0 h 10000"/>
              <a:gd name="connsiteX0" fmla="*/ 10475 w 10475"/>
              <a:gd name="connsiteY0" fmla="*/ 0 h 10000"/>
              <a:gd name="connsiteX1" fmla="*/ 1334 w 10475"/>
              <a:gd name="connsiteY1" fmla="*/ 0 h 10000"/>
              <a:gd name="connsiteX2" fmla="*/ 1242 w 10475"/>
              <a:gd name="connsiteY2" fmla="*/ 10000 h 10000"/>
              <a:gd name="connsiteX3" fmla="*/ 1138 w 10475"/>
              <a:gd name="connsiteY3" fmla="*/ 0 h 10000"/>
              <a:gd name="connsiteX4" fmla="*/ 0 w 1047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33B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26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A2F5-309A-E74F-B776-629F57D86CDF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66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A2F5-309A-E74F-B776-629F57D86CDF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/>
              <a:t>‹#›</a:t>
            </a:fld>
            <a:endParaRPr lang="de-DE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0788D9-AED1-8C41-9673-BA61F721B080}"/>
              </a:ext>
            </a:extLst>
          </p:cNvPr>
          <p:cNvGrpSpPr/>
          <p:nvPr userDrawn="1"/>
        </p:nvGrpSpPr>
        <p:grpSpPr>
          <a:xfrm>
            <a:off x="10537248" y="-2"/>
            <a:ext cx="7072890" cy="9927773"/>
            <a:chOff x="3039428" y="-5838"/>
            <a:chExt cx="3668567" cy="5149338"/>
          </a:xfrm>
        </p:grpSpPr>
        <p:sp>
          <p:nvSpPr>
            <p:cNvPr id="14" name="Picture Placeholder 8">
              <a:extLst>
                <a:ext uri="{FF2B5EF4-FFF2-40B4-BE49-F238E27FC236}">
                  <a16:creationId xmlns:a16="http://schemas.microsoft.com/office/drawing/2014/main" id="{DAF1A1BE-A453-5D4A-8134-6A862C861ECE}"/>
                </a:ext>
              </a:extLst>
            </p:cNvPr>
            <p:cNvSpPr txBox="1">
              <a:spLocks/>
            </p:cNvSpPr>
            <p:nvPr/>
          </p:nvSpPr>
          <p:spPr bwMode="white">
            <a:xfrm>
              <a:off x="3081339" y="0"/>
              <a:ext cx="3626656" cy="51435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0" tIns="0" rIns="0" bIns="0" numCol="1" rtlCol="0">
              <a:noAutofit/>
            </a:bodyPr>
            <a:lstStyle>
              <a:lvl1pPr marL="0" indent="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108000" indent="-10800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Wingdings" panose="05000000000000000000" pitchFamily="2" charset="2"/>
                <a:buChar char="§"/>
                <a:defRPr sz="800" kern="1200">
                  <a:solidFill>
                    <a:schemeClr val="bg2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216000" indent="-10800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Char char="–"/>
                <a:defRPr sz="800" kern="1200">
                  <a:solidFill>
                    <a:schemeClr val="bg2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324000" indent="-10800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Char char="•"/>
                <a:defRPr sz="800" kern="1200">
                  <a:solidFill>
                    <a:schemeClr val="bg2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432000" indent="-10800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Char char="–"/>
                <a:defRPr sz="800" kern="1200">
                  <a:solidFill>
                    <a:schemeClr val="bg2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2963CB-E1FF-1F4E-9AB8-2954E05B2DAB}"/>
                </a:ext>
              </a:extLst>
            </p:cNvPr>
            <p:cNvGrpSpPr/>
            <p:nvPr/>
          </p:nvGrpSpPr>
          <p:grpSpPr>
            <a:xfrm>
              <a:off x="3039428" y="-5838"/>
              <a:ext cx="135608" cy="5148119"/>
              <a:chOff x="3039428" y="-5838"/>
              <a:chExt cx="135608" cy="5148119"/>
            </a:xfrm>
          </p:grpSpPr>
          <p:sp>
            <p:nvSpPr>
              <p:cNvPr id="16" name="Isosceles Triangle 12">
                <a:extLst>
                  <a:ext uri="{FF2B5EF4-FFF2-40B4-BE49-F238E27FC236}">
                    <a16:creationId xmlns:a16="http://schemas.microsoft.com/office/drawing/2014/main" id="{4B32A4ED-0977-B34E-B7FC-AB81FE2FEA38}"/>
                  </a:ext>
                </a:extLst>
              </p:cNvPr>
              <p:cNvSpPr/>
              <p:nvPr userDrawn="1"/>
            </p:nvSpPr>
            <p:spPr bwMode="white">
              <a:xfrm rot="5400000">
                <a:off x="2992932" y="2522999"/>
                <a:ext cx="228599" cy="135608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79F2A7C8-9DA5-C044-9CF8-CE4F4B21D3E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16200000">
                <a:off x="550555" y="2518612"/>
                <a:ext cx="5148119" cy="99220"/>
              </a:xfrm>
              <a:custGeom>
                <a:avLst/>
                <a:gdLst>
                  <a:gd name="T0" fmla="*/ 5760 w 5760"/>
                  <a:gd name="T1" fmla="*/ 0 h 61"/>
                  <a:gd name="T2" fmla="*/ 996 w 5760"/>
                  <a:gd name="T3" fmla="*/ 0 h 61"/>
                  <a:gd name="T4" fmla="*/ 945 w 5760"/>
                  <a:gd name="T5" fmla="*/ 61 h 61"/>
                  <a:gd name="T6" fmla="*/ 888 w 5760"/>
                  <a:gd name="T7" fmla="*/ 0 h 61"/>
                  <a:gd name="T8" fmla="*/ 0 w 5760"/>
                  <a:gd name="T9" fmla="*/ 0 h 61"/>
                  <a:gd name="connsiteX0" fmla="*/ 8208 w 8208"/>
                  <a:gd name="connsiteY0" fmla="*/ 0 h 10246"/>
                  <a:gd name="connsiteX1" fmla="*/ 1729 w 8208"/>
                  <a:gd name="connsiteY1" fmla="*/ 246 h 10246"/>
                  <a:gd name="connsiteX2" fmla="*/ 1641 w 8208"/>
                  <a:gd name="connsiteY2" fmla="*/ 10246 h 10246"/>
                  <a:gd name="connsiteX3" fmla="*/ 1542 w 8208"/>
                  <a:gd name="connsiteY3" fmla="*/ 246 h 10246"/>
                  <a:gd name="connsiteX4" fmla="*/ 0 w 8208"/>
                  <a:gd name="connsiteY4" fmla="*/ 246 h 10246"/>
                  <a:gd name="connsiteX0" fmla="*/ 8265 w 8265"/>
                  <a:gd name="connsiteY0" fmla="*/ 0 h 10000"/>
                  <a:gd name="connsiteX1" fmla="*/ 2106 w 8265"/>
                  <a:gd name="connsiteY1" fmla="*/ 240 h 10000"/>
                  <a:gd name="connsiteX2" fmla="*/ 1999 w 8265"/>
                  <a:gd name="connsiteY2" fmla="*/ 10000 h 10000"/>
                  <a:gd name="connsiteX3" fmla="*/ 1879 w 8265"/>
                  <a:gd name="connsiteY3" fmla="*/ 240 h 10000"/>
                  <a:gd name="connsiteX4" fmla="*/ 0 w 8265"/>
                  <a:gd name="connsiteY4" fmla="*/ 240 h 10000"/>
                  <a:gd name="connsiteX0" fmla="*/ 7374 w 7374"/>
                  <a:gd name="connsiteY0" fmla="*/ 0 h 10000"/>
                  <a:gd name="connsiteX1" fmla="*/ 2548 w 7374"/>
                  <a:gd name="connsiteY1" fmla="*/ 240 h 10000"/>
                  <a:gd name="connsiteX2" fmla="*/ 2419 w 7374"/>
                  <a:gd name="connsiteY2" fmla="*/ 10000 h 10000"/>
                  <a:gd name="connsiteX3" fmla="*/ 2273 w 7374"/>
                  <a:gd name="connsiteY3" fmla="*/ 240 h 10000"/>
                  <a:gd name="connsiteX4" fmla="*/ 0 w 7374"/>
                  <a:gd name="connsiteY4" fmla="*/ 240 h 10000"/>
                  <a:gd name="connsiteX0" fmla="*/ 8928 w 8928"/>
                  <a:gd name="connsiteY0" fmla="*/ 0 h 10240"/>
                  <a:gd name="connsiteX1" fmla="*/ 3455 w 8928"/>
                  <a:gd name="connsiteY1" fmla="*/ 480 h 10240"/>
                  <a:gd name="connsiteX2" fmla="*/ 3280 w 8928"/>
                  <a:gd name="connsiteY2" fmla="*/ 10240 h 10240"/>
                  <a:gd name="connsiteX3" fmla="*/ 3082 w 8928"/>
                  <a:gd name="connsiteY3" fmla="*/ 480 h 10240"/>
                  <a:gd name="connsiteX4" fmla="*/ 0 w 8928"/>
                  <a:gd name="connsiteY4" fmla="*/ 480 h 10240"/>
                  <a:gd name="connsiteX0" fmla="*/ 11411 w 11411"/>
                  <a:gd name="connsiteY0" fmla="*/ 0 h 10000"/>
                  <a:gd name="connsiteX1" fmla="*/ 5281 w 11411"/>
                  <a:gd name="connsiteY1" fmla="*/ 469 h 10000"/>
                  <a:gd name="connsiteX2" fmla="*/ 5085 w 11411"/>
                  <a:gd name="connsiteY2" fmla="*/ 10000 h 10000"/>
                  <a:gd name="connsiteX3" fmla="*/ 4863 w 11411"/>
                  <a:gd name="connsiteY3" fmla="*/ 469 h 10000"/>
                  <a:gd name="connsiteX4" fmla="*/ 0 w 11411"/>
                  <a:gd name="connsiteY4" fmla="*/ 469 h 10000"/>
                  <a:gd name="connsiteX0" fmla="*/ 12583 w 12583"/>
                  <a:gd name="connsiteY0" fmla="*/ 0 h 10000"/>
                  <a:gd name="connsiteX1" fmla="*/ 6453 w 12583"/>
                  <a:gd name="connsiteY1" fmla="*/ 469 h 10000"/>
                  <a:gd name="connsiteX2" fmla="*/ 6257 w 12583"/>
                  <a:gd name="connsiteY2" fmla="*/ 10000 h 10000"/>
                  <a:gd name="connsiteX3" fmla="*/ 6035 w 12583"/>
                  <a:gd name="connsiteY3" fmla="*/ 469 h 10000"/>
                  <a:gd name="connsiteX4" fmla="*/ 0 w 12583"/>
                  <a:gd name="connsiteY4" fmla="*/ 469 h 10000"/>
                  <a:gd name="connsiteX0" fmla="*/ 12577 w 12577"/>
                  <a:gd name="connsiteY0" fmla="*/ 46 h 9577"/>
                  <a:gd name="connsiteX1" fmla="*/ 6453 w 12577"/>
                  <a:gd name="connsiteY1" fmla="*/ 46 h 9577"/>
                  <a:gd name="connsiteX2" fmla="*/ 6257 w 12577"/>
                  <a:gd name="connsiteY2" fmla="*/ 9577 h 9577"/>
                  <a:gd name="connsiteX3" fmla="*/ 6035 w 12577"/>
                  <a:gd name="connsiteY3" fmla="*/ 46 h 9577"/>
                  <a:gd name="connsiteX4" fmla="*/ 0 w 12577"/>
                  <a:gd name="connsiteY4" fmla="*/ 46 h 9577"/>
                  <a:gd name="connsiteX0" fmla="*/ 10023 w 10023"/>
                  <a:gd name="connsiteY0" fmla="*/ 0 h 10197"/>
                  <a:gd name="connsiteX1" fmla="*/ 5131 w 10023"/>
                  <a:gd name="connsiteY1" fmla="*/ 245 h 10197"/>
                  <a:gd name="connsiteX2" fmla="*/ 4975 w 10023"/>
                  <a:gd name="connsiteY2" fmla="*/ 10197 h 10197"/>
                  <a:gd name="connsiteX3" fmla="*/ 4798 w 10023"/>
                  <a:gd name="connsiteY3" fmla="*/ 245 h 10197"/>
                  <a:gd name="connsiteX4" fmla="*/ 0 w 10023"/>
                  <a:gd name="connsiteY4" fmla="*/ 245 h 1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23" h="10197">
                    <a:moveTo>
                      <a:pt x="10023" y="0"/>
                    </a:moveTo>
                    <a:cubicBezTo>
                      <a:pt x="8399" y="163"/>
                      <a:pt x="6755" y="82"/>
                      <a:pt x="5131" y="245"/>
                    </a:cubicBezTo>
                    <a:cubicBezTo>
                      <a:pt x="5080" y="3562"/>
                      <a:pt x="5027" y="6880"/>
                      <a:pt x="4975" y="10197"/>
                    </a:cubicBezTo>
                    <a:cubicBezTo>
                      <a:pt x="4916" y="6880"/>
                      <a:pt x="4858" y="3562"/>
                      <a:pt x="4798" y="245"/>
                    </a:cubicBezTo>
                    <a:lnTo>
                      <a:pt x="0" y="245"/>
                    </a:lnTo>
                  </a:path>
                </a:pathLst>
              </a:custGeom>
              <a:noFill/>
              <a:ln w="7938" cap="rnd">
                <a:solidFill>
                  <a:srgbClr val="0033B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B11C0878-2680-F849-A3D9-A189752BC1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596" b="35612"/>
          <a:stretch/>
        </p:blipFill>
        <p:spPr>
          <a:xfrm>
            <a:off x="13775454" y="527404"/>
            <a:ext cx="2640883" cy="45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6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A2F5-309A-E74F-B776-629F57D86CDF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/>
              <a:t>‹#›</a:t>
            </a:fld>
            <a:endParaRPr lang="de-DE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0788D9-AED1-8C41-9673-BA61F721B080}"/>
              </a:ext>
            </a:extLst>
          </p:cNvPr>
          <p:cNvGrpSpPr/>
          <p:nvPr userDrawn="1"/>
        </p:nvGrpSpPr>
        <p:grpSpPr>
          <a:xfrm>
            <a:off x="1" y="-2"/>
            <a:ext cx="10798695" cy="9927773"/>
            <a:chOff x="-2426032" y="-5838"/>
            <a:chExt cx="5601068" cy="5149338"/>
          </a:xfrm>
        </p:grpSpPr>
        <p:sp>
          <p:nvSpPr>
            <p:cNvPr id="14" name="Picture Placeholder 8">
              <a:extLst>
                <a:ext uri="{FF2B5EF4-FFF2-40B4-BE49-F238E27FC236}">
                  <a16:creationId xmlns:a16="http://schemas.microsoft.com/office/drawing/2014/main" id="{DAF1A1BE-A453-5D4A-8134-6A862C861ECE}"/>
                </a:ext>
              </a:extLst>
            </p:cNvPr>
            <p:cNvSpPr txBox="1">
              <a:spLocks/>
            </p:cNvSpPr>
            <p:nvPr/>
          </p:nvSpPr>
          <p:spPr bwMode="white">
            <a:xfrm flipH="1">
              <a:off x="-2426032" y="0"/>
              <a:ext cx="5507371" cy="51435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0" tIns="0" rIns="0" bIns="0" numCol="1" rtlCol="0">
              <a:noAutofit/>
            </a:bodyPr>
            <a:lstStyle>
              <a:lvl1pPr marL="0" indent="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108000" indent="-10800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Wingdings" panose="05000000000000000000" pitchFamily="2" charset="2"/>
                <a:buChar char="§"/>
                <a:defRPr sz="800" kern="1200">
                  <a:solidFill>
                    <a:schemeClr val="bg2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216000" indent="-10800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Char char="–"/>
                <a:defRPr sz="800" kern="1200">
                  <a:solidFill>
                    <a:schemeClr val="bg2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324000" indent="-10800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Char char="•"/>
                <a:defRPr sz="800" kern="1200">
                  <a:solidFill>
                    <a:schemeClr val="bg2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432000" indent="-10800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Char char="–"/>
                <a:defRPr sz="800" kern="1200">
                  <a:solidFill>
                    <a:schemeClr val="bg2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2963CB-E1FF-1F4E-9AB8-2954E05B2DAB}"/>
                </a:ext>
              </a:extLst>
            </p:cNvPr>
            <p:cNvGrpSpPr/>
            <p:nvPr/>
          </p:nvGrpSpPr>
          <p:grpSpPr>
            <a:xfrm>
              <a:off x="3039428" y="-5838"/>
              <a:ext cx="135608" cy="5148119"/>
              <a:chOff x="3039428" y="-5838"/>
              <a:chExt cx="135608" cy="5148119"/>
            </a:xfrm>
          </p:grpSpPr>
          <p:sp>
            <p:nvSpPr>
              <p:cNvPr id="16" name="Isosceles Triangle 12">
                <a:extLst>
                  <a:ext uri="{FF2B5EF4-FFF2-40B4-BE49-F238E27FC236}">
                    <a16:creationId xmlns:a16="http://schemas.microsoft.com/office/drawing/2014/main" id="{4B32A4ED-0977-B34E-B7FC-AB81FE2FEA38}"/>
                  </a:ext>
                </a:extLst>
              </p:cNvPr>
              <p:cNvSpPr/>
              <p:nvPr userDrawn="1"/>
            </p:nvSpPr>
            <p:spPr bwMode="white">
              <a:xfrm rot="5400000">
                <a:off x="2992932" y="2522999"/>
                <a:ext cx="228599" cy="13560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79F2A7C8-9DA5-C044-9CF8-CE4F4B21D3E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16200000">
                <a:off x="550555" y="2518612"/>
                <a:ext cx="5148119" cy="99220"/>
              </a:xfrm>
              <a:custGeom>
                <a:avLst/>
                <a:gdLst>
                  <a:gd name="T0" fmla="*/ 5760 w 5760"/>
                  <a:gd name="T1" fmla="*/ 0 h 61"/>
                  <a:gd name="T2" fmla="*/ 996 w 5760"/>
                  <a:gd name="T3" fmla="*/ 0 h 61"/>
                  <a:gd name="T4" fmla="*/ 945 w 5760"/>
                  <a:gd name="T5" fmla="*/ 61 h 61"/>
                  <a:gd name="T6" fmla="*/ 888 w 5760"/>
                  <a:gd name="T7" fmla="*/ 0 h 61"/>
                  <a:gd name="T8" fmla="*/ 0 w 5760"/>
                  <a:gd name="T9" fmla="*/ 0 h 61"/>
                  <a:gd name="connsiteX0" fmla="*/ 8208 w 8208"/>
                  <a:gd name="connsiteY0" fmla="*/ 0 h 10246"/>
                  <a:gd name="connsiteX1" fmla="*/ 1729 w 8208"/>
                  <a:gd name="connsiteY1" fmla="*/ 246 h 10246"/>
                  <a:gd name="connsiteX2" fmla="*/ 1641 w 8208"/>
                  <a:gd name="connsiteY2" fmla="*/ 10246 h 10246"/>
                  <a:gd name="connsiteX3" fmla="*/ 1542 w 8208"/>
                  <a:gd name="connsiteY3" fmla="*/ 246 h 10246"/>
                  <a:gd name="connsiteX4" fmla="*/ 0 w 8208"/>
                  <a:gd name="connsiteY4" fmla="*/ 246 h 10246"/>
                  <a:gd name="connsiteX0" fmla="*/ 8265 w 8265"/>
                  <a:gd name="connsiteY0" fmla="*/ 0 h 10000"/>
                  <a:gd name="connsiteX1" fmla="*/ 2106 w 8265"/>
                  <a:gd name="connsiteY1" fmla="*/ 240 h 10000"/>
                  <a:gd name="connsiteX2" fmla="*/ 1999 w 8265"/>
                  <a:gd name="connsiteY2" fmla="*/ 10000 h 10000"/>
                  <a:gd name="connsiteX3" fmla="*/ 1879 w 8265"/>
                  <a:gd name="connsiteY3" fmla="*/ 240 h 10000"/>
                  <a:gd name="connsiteX4" fmla="*/ 0 w 8265"/>
                  <a:gd name="connsiteY4" fmla="*/ 240 h 10000"/>
                  <a:gd name="connsiteX0" fmla="*/ 7374 w 7374"/>
                  <a:gd name="connsiteY0" fmla="*/ 0 h 10000"/>
                  <a:gd name="connsiteX1" fmla="*/ 2548 w 7374"/>
                  <a:gd name="connsiteY1" fmla="*/ 240 h 10000"/>
                  <a:gd name="connsiteX2" fmla="*/ 2419 w 7374"/>
                  <a:gd name="connsiteY2" fmla="*/ 10000 h 10000"/>
                  <a:gd name="connsiteX3" fmla="*/ 2273 w 7374"/>
                  <a:gd name="connsiteY3" fmla="*/ 240 h 10000"/>
                  <a:gd name="connsiteX4" fmla="*/ 0 w 7374"/>
                  <a:gd name="connsiteY4" fmla="*/ 240 h 10000"/>
                  <a:gd name="connsiteX0" fmla="*/ 8928 w 8928"/>
                  <a:gd name="connsiteY0" fmla="*/ 0 h 10240"/>
                  <a:gd name="connsiteX1" fmla="*/ 3455 w 8928"/>
                  <a:gd name="connsiteY1" fmla="*/ 480 h 10240"/>
                  <a:gd name="connsiteX2" fmla="*/ 3280 w 8928"/>
                  <a:gd name="connsiteY2" fmla="*/ 10240 h 10240"/>
                  <a:gd name="connsiteX3" fmla="*/ 3082 w 8928"/>
                  <a:gd name="connsiteY3" fmla="*/ 480 h 10240"/>
                  <a:gd name="connsiteX4" fmla="*/ 0 w 8928"/>
                  <a:gd name="connsiteY4" fmla="*/ 480 h 10240"/>
                  <a:gd name="connsiteX0" fmla="*/ 11411 w 11411"/>
                  <a:gd name="connsiteY0" fmla="*/ 0 h 10000"/>
                  <a:gd name="connsiteX1" fmla="*/ 5281 w 11411"/>
                  <a:gd name="connsiteY1" fmla="*/ 469 h 10000"/>
                  <a:gd name="connsiteX2" fmla="*/ 5085 w 11411"/>
                  <a:gd name="connsiteY2" fmla="*/ 10000 h 10000"/>
                  <a:gd name="connsiteX3" fmla="*/ 4863 w 11411"/>
                  <a:gd name="connsiteY3" fmla="*/ 469 h 10000"/>
                  <a:gd name="connsiteX4" fmla="*/ 0 w 11411"/>
                  <a:gd name="connsiteY4" fmla="*/ 469 h 10000"/>
                  <a:gd name="connsiteX0" fmla="*/ 12583 w 12583"/>
                  <a:gd name="connsiteY0" fmla="*/ 0 h 10000"/>
                  <a:gd name="connsiteX1" fmla="*/ 6453 w 12583"/>
                  <a:gd name="connsiteY1" fmla="*/ 469 h 10000"/>
                  <a:gd name="connsiteX2" fmla="*/ 6257 w 12583"/>
                  <a:gd name="connsiteY2" fmla="*/ 10000 h 10000"/>
                  <a:gd name="connsiteX3" fmla="*/ 6035 w 12583"/>
                  <a:gd name="connsiteY3" fmla="*/ 469 h 10000"/>
                  <a:gd name="connsiteX4" fmla="*/ 0 w 12583"/>
                  <a:gd name="connsiteY4" fmla="*/ 469 h 10000"/>
                  <a:gd name="connsiteX0" fmla="*/ 12577 w 12577"/>
                  <a:gd name="connsiteY0" fmla="*/ 46 h 9577"/>
                  <a:gd name="connsiteX1" fmla="*/ 6453 w 12577"/>
                  <a:gd name="connsiteY1" fmla="*/ 46 h 9577"/>
                  <a:gd name="connsiteX2" fmla="*/ 6257 w 12577"/>
                  <a:gd name="connsiteY2" fmla="*/ 9577 h 9577"/>
                  <a:gd name="connsiteX3" fmla="*/ 6035 w 12577"/>
                  <a:gd name="connsiteY3" fmla="*/ 46 h 9577"/>
                  <a:gd name="connsiteX4" fmla="*/ 0 w 12577"/>
                  <a:gd name="connsiteY4" fmla="*/ 46 h 9577"/>
                  <a:gd name="connsiteX0" fmla="*/ 10023 w 10023"/>
                  <a:gd name="connsiteY0" fmla="*/ 0 h 10197"/>
                  <a:gd name="connsiteX1" fmla="*/ 5131 w 10023"/>
                  <a:gd name="connsiteY1" fmla="*/ 245 h 10197"/>
                  <a:gd name="connsiteX2" fmla="*/ 4975 w 10023"/>
                  <a:gd name="connsiteY2" fmla="*/ 10197 h 10197"/>
                  <a:gd name="connsiteX3" fmla="*/ 4798 w 10023"/>
                  <a:gd name="connsiteY3" fmla="*/ 245 h 10197"/>
                  <a:gd name="connsiteX4" fmla="*/ 0 w 10023"/>
                  <a:gd name="connsiteY4" fmla="*/ 245 h 1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23" h="10197">
                    <a:moveTo>
                      <a:pt x="10023" y="0"/>
                    </a:moveTo>
                    <a:cubicBezTo>
                      <a:pt x="8399" y="163"/>
                      <a:pt x="6755" y="82"/>
                      <a:pt x="5131" y="245"/>
                    </a:cubicBezTo>
                    <a:cubicBezTo>
                      <a:pt x="5080" y="3562"/>
                      <a:pt x="5027" y="6880"/>
                      <a:pt x="4975" y="10197"/>
                    </a:cubicBezTo>
                    <a:cubicBezTo>
                      <a:pt x="4916" y="6880"/>
                      <a:pt x="4858" y="3562"/>
                      <a:pt x="4798" y="245"/>
                    </a:cubicBezTo>
                    <a:lnTo>
                      <a:pt x="0" y="245"/>
                    </a:lnTo>
                  </a:path>
                </a:pathLst>
              </a:custGeom>
              <a:noFill/>
              <a:ln w="7938" cap="rnd">
                <a:solidFill>
                  <a:srgbClr val="0033B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900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A2F5-309A-E74F-B776-629F57D86CDF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/>
              <a:t>‹#›</a:t>
            </a:fld>
            <a:endParaRPr lang="de-DE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0788D9-AED1-8C41-9673-BA61F721B080}"/>
              </a:ext>
            </a:extLst>
          </p:cNvPr>
          <p:cNvGrpSpPr/>
          <p:nvPr userDrawn="1"/>
        </p:nvGrpSpPr>
        <p:grpSpPr>
          <a:xfrm>
            <a:off x="5098654" y="-2"/>
            <a:ext cx="12511481" cy="9927773"/>
            <a:chOff x="3039428" y="-5838"/>
            <a:chExt cx="6489456" cy="5149338"/>
          </a:xfrm>
        </p:grpSpPr>
        <p:sp>
          <p:nvSpPr>
            <p:cNvPr id="14" name="Picture Placeholder 8">
              <a:extLst>
                <a:ext uri="{FF2B5EF4-FFF2-40B4-BE49-F238E27FC236}">
                  <a16:creationId xmlns:a16="http://schemas.microsoft.com/office/drawing/2014/main" id="{DAF1A1BE-A453-5D4A-8134-6A862C861ECE}"/>
                </a:ext>
              </a:extLst>
            </p:cNvPr>
            <p:cNvSpPr txBox="1">
              <a:spLocks/>
            </p:cNvSpPr>
            <p:nvPr/>
          </p:nvSpPr>
          <p:spPr bwMode="white">
            <a:xfrm>
              <a:off x="3081338" y="0"/>
              <a:ext cx="6447546" cy="51435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0" tIns="0" rIns="0" bIns="0" numCol="1" rtlCol="0">
              <a:noAutofit/>
            </a:bodyPr>
            <a:lstStyle>
              <a:lvl1pPr marL="0" indent="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108000" indent="-10800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Wingdings" panose="05000000000000000000" pitchFamily="2" charset="2"/>
                <a:buChar char="§"/>
                <a:defRPr sz="800" kern="1200">
                  <a:solidFill>
                    <a:schemeClr val="bg2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216000" indent="-10800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Char char="–"/>
                <a:defRPr sz="800" kern="1200">
                  <a:solidFill>
                    <a:schemeClr val="bg2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324000" indent="-10800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Char char="•"/>
                <a:defRPr sz="800" kern="1200">
                  <a:solidFill>
                    <a:schemeClr val="bg2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432000" indent="-10800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Char char="–"/>
                <a:defRPr sz="800" kern="1200">
                  <a:solidFill>
                    <a:schemeClr val="bg2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2963CB-E1FF-1F4E-9AB8-2954E05B2DAB}"/>
                </a:ext>
              </a:extLst>
            </p:cNvPr>
            <p:cNvGrpSpPr/>
            <p:nvPr/>
          </p:nvGrpSpPr>
          <p:grpSpPr>
            <a:xfrm>
              <a:off x="3039428" y="-5838"/>
              <a:ext cx="135608" cy="5148119"/>
              <a:chOff x="3039428" y="-5838"/>
              <a:chExt cx="135608" cy="5148119"/>
            </a:xfrm>
          </p:grpSpPr>
          <p:sp>
            <p:nvSpPr>
              <p:cNvPr id="16" name="Isosceles Triangle 12">
                <a:extLst>
                  <a:ext uri="{FF2B5EF4-FFF2-40B4-BE49-F238E27FC236}">
                    <a16:creationId xmlns:a16="http://schemas.microsoft.com/office/drawing/2014/main" id="{4B32A4ED-0977-B34E-B7FC-AB81FE2FEA38}"/>
                  </a:ext>
                </a:extLst>
              </p:cNvPr>
              <p:cNvSpPr/>
              <p:nvPr userDrawn="1"/>
            </p:nvSpPr>
            <p:spPr bwMode="white">
              <a:xfrm rot="5400000">
                <a:off x="2992932" y="2522999"/>
                <a:ext cx="228599" cy="135608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79F2A7C8-9DA5-C044-9CF8-CE4F4B21D3E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16200000">
                <a:off x="550555" y="2518612"/>
                <a:ext cx="5148119" cy="99220"/>
              </a:xfrm>
              <a:custGeom>
                <a:avLst/>
                <a:gdLst>
                  <a:gd name="T0" fmla="*/ 5760 w 5760"/>
                  <a:gd name="T1" fmla="*/ 0 h 61"/>
                  <a:gd name="T2" fmla="*/ 996 w 5760"/>
                  <a:gd name="T3" fmla="*/ 0 h 61"/>
                  <a:gd name="T4" fmla="*/ 945 w 5760"/>
                  <a:gd name="T5" fmla="*/ 61 h 61"/>
                  <a:gd name="T6" fmla="*/ 888 w 5760"/>
                  <a:gd name="T7" fmla="*/ 0 h 61"/>
                  <a:gd name="T8" fmla="*/ 0 w 5760"/>
                  <a:gd name="T9" fmla="*/ 0 h 61"/>
                  <a:gd name="connsiteX0" fmla="*/ 8208 w 8208"/>
                  <a:gd name="connsiteY0" fmla="*/ 0 h 10246"/>
                  <a:gd name="connsiteX1" fmla="*/ 1729 w 8208"/>
                  <a:gd name="connsiteY1" fmla="*/ 246 h 10246"/>
                  <a:gd name="connsiteX2" fmla="*/ 1641 w 8208"/>
                  <a:gd name="connsiteY2" fmla="*/ 10246 h 10246"/>
                  <a:gd name="connsiteX3" fmla="*/ 1542 w 8208"/>
                  <a:gd name="connsiteY3" fmla="*/ 246 h 10246"/>
                  <a:gd name="connsiteX4" fmla="*/ 0 w 8208"/>
                  <a:gd name="connsiteY4" fmla="*/ 246 h 10246"/>
                  <a:gd name="connsiteX0" fmla="*/ 8265 w 8265"/>
                  <a:gd name="connsiteY0" fmla="*/ 0 h 10000"/>
                  <a:gd name="connsiteX1" fmla="*/ 2106 w 8265"/>
                  <a:gd name="connsiteY1" fmla="*/ 240 h 10000"/>
                  <a:gd name="connsiteX2" fmla="*/ 1999 w 8265"/>
                  <a:gd name="connsiteY2" fmla="*/ 10000 h 10000"/>
                  <a:gd name="connsiteX3" fmla="*/ 1879 w 8265"/>
                  <a:gd name="connsiteY3" fmla="*/ 240 h 10000"/>
                  <a:gd name="connsiteX4" fmla="*/ 0 w 8265"/>
                  <a:gd name="connsiteY4" fmla="*/ 240 h 10000"/>
                  <a:gd name="connsiteX0" fmla="*/ 7374 w 7374"/>
                  <a:gd name="connsiteY0" fmla="*/ 0 h 10000"/>
                  <a:gd name="connsiteX1" fmla="*/ 2548 w 7374"/>
                  <a:gd name="connsiteY1" fmla="*/ 240 h 10000"/>
                  <a:gd name="connsiteX2" fmla="*/ 2419 w 7374"/>
                  <a:gd name="connsiteY2" fmla="*/ 10000 h 10000"/>
                  <a:gd name="connsiteX3" fmla="*/ 2273 w 7374"/>
                  <a:gd name="connsiteY3" fmla="*/ 240 h 10000"/>
                  <a:gd name="connsiteX4" fmla="*/ 0 w 7374"/>
                  <a:gd name="connsiteY4" fmla="*/ 240 h 10000"/>
                  <a:gd name="connsiteX0" fmla="*/ 8928 w 8928"/>
                  <a:gd name="connsiteY0" fmla="*/ 0 h 10240"/>
                  <a:gd name="connsiteX1" fmla="*/ 3455 w 8928"/>
                  <a:gd name="connsiteY1" fmla="*/ 480 h 10240"/>
                  <a:gd name="connsiteX2" fmla="*/ 3280 w 8928"/>
                  <a:gd name="connsiteY2" fmla="*/ 10240 h 10240"/>
                  <a:gd name="connsiteX3" fmla="*/ 3082 w 8928"/>
                  <a:gd name="connsiteY3" fmla="*/ 480 h 10240"/>
                  <a:gd name="connsiteX4" fmla="*/ 0 w 8928"/>
                  <a:gd name="connsiteY4" fmla="*/ 480 h 10240"/>
                  <a:gd name="connsiteX0" fmla="*/ 11411 w 11411"/>
                  <a:gd name="connsiteY0" fmla="*/ 0 h 10000"/>
                  <a:gd name="connsiteX1" fmla="*/ 5281 w 11411"/>
                  <a:gd name="connsiteY1" fmla="*/ 469 h 10000"/>
                  <a:gd name="connsiteX2" fmla="*/ 5085 w 11411"/>
                  <a:gd name="connsiteY2" fmla="*/ 10000 h 10000"/>
                  <a:gd name="connsiteX3" fmla="*/ 4863 w 11411"/>
                  <a:gd name="connsiteY3" fmla="*/ 469 h 10000"/>
                  <a:gd name="connsiteX4" fmla="*/ 0 w 11411"/>
                  <a:gd name="connsiteY4" fmla="*/ 469 h 10000"/>
                  <a:gd name="connsiteX0" fmla="*/ 12583 w 12583"/>
                  <a:gd name="connsiteY0" fmla="*/ 0 h 10000"/>
                  <a:gd name="connsiteX1" fmla="*/ 6453 w 12583"/>
                  <a:gd name="connsiteY1" fmla="*/ 469 h 10000"/>
                  <a:gd name="connsiteX2" fmla="*/ 6257 w 12583"/>
                  <a:gd name="connsiteY2" fmla="*/ 10000 h 10000"/>
                  <a:gd name="connsiteX3" fmla="*/ 6035 w 12583"/>
                  <a:gd name="connsiteY3" fmla="*/ 469 h 10000"/>
                  <a:gd name="connsiteX4" fmla="*/ 0 w 12583"/>
                  <a:gd name="connsiteY4" fmla="*/ 469 h 10000"/>
                  <a:gd name="connsiteX0" fmla="*/ 12577 w 12577"/>
                  <a:gd name="connsiteY0" fmla="*/ 46 h 9577"/>
                  <a:gd name="connsiteX1" fmla="*/ 6453 w 12577"/>
                  <a:gd name="connsiteY1" fmla="*/ 46 h 9577"/>
                  <a:gd name="connsiteX2" fmla="*/ 6257 w 12577"/>
                  <a:gd name="connsiteY2" fmla="*/ 9577 h 9577"/>
                  <a:gd name="connsiteX3" fmla="*/ 6035 w 12577"/>
                  <a:gd name="connsiteY3" fmla="*/ 46 h 9577"/>
                  <a:gd name="connsiteX4" fmla="*/ 0 w 12577"/>
                  <a:gd name="connsiteY4" fmla="*/ 46 h 9577"/>
                  <a:gd name="connsiteX0" fmla="*/ 10023 w 10023"/>
                  <a:gd name="connsiteY0" fmla="*/ 0 h 10197"/>
                  <a:gd name="connsiteX1" fmla="*/ 5131 w 10023"/>
                  <a:gd name="connsiteY1" fmla="*/ 245 h 10197"/>
                  <a:gd name="connsiteX2" fmla="*/ 4975 w 10023"/>
                  <a:gd name="connsiteY2" fmla="*/ 10197 h 10197"/>
                  <a:gd name="connsiteX3" fmla="*/ 4798 w 10023"/>
                  <a:gd name="connsiteY3" fmla="*/ 245 h 10197"/>
                  <a:gd name="connsiteX4" fmla="*/ 0 w 10023"/>
                  <a:gd name="connsiteY4" fmla="*/ 245 h 1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23" h="10197">
                    <a:moveTo>
                      <a:pt x="10023" y="0"/>
                    </a:moveTo>
                    <a:cubicBezTo>
                      <a:pt x="8399" y="163"/>
                      <a:pt x="6755" y="82"/>
                      <a:pt x="5131" y="245"/>
                    </a:cubicBezTo>
                    <a:cubicBezTo>
                      <a:pt x="5080" y="3562"/>
                      <a:pt x="5027" y="6880"/>
                      <a:pt x="4975" y="10197"/>
                    </a:cubicBezTo>
                    <a:cubicBezTo>
                      <a:pt x="4916" y="6880"/>
                      <a:pt x="4858" y="3562"/>
                      <a:pt x="4798" y="245"/>
                    </a:cubicBezTo>
                    <a:lnTo>
                      <a:pt x="0" y="245"/>
                    </a:lnTo>
                  </a:path>
                </a:pathLst>
              </a:custGeom>
              <a:noFill/>
              <a:ln w="7938" cap="rnd">
                <a:solidFill>
                  <a:srgbClr val="0033B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3AF8FBC2-6242-2544-A01D-C7D1A5908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596" b="35612"/>
          <a:stretch/>
        </p:blipFill>
        <p:spPr>
          <a:xfrm>
            <a:off x="13775454" y="527404"/>
            <a:ext cx="2640883" cy="45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7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A2F5-309A-E74F-B776-629F57D86CDF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/>
              <a:t>‹#›</a:t>
            </a:fld>
            <a:endParaRPr lang="de-DE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0788D9-AED1-8C41-9673-BA61F721B080}"/>
              </a:ext>
            </a:extLst>
          </p:cNvPr>
          <p:cNvGrpSpPr/>
          <p:nvPr userDrawn="1"/>
        </p:nvGrpSpPr>
        <p:grpSpPr>
          <a:xfrm>
            <a:off x="1" y="-2"/>
            <a:ext cx="5360102" cy="9927773"/>
            <a:chOff x="394858" y="-5838"/>
            <a:chExt cx="2780178" cy="5149338"/>
          </a:xfrm>
        </p:grpSpPr>
        <p:sp>
          <p:nvSpPr>
            <p:cNvPr id="14" name="Picture Placeholder 8">
              <a:extLst>
                <a:ext uri="{FF2B5EF4-FFF2-40B4-BE49-F238E27FC236}">
                  <a16:creationId xmlns:a16="http://schemas.microsoft.com/office/drawing/2014/main" id="{DAF1A1BE-A453-5D4A-8134-6A862C861ECE}"/>
                </a:ext>
              </a:extLst>
            </p:cNvPr>
            <p:cNvSpPr txBox="1">
              <a:spLocks/>
            </p:cNvSpPr>
            <p:nvPr/>
          </p:nvSpPr>
          <p:spPr bwMode="white">
            <a:xfrm flipH="1">
              <a:off x="394858" y="0"/>
              <a:ext cx="2686480" cy="5143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0" tIns="0" rIns="0" bIns="0" numCol="1" rtlCol="0">
              <a:noAutofit/>
            </a:bodyPr>
            <a:lstStyle>
              <a:lvl1pPr marL="0" indent="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108000" indent="-10800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Wingdings" panose="05000000000000000000" pitchFamily="2" charset="2"/>
                <a:buChar char="§"/>
                <a:defRPr sz="800" kern="1200">
                  <a:solidFill>
                    <a:schemeClr val="bg2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216000" indent="-10800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Char char="–"/>
                <a:defRPr sz="800" kern="1200">
                  <a:solidFill>
                    <a:schemeClr val="bg2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324000" indent="-10800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Char char="•"/>
                <a:defRPr sz="800" kern="1200">
                  <a:solidFill>
                    <a:schemeClr val="bg2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432000" indent="-108000" algn="l" defTabSz="914400" rtl="0" eaLnBrk="1" latinLnBrk="0" hangingPunct="1"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Char char="–"/>
                <a:defRPr sz="800" kern="1200">
                  <a:solidFill>
                    <a:schemeClr val="bg2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2963CB-E1FF-1F4E-9AB8-2954E05B2DAB}"/>
                </a:ext>
              </a:extLst>
            </p:cNvPr>
            <p:cNvGrpSpPr/>
            <p:nvPr/>
          </p:nvGrpSpPr>
          <p:grpSpPr>
            <a:xfrm>
              <a:off x="3039428" y="-5838"/>
              <a:ext cx="135608" cy="5148119"/>
              <a:chOff x="3039428" y="-5838"/>
              <a:chExt cx="135608" cy="5148119"/>
            </a:xfrm>
          </p:grpSpPr>
          <p:sp>
            <p:nvSpPr>
              <p:cNvPr id="16" name="Isosceles Triangle 12">
                <a:extLst>
                  <a:ext uri="{FF2B5EF4-FFF2-40B4-BE49-F238E27FC236}">
                    <a16:creationId xmlns:a16="http://schemas.microsoft.com/office/drawing/2014/main" id="{4B32A4ED-0977-B34E-B7FC-AB81FE2FEA38}"/>
                  </a:ext>
                </a:extLst>
              </p:cNvPr>
              <p:cNvSpPr/>
              <p:nvPr userDrawn="1"/>
            </p:nvSpPr>
            <p:spPr bwMode="white">
              <a:xfrm rot="5400000">
                <a:off x="2992932" y="2522999"/>
                <a:ext cx="228599" cy="13560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79F2A7C8-9DA5-C044-9CF8-CE4F4B21D3E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16200000">
                <a:off x="550555" y="2518612"/>
                <a:ext cx="5148119" cy="99220"/>
              </a:xfrm>
              <a:custGeom>
                <a:avLst/>
                <a:gdLst>
                  <a:gd name="T0" fmla="*/ 5760 w 5760"/>
                  <a:gd name="T1" fmla="*/ 0 h 61"/>
                  <a:gd name="T2" fmla="*/ 996 w 5760"/>
                  <a:gd name="T3" fmla="*/ 0 h 61"/>
                  <a:gd name="T4" fmla="*/ 945 w 5760"/>
                  <a:gd name="T5" fmla="*/ 61 h 61"/>
                  <a:gd name="T6" fmla="*/ 888 w 5760"/>
                  <a:gd name="T7" fmla="*/ 0 h 61"/>
                  <a:gd name="T8" fmla="*/ 0 w 5760"/>
                  <a:gd name="T9" fmla="*/ 0 h 61"/>
                  <a:gd name="connsiteX0" fmla="*/ 8208 w 8208"/>
                  <a:gd name="connsiteY0" fmla="*/ 0 h 10246"/>
                  <a:gd name="connsiteX1" fmla="*/ 1729 w 8208"/>
                  <a:gd name="connsiteY1" fmla="*/ 246 h 10246"/>
                  <a:gd name="connsiteX2" fmla="*/ 1641 w 8208"/>
                  <a:gd name="connsiteY2" fmla="*/ 10246 h 10246"/>
                  <a:gd name="connsiteX3" fmla="*/ 1542 w 8208"/>
                  <a:gd name="connsiteY3" fmla="*/ 246 h 10246"/>
                  <a:gd name="connsiteX4" fmla="*/ 0 w 8208"/>
                  <a:gd name="connsiteY4" fmla="*/ 246 h 10246"/>
                  <a:gd name="connsiteX0" fmla="*/ 8265 w 8265"/>
                  <a:gd name="connsiteY0" fmla="*/ 0 h 10000"/>
                  <a:gd name="connsiteX1" fmla="*/ 2106 w 8265"/>
                  <a:gd name="connsiteY1" fmla="*/ 240 h 10000"/>
                  <a:gd name="connsiteX2" fmla="*/ 1999 w 8265"/>
                  <a:gd name="connsiteY2" fmla="*/ 10000 h 10000"/>
                  <a:gd name="connsiteX3" fmla="*/ 1879 w 8265"/>
                  <a:gd name="connsiteY3" fmla="*/ 240 h 10000"/>
                  <a:gd name="connsiteX4" fmla="*/ 0 w 8265"/>
                  <a:gd name="connsiteY4" fmla="*/ 240 h 10000"/>
                  <a:gd name="connsiteX0" fmla="*/ 7374 w 7374"/>
                  <a:gd name="connsiteY0" fmla="*/ 0 h 10000"/>
                  <a:gd name="connsiteX1" fmla="*/ 2548 w 7374"/>
                  <a:gd name="connsiteY1" fmla="*/ 240 h 10000"/>
                  <a:gd name="connsiteX2" fmla="*/ 2419 w 7374"/>
                  <a:gd name="connsiteY2" fmla="*/ 10000 h 10000"/>
                  <a:gd name="connsiteX3" fmla="*/ 2273 w 7374"/>
                  <a:gd name="connsiteY3" fmla="*/ 240 h 10000"/>
                  <a:gd name="connsiteX4" fmla="*/ 0 w 7374"/>
                  <a:gd name="connsiteY4" fmla="*/ 240 h 10000"/>
                  <a:gd name="connsiteX0" fmla="*/ 8928 w 8928"/>
                  <a:gd name="connsiteY0" fmla="*/ 0 h 10240"/>
                  <a:gd name="connsiteX1" fmla="*/ 3455 w 8928"/>
                  <a:gd name="connsiteY1" fmla="*/ 480 h 10240"/>
                  <a:gd name="connsiteX2" fmla="*/ 3280 w 8928"/>
                  <a:gd name="connsiteY2" fmla="*/ 10240 h 10240"/>
                  <a:gd name="connsiteX3" fmla="*/ 3082 w 8928"/>
                  <a:gd name="connsiteY3" fmla="*/ 480 h 10240"/>
                  <a:gd name="connsiteX4" fmla="*/ 0 w 8928"/>
                  <a:gd name="connsiteY4" fmla="*/ 480 h 10240"/>
                  <a:gd name="connsiteX0" fmla="*/ 11411 w 11411"/>
                  <a:gd name="connsiteY0" fmla="*/ 0 h 10000"/>
                  <a:gd name="connsiteX1" fmla="*/ 5281 w 11411"/>
                  <a:gd name="connsiteY1" fmla="*/ 469 h 10000"/>
                  <a:gd name="connsiteX2" fmla="*/ 5085 w 11411"/>
                  <a:gd name="connsiteY2" fmla="*/ 10000 h 10000"/>
                  <a:gd name="connsiteX3" fmla="*/ 4863 w 11411"/>
                  <a:gd name="connsiteY3" fmla="*/ 469 h 10000"/>
                  <a:gd name="connsiteX4" fmla="*/ 0 w 11411"/>
                  <a:gd name="connsiteY4" fmla="*/ 469 h 10000"/>
                  <a:gd name="connsiteX0" fmla="*/ 12583 w 12583"/>
                  <a:gd name="connsiteY0" fmla="*/ 0 h 10000"/>
                  <a:gd name="connsiteX1" fmla="*/ 6453 w 12583"/>
                  <a:gd name="connsiteY1" fmla="*/ 469 h 10000"/>
                  <a:gd name="connsiteX2" fmla="*/ 6257 w 12583"/>
                  <a:gd name="connsiteY2" fmla="*/ 10000 h 10000"/>
                  <a:gd name="connsiteX3" fmla="*/ 6035 w 12583"/>
                  <a:gd name="connsiteY3" fmla="*/ 469 h 10000"/>
                  <a:gd name="connsiteX4" fmla="*/ 0 w 12583"/>
                  <a:gd name="connsiteY4" fmla="*/ 469 h 10000"/>
                  <a:gd name="connsiteX0" fmla="*/ 12577 w 12577"/>
                  <a:gd name="connsiteY0" fmla="*/ 46 h 9577"/>
                  <a:gd name="connsiteX1" fmla="*/ 6453 w 12577"/>
                  <a:gd name="connsiteY1" fmla="*/ 46 h 9577"/>
                  <a:gd name="connsiteX2" fmla="*/ 6257 w 12577"/>
                  <a:gd name="connsiteY2" fmla="*/ 9577 h 9577"/>
                  <a:gd name="connsiteX3" fmla="*/ 6035 w 12577"/>
                  <a:gd name="connsiteY3" fmla="*/ 46 h 9577"/>
                  <a:gd name="connsiteX4" fmla="*/ 0 w 12577"/>
                  <a:gd name="connsiteY4" fmla="*/ 46 h 9577"/>
                  <a:gd name="connsiteX0" fmla="*/ 10023 w 10023"/>
                  <a:gd name="connsiteY0" fmla="*/ 0 h 10197"/>
                  <a:gd name="connsiteX1" fmla="*/ 5131 w 10023"/>
                  <a:gd name="connsiteY1" fmla="*/ 245 h 10197"/>
                  <a:gd name="connsiteX2" fmla="*/ 4975 w 10023"/>
                  <a:gd name="connsiteY2" fmla="*/ 10197 h 10197"/>
                  <a:gd name="connsiteX3" fmla="*/ 4798 w 10023"/>
                  <a:gd name="connsiteY3" fmla="*/ 245 h 10197"/>
                  <a:gd name="connsiteX4" fmla="*/ 0 w 10023"/>
                  <a:gd name="connsiteY4" fmla="*/ 245 h 1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23" h="10197">
                    <a:moveTo>
                      <a:pt x="10023" y="0"/>
                    </a:moveTo>
                    <a:cubicBezTo>
                      <a:pt x="8399" y="163"/>
                      <a:pt x="6755" y="82"/>
                      <a:pt x="5131" y="245"/>
                    </a:cubicBezTo>
                    <a:cubicBezTo>
                      <a:pt x="5080" y="3562"/>
                      <a:pt x="5027" y="6880"/>
                      <a:pt x="4975" y="10197"/>
                    </a:cubicBezTo>
                    <a:cubicBezTo>
                      <a:pt x="4916" y="6880"/>
                      <a:pt x="4858" y="3562"/>
                      <a:pt x="4798" y="245"/>
                    </a:cubicBezTo>
                    <a:lnTo>
                      <a:pt x="0" y="245"/>
                    </a:lnTo>
                  </a:path>
                </a:pathLst>
              </a:custGeom>
              <a:noFill/>
              <a:ln w="7938" cap="rnd">
                <a:solidFill>
                  <a:srgbClr val="0033B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408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A2F5-309A-E74F-B776-629F57D86CDF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15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649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AA2F5-309A-E74F-B776-629F57D86CDF}" type="datetimeFigureOut">
              <a:rPr lang="de-DE" smtClean="0"/>
              <a:t>15.07.21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8C53F-9A8F-634D-9A45-6AA3A656DAC4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oogle Shape;11;p6">
            <a:extLst>
              <a:ext uri="{FF2B5EF4-FFF2-40B4-BE49-F238E27FC236}">
                <a16:creationId xmlns:a16="http://schemas.microsoft.com/office/drawing/2014/main" id="{15B9DA88-58AE-A046-A5F2-09D8E118889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5945866" y="228869"/>
            <a:ext cx="1279013" cy="772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6">
            <a:extLst>
              <a:ext uri="{FF2B5EF4-FFF2-40B4-BE49-F238E27FC236}">
                <a16:creationId xmlns:a16="http://schemas.microsoft.com/office/drawing/2014/main" id="{99BEE785-10B1-8547-B7B2-F5004684ED3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98421" y="223732"/>
            <a:ext cx="777917" cy="77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7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5" r:id="rId4"/>
    <p:sldLayoutId id="2147483676" r:id="rId5"/>
    <p:sldLayoutId id="2147483686" r:id="rId6"/>
    <p:sldLayoutId id="2147483684" r:id="rId7"/>
    <p:sldLayoutId id="2147483685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546" userDrawn="1">
          <p15:clr>
            <a:srgbClr val="F26B43"/>
          </p15:clr>
        </p15:guide>
        <p15:guide id="2" orient="horz" pos="3120" userDrawn="1">
          <p15:clr>
            <a:srgbClr val="F26B43"/>
          </p15:clr>
        </p15:guide>
        <p15:guide id="3" pos="741" userDrawn="1">
          <p15:clr>
            <a:srgbClr val="F26B43"/>
          </p15:clr>
        </p15:guide>
        <p15:guide id="4" pos="10341" userDrawn="1">
          <p15:clr>
            <a:srgbClr val="F26B43"/>
          </p15:clr>
        </p15:guide>
        <p15:guide id="5" orient="horz" pos="1646" userDrawn="1">
          <p15:clr>
            <a:srgbClr val="F26B43"/>
          </p15:clr>
        </p15:guide>
        <p15:guide id="6" orient="horz" pos="5623" userDrawn="1">
          <p15:clr>
            <a:srgbClr val="F26B43"/>
          </p15:clr>
        </p15:guide>
        <p15:guide id="7" orient="horz" pos="13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23.png"/><Relationship Id="rId7" Type="http://schemas.openxmlformats.org/officeDocument/2006/relationships/image" Target="../media/image20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25.png"/><Relationship Id="rId7" Type="http://schemas.openxmlformats.org/officeDocument/2006/relationships/image" Target="../media/image162.png"/><Relationship Id="rId12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00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0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8.svg"/><Relationship Id="rId7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9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1.svg"/><Relationship Id="rId7" Type="http://schemas.openxmlformats.org/officeDocument/2006/relationships/image" Target="../media/image46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3.svg"/><Relationship Id="rId7" Type="http://schemas.openxmlformats.org/officeDocument/2006/relationships/image" Target="../media/image42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75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NUL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0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81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98EFEC-DFA9-CD42-8F42-03834484D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354" y="1472336"/>
            <a:ext cx="14800190" cy="3448756"/>
          </a:xfrm>
        </p:spPr>
        <p:txBody>
          <a:bodyPr>
            <a:normAutofit/>
          </a:bodyPr>
          <a:lstStyle/>
          <a:p>
            <a:pPr algn="l"/>
            <a:r>
              <a:rPr lang="de-DE" sz="7200" dirty="0"/>
              <a:t>Lösen eines realistischen flexiblen </a:t>
            </a:r>
            <a:br>
              <a:rPr lang="de-DE" sz="7200" dirty="0"/>
            </a:br>
            <a:r>
              <a:rPr lang="de-DE" sz="7200" dirty="0"/>
              <a:t>Job Shop </a:t>
            </a:r>
            <a:r>
              <a:rPr lang="de-DE" sz="7200" dirty="0" err="1"/>
              <a:t>Scheduling</a:t>
            </a:r>
            <a:r>
              <a:rPr lang="de-DE" sz="7200" dirty="0"/>
              <a:t> Problems mit diversen Quantum Computing Ansätzen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4BA381-D024-3742-BA71-820B750E1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4091" y="5244589"/>
            <a:ext cx="9719580" cy="2391656"/>
          </a:xfrm>
        </p:spPr>
        <p:txBody>
          <a:bodyPr anchor="ctr"/>
          <a:lstStyle/>
          <a:p>
            <a:pPr algn="l"/>
            <a:r>
              <a:rPr lang="de-DE" i="1" dirty="0"/>
              <a:t>Quantum Computing </a:t>
            </a:r>
            <a:r>
              <a:rPr lang="de-DE" i="1" dirty="0" err="1"/>
              <a:t>Programming</a:t>
            </a:r>
            <a:r>
              <a:rPr lang="de-DE" i="1" dirty="0"/>
              <a:t> at QAR Lab </a:t>
            </a:r>
          </a:p>
          <a:p>
            <a:pPr algn="l"/>
            <a:r>
              <a:rPr lang="de-DE" b="1" i="1" dirty="0"/>
              <a:t>Marktplatz</a:t>
            </a:r>
          </a:p>
          <a:p>
            <a:pPr algn="l"/>
            <a:r>
              <a:rPr lang="de-DE" i="1" dirty="0"/>
              <a:t>15.07.2021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AE97D85A-91AE-B242-B376-22B9536FF9F8}"/>
              </a:ext>
            </a:extLst>
          </p:cNvPr>
          <p:cNvSpPr/>
          <p:nvPr/>
        </p:nvSpPr>
        <p:spPr>
          <a:xfrm>
            <a:off x="1416242" y="5449393"/>
            <a:ext cx="1976952" cy="1982048"/>
          </a:xfrm>
          <a:custGeom>
            <a:avLst/>
            <a:gdLst>
              <a:gd name="connsiteX0" fmla="*/ 2340106 w 3303660"/>
              <a:gd name="connsiteY0" fmla="*/ 2926173 h 3312176"/>
              <a:gd name="connsiteX1" fmla="*/ 2442283 w 3303660"/>
              <a:gd name="connsiteY1" fmla="*/ 2926173 h 3312176"/>
              <a:gd name="connsiteX2" fmla="*/ 2442283 w 3303660"/>
              <a:gd name="connsiteY2" fmla="*/ 3271106 h 3312176"/>
              <a:gd name="connsiteX3" fmla="*/ 2401212 w 3303660"/>
              <a:gd name="connsiteY3" fmla="*/ 3312176 h 3312176"/>
              <a:gd name="connsiteX4" fmla="*/ 2381177 w 3303660"/>
              <a:gd name="connsiteY4" fmla="*/ 3312176 h 3312176"/>
              <a:gd name="connsiteX5" fmla="*/ 2340106 w 3303660"/>
              <a:gd name="connsiteY5" fmla="*/ 3271106 h 3312176"/>
              <a:gd name="connsiteX6" fmla="*/ 1840574 w 3303660"/>
              <a:gd name="connsiteY6" fmla="*/ 2926173 h 3312176"/>
              <a:gd name="connsiteX7" fmla="*/ 1942751 w 3303660"/>
              <a:gd name="connsiteY7" fmla="*/ 2926173 h 3312176"/>
              <a:gd name="connsiteX8" fmla="*/ 1942751 w 3303660"/>
              <a:gd name="connsiteY8" fmla="*/ 3271106 h 3312176"/>
              <a:gd name="connsiteX9" fmla="*/ 1901680 w 3303660"/>
              <a:gd name="connsiteY9" fmla="*/ 3312176 h 3312176"/>
              <a:gd name="connsiteX10" fmla="*/ 1881644 w 3303660"/>
              <a:gd name="connsiteY10" fmla="*/ 3312176 h 3312176"/>
              <a:gd name="connsiteX11" fmla="*/ 1840574 w 3303660"/>
              <a:gd name="connsiteY11" fmla="*/ 3271106 h 3312176"/>
              <a:gd name="connsiteX12" fmla="*/ 1341040 w 3303660"/>
              <a:gd name="connsiteY12" fmla="*/ 2926173 h 3312176"/>
              <a:gd name="connsiteX13" fmla="*/ 1443217 w 3303660"/>
              <a:gd name="connsiteY13" fmla="*/ 2926173 h 3312176"/>
              <a:gd name="connsiteX14" fmla="*/ 1443217 w 3303660"/>
              <a:gd name="connsiteY14" fmla="*/ 3271106 h 3312176"/>
              <a:gd name="connsiteX15" fmla="*/ 1402147 w 3303660"/>
              <a:gd name="connsiteY15" fmla="*/ 3312176 h 3312176"/>
              <a:gd name="connsiteX16" fmla="*/ 1382111 w 3303660"/>
              <a:gd name="connsiteY16" fmla="*/ 3312176 h 3312176"/>
              <a:gd name="connsiteX17" fmla="*/ 1341040 w 3303660"/>
              <a:gd name="connsiteY17" fmla="*/ 3271106 h 3312176"/>
              <a:gd name="connsiteX18" fmla="*/ 841507 w 3303660"/>
              <a:gd name="connsiteY18" fmla="*/ 2926173 h 3312176"/>
              <a:gd name="connsiteX19" fmla="*/ 943684 w 3303660"/>
              <a:gd name="connsiteY19" fmla="*/ 2926173 h 3312176"/>
              <a:gd name="connsiteX20" fmla="*/ 943684 w 3303660"/>
              <a:gd name="connsiteY20" fmla="*/ 3271106 h 3312176"/>
              <a:gd name="connsiteX21" fmla="*/ 902613 w 3303660"/>
              <a:gd name="connsiteY21" fmla="*/ 3312176 h 3312176"/>
              <a:gd name="connsiteX22" fmla="*/ 882578 w 3303660"/>
              <a:gd name="connsiteY22" fmla="*/ 3312176 h 3312176"/>
              <a:gd name="connsiteX23" fmla="*/ 841507 w 3303660"/>
              <a:gd name="connsiteY23" fmla="*/ 3271106 h 3312176"/>
              <a:gd name="connsiteX24" fmla="*/ 1651207 w 3303660"/>
              <a:gd name="connsiteY24" fmla="*/ 2183637 h 3312176"/>
              <a:gd name="connsiteX25" fmla="*/ 1509043 w 3303660"/>
              <a:gd name="connsiteY25" fmla="*/ 2241617 h 3312176"/>
              <a:gd name="connsiteX26" fmla="*/ 1329868 w 3303660"/>
              <a:gd name="connsiteY26" fmla="*/ 2294723 h 3312176"/>
              <a:gd name="connsiteX27" fmla="*/ 1320487 w 3303660"/>
              <a:gd name="connsiteY27" fmla="*/ 2296371 h 3312176"/>
              <a:gd name="connsiteX28" fmla="*/ 1358526 w 3303660"/>
              <a:gd name="connsiteY28" fmla="*/ 2386643 h 3312176"/>
              <a:gd name="connsiteX29" fmla="*/ 1651830 w 3303660"/>
              <a:gd name="connsiteY29" fmla="*/ 2643033 h 3312176"/>
              <a:gd name="connsiteX30" fmla="*/ 1960283 w 3303660"/>
              <a:gd name="connsiteY30" fmla="*/ 2353964 h 3312176"/>
              <a:gd name="connsiteX31" fmla="*/ 1981399 w 3303660"/>
              <a:gd name="connsiteY31" fmla="*/ 2296060 h 3312176"/>
              <a:gd name="connsiteX32" fmla="*/ 1973792 w 3303660"/>
              <a:gd name="connsiteY32" fmla="*/ 2294723 h 3312176"/>
              <a:gd name="connsiteX33" fmla="*/ 1701544 w 3303660"/>
              <a:gd name="connsiteY33" fmla="*/ 2206242 h 3312176"/>
              <a:gd name="connsiteX34" fmla="*/ 1237814 w 3303660"/>
              <a:gd name="connsiteY34" fmla="*/ 1952225 h 3312176"/>
              <a:gd name="connsiteX35" fmla="*/ 1249891 w 3303660"/>
              <a:gd name="connsiteY35" fmla="*/ 2040252 h 3312176"/>
              <a:gd name="connsiteX36" fmla="*/ 1278764 w 3303660"/>
              <a:gd name="connsiteY36" fmla="*/ 2167855 h 3312176"/>
              <a:gd name="connsiteX37" fmla="*/ 1305791 w 3303660"/>
              <a:gd name="connsiteY37" fmla="*/ 2253863 h 3312176"/>
              <a:gd name="connsiteX38" fmla="*/ 1354809 w 3303660"/>
              <a:gd name="connsiteY38" fmla="*/ 2245251 h 3312176"/>
              <a:gd name="connsiteX39" fmla="*/ 1520105 w 3303660"/>
              <a:gd name="connsiteY39" fmla="*/ 2196258 h 3312176"/>
              <a:gd name="connsiteX40" fmla="*/ 1603539 w 3303660"/>
              <a:gd name="connsiteY40" fmla="*/ 2162230 h 3312176"/>
              <a:gd name="connsiteX41" fmla="*/ 1559225 w 3303660"/>
              <a:gd name="connsiteY41" fmla="*/ 2142330 h 3312176"/>
              <a:gd name="connsiteX42" fmla="*/ 1415406 w 3303660"/>
              <a:gd name="connsiteY42" fmla="*/ 2065587 h 3312176"/>
              <a:gd name="connsiteX43" fmla="*/ 2068243 w 3303660"/>
              <a:gd name="connsiteY43" fmla="*/ 1950695 h 3312176"/>
              <a:gd name="connsiteX44" fmla="*/ 1888254 w 3303660"/>
              <a:gd name="connsiteY44" fmla="*/ 2065587 h 3312176"/>
              <a:gd name="connsiteX45" fmla="*/ 1698761 w 3303660"/>
              <a:gd name="connsiteY45" fmla="*/ 2164015 h 3312176"/>
              <a:gd name="connsiteX46" fmla="*/ 1825785 w 3303660"/>
              <a:gd name="connsiteY46" fmla="*/ 2210553 h 3312176"/>
              <a:gd name="connsiteX47" fmla="*/ 1948852 w 3303660"/>
              <a:gd name="connsiteY47" fmla="*/ 2245252 h 3312176"/>
              <a:gd name="connsiteX48" fmla="*/ 1996853 w 3303660"/>
              <a:gd name="connsiteY48" fmla="*/ 2253685 h 3312176"/>
              <a:gd name="connsiteX49" fmla="*/ 2013550 w 3303660"/>
              <a:gd name="connsiteY49" fmla="*/ 2207899 h 3312176"/>
              <a:gd name="connsiteX50" fmla="*/ 2045033 w 3303660"/>
              <a:gd name="connsiteY50" fmla="*/ 2083970 h 3312176"/>
              <a:gd name="connsiteX51" fmla="*/ 933416 w 3303660"/>
              <a:gd name="connsiteY51" fmla="*/ 1689940 h 3312176"/>
              <a:gd name="connsiteX52" fmla="*/ 893226 w 3303660"/>
              <a:gd name="connsiteY52" fmla="*/ 1737898 h 3312176"/>
              <a:gd name="connsiteX53" fmla="*/ 797111 w 3303660"/>
              <a:gd name="connsiteY53" fmla="*/ 2149560 h 3312176"/>
              <a:gd name="connsiteX54" fmla="*/ 1201680 w 3303660"/>
              <a:gd name="connsiteY54" fmla="*/ 2272154 h 3312176"/>
              <a:gd name="connsiteX55" fmla="*/ 1263307 w 3303660"/>
              <a:gd name="connsiteY55" fmla="*/ 2261327 h 3312176"/>
              <a:gd name="connsiteX56" fmla="*/ 1247438 w 3303660"/>
              <a:gd name="connsiteY56" fmla="*/ 2210827 h 3312176"/>
              <a:gd name="connsiteX57" fmla="*/ 1216141 w 3303660"/>
              <a:gd name="connsiteY57" fmla="*/ 2072509 h 3312176"/>
              <a:gd name="connsiteX58" fmla="*/ 1195180 w 3303660"/>
              <a:gd name="connsiteY58" fmla="*/ 1919735 h 3312176"/>
              <a:gd name="connsiteX59" fmla="*/ 1073354 w 3303660"/>
              <a:gd name="connsiteY59" fmla="*/ 1825196 h 3312176"/>
              <a:gd name="connsiteX60" fmla="*/ 969216 w 3303660"/>
              <a:gd name="connsiteY60" fmla="*/ 1728933 h 3312176"/>
              <a:gd name="connsiteX61" fmla="*/ 2372181 w 3303660"/>
              <a:gd name="connsiteY61" fmla="*/ 1689515 h 3312176"/>
              <a:gd name="connsiteX62" fmla="*/ 2365885 w 3303660"/>
              <a:gd name="connsiteY62" fmla="*/ 1696578 h 3312176"/>
              <a:gd name="connsiteX63" fmla="*/ 2230306 w 3303660"/>
              <a:gd name="connsiteY63" fmla="*/ 1825196 h 3312176"/>
              <a:gd name="connsiteX64" fmla="*/ 2109012 w 3303660"/>
              <a:gd name="connsiteY64" fmla="*/ 1919323 h 3312176"/>
              <a:gd name="connsiteX65" fmla="*/ 2103420 w 3303660"/>
              <a:gd name="connsiteY65" fmla="*/ 1974219 h 3312176"/>
              <a:gd name="connsiteX66" fmla="*/ 2043923 w 3303660"/>
              <a:gd name="connsiteY66" fmla="*/ 2254233 h 3312176"/>
              <a:gd name="connsiteX67" fmla="*/ 2041277 w 3303660"/>
              <a:gd name="connsiteY67" fmla="*/ 2261489 h 3312176"/>
              <a:gd name="connsiteX68" fmla="*/ 2101981 w 3303660"/>
              <a:gd name="connsiteY68" fmla="*/ 2272154 h 3312176"/>
              <a:gd name="connsiteX69" fmla="*/ 2506549 w 3303660"/>
              <a:gd name="connsiteY69" fmla="*/ 2149561 h 3312176"/>
              <a:gd name="connsiteX70" fmla="*/ 2431161 w 3303660"/>
              <a:gd name="connsiteY70" fmla="*/ 1767358 h 3312176"/>
              <a:gd name="connsiteX71" fmla="*/ 1651830 w 3303660"/>
              <a:gd name="connsiteY71" fmla="*/ 1510830 h 3312176"/>
              <a:gd name="connsiteX72" fmla="*/ 1506572 w 3303660"/>
              <a:gd name="connsiteY72" fmla="*/ 1656088 h 3312176"/>
              <a:gd name="connsiteX73" fmla="*/ 1651830 w 3303660"/>
              <a:gd name="connsiteY73" fmla="*/ 1801346 h 3312176"/>
              <a:gd name="connsiteX74" fmla="*/ 1797088 w 3303660"/>
              <a:gd name="connsiteY74" fmla="*/ 1656088 h 3312176"/>
              <a:gd name="connsiteX75" fmla="*/ 1651830 w 3303660"/>
              <a:gd name="connsiteY75" fmla="*/ 1510830 h 3312176"/>
              <a:gd name="connsiteX76" fmla="*/ 1651830 w 3303660"/>
              <a:gd name="connsiteY76" fmla="*/ 1455128 h 3312176"/>
              <a:gd name="connsiteX77" fmla="*/ 1852790 w 3303660"/>
              <a:gd name="connsiteY77" fmla="*/ 1656088 h 3312176"/>
              <a:gd name="connsiteX78" fmla="*/ 1651830 w 3303660"/>
              <a:gd name="connsiteY78" fmla="*/ 1857048 h 3312176"/>
              <a:gd name="connsiteX79" fmla="*/ 1450870 w 3303660"/>
              <a:gd name="connsiteY79" fmla="*/ 1656088 h 3312176"/>
              <a:gd name="connsiteX80" fmla="*/ 1651830 w 3303660"/>
              <a:gd name="connsiteY80" fmla="*/ 1455128 h 3312176"/>
              <a:gd name="connsiteX81" fmla="*/ 2115300 w 3303660"/>
              <a:gd name="connsiteY81" fmla="*/ 1445608 h 3312176"/>
              <a:gd name="connsiteX82" fmla="*/ 2124678 w 3303660"/>
              <a:gd name="connsiteY82" fmla="*/ 1656088 h 3312176"/>
              <a:gd name="connsiteX83" fmla="*/ 2119230 w 3303660"/>
              <a:gd name="connsiteY83" fmla="*/ 1819011 h 3312176"/>
              <a:gd name="connsiteX84" fmla="*/ 2114307 w 3303660"/>
              <a:gd name="connsiteY84" fmla="*/ 1867338 h 3312176"/>
              <a:gd name="connsiteX85" fmla="*/ 2185495 w 3303660"/>
              <a:gd name="connsiteY85" fmla="*/ 1812095 h 3312176"/>
              <a:gd name="connsiteX86" fmla="*/ 2310572 w 3303660"/>
              <a:gd name="connsiteY86" fmla="*/ 1693441 h 3312176"/>
              <a:gd name="connsiteX87" fmla="*/ 2342538 w 3303660"/>
              <a:gd name="connsiteY87" fmla="*/ 1655297 h 3312176"/>
              <a:gd name="connsiteX88" fmla="*/ 2281566 w 3303660"/>
              <a:gd name="connsiteY88" fmla="*/ 1588888 h 3312176"/>
              <a:gd name="connsiteX89" fmla="*/ 2185495 w 3303660"/>
              <a:gd name="connsiteY89" fmla="*/ 1500082 h 3312176"/>
              <a:gd name="connsiteX90" fmla="*/ 1189353 w 3303660"/>
              <a:gd name="connsiteY90" fmla="*/ 1444838 h 3312176"/>
              <a:gd name="connsiteX91" fmla="*/ 1118166 w 3303660"/>
              <a:gd name="connsiteY91" fmla="*/ 1500081 h 3312176"/>
              <a:gd name="connsiteX92" fmla="*/ 993089 w 3303660"/>
              <a:gd name="connsiteY92" fmla="*/ 1618735 h 3312176"/>
              <a:gd name="connsiteX93" fmla="*/ 961123 w 3303660"/>
              <a:gd name="connsiteY93" fmla="*/ 1656879 h 3312176"/>
              <a:gd name="connsiteX94" fmla="*/ 1022095 w 3303660"/>
              <a:gd name="connsiteY94" fmla="*/ 1723290 h 3312176"/>
              <a:gd name="connsiteX95" fmla="*/ 1118166 w 3303660"/>
              <a:gd name="connsiteY95" fmla="*/ 1812096 h 3312176"/>
              <a:gd name="connsiteX96" fmla="*/ 1188360 w 3303660"/>
              <a:gd name="connsiteY96" fmla="*/ 1866568 h 3312176"/>
              <a:gd name="connsiteX97" fmla="*/ 1178982 w 3303660"/>
              <a:gd name="connsiteY97" fmla="*/ 1656088 h 3312176"/>
              <a:gd name="connsiteX98" fmla="*/ 1184430 w 3303660"/>
              <a:gd name="connsiteY98" fmla="*/ 1493166 h 3312176"/>
              <a:gd name="connsiteX99" fmla="*/ 1650494 w 3303660"/>
              <a:gd name="connsiteY99" fmla="*/ 1168749 h 3312176"/>
              <a:gd name="connsiteX100" fmla="*/ 1433721 w 3303660"/>
              <a:gd name="connsiteY100" fmla="*/ 1278311 h 3312176"/>
              <a:gd name="connsiteX101" fmla="*/ 1265897 w 3303660"/>
              <a:gd name="connsiteY101" fmla="*/ 1385438 h 3312176"/>
              <a:gd name="connsiteX102" fmla="*/ 1230064 w 3303660"/>
              <a:gd name="connsiteY102" fmla="*/ 1413245 h 3312176"/>
              <a:gd name="connsiteX103" fmla="*/ 1220637 w 3303660"/>
              <a:gd name="connsiteY103" fmla="*/ 1505786 h 3312176"/>
              <a:gd name="connsiteX104" fmla="*/ 1215611 w 3303660"/>
              <a:gd name="connsiteY104" fmla="*/ 1656088 h 3312176"/>
              <a:gd name="connsiteX105" fmla="*/ 1224473 w 3303660"/>
              <a:gd name="connsiteY105" fmla="*/ 1854992 h 3312176"/>
              <a:gd name="connsiteX106" fmla="*/ 1230554 w 3303660"/>
              <a:gd name="connsiteY106" fmla="*/ 1899311 h 3312176"/>
              <a:gd name="connsiteX107" fmla="*/ 1265897 w 3303660"/>
              <a:gd name="connsiteY107" fmla="*/ 1926738 h 3312176"/>
              <a:gd name="connsiteX108" fmla="*/ 1433721 w 3303660"/>
              <a:gd name="connsiteY108" fmla="*/ 2033865 h 3312176"/>
              <a:gd name="connsiteX109" fmla="*/ 1566399 w 3303660"/>
              <a:gd name="connsiteY109" fmla="*/ 2104663 h 3312176"/>
              <a:gd name="connsiteX110" fmla="*/ 1651255 w 3303660"/>
              <a:gd name="connsiteY110" fmla="*/ 2142770 h 3312176"/>
              <a:gd name="connsiteX111" fmla="*/ 1693253 w 3303660"/>
              <a:gd name="connsiteY111" fmla="*/ 2125641 h 3312176"/>
              <a:gd name="connsiteX112" fmla="*/ 1869940 w 3303660"/>
              <a:gd name="connsiteY112" fmla="*/ 2033864 h 3312176"/>
              <a:gd name="connsiteX113" fmla="*/ 2037764 w 3303660"/>
              <a:gd name="connsiteY113" fmla="*/ 1926737 h 3312176"/>
              <a:gd name="connsiteX114" fmla="*/ 2073596 w 3303660"/>
              <a:gd name="connsiteY114" fmla="*/ 1898931 h 3312176"/>
              <a:gd name="connsiteX115" fmla="*/ 2083023 w 3303660"/>
              <a:gd name="connsiteY115" fmla="*/ 1806390 h 3312176"/>
              <a:gd name="connsiteX116" fmla="*/ 2088049 w 3303660"/>
              <a:gd name="connsiteY116" fmla="*/ 1656088 h 3312176"/>
              <a:gd name="connsiteX117" fmla="*/ 2079187 w 3303660"/>
              <a:gd name="connsiteY117" fmla="*/ 1457184 h 3312176"/>
              <a:gd name="connsiteX118" fmla="*/ 2073106 w 3303660"/>
              <a:gd name="connsiteY118" fmla="*/ 1412865 h 3312176"/>
              <a:gd name="connsiteX119" fmla="*/ 2037764 w 3303660"/>
              <a:gd name="connsiteY119" fmla="*/ 1385439 h 3312176"/>
              <a:gd name="connsiteX120" fmla="*/ 1869940 w 3303660"/>
              <a:gd name="connsiteY120" fmla="*/ 1278312 h 3312176"/>
              <a:gd name="connsiteX121" fmla="*/ 1731751 w 3303660"/>
              <a:gd name="connsiteY121" fmla="*/ 1204819 h 3312176"/>
              <a:gd name="connsiteX122" fmla="*/ 1307255 w 3303660"/>
              <a:gd name="connsiteY122" fmla="*/ 1057264 h 3312176"/>
              <a:gd name="connsiteX123" fmla="*/ 1290110 w 3303660"/>
              <a:gd name="connsiteY123" fmla="*/ 1104277 h 3312176"/>
              <a:gd name="connsiteX124" fmla="*/ 1258627 w 3303660"/>
              <a:gd name="connsiteY124" fmla="*/ 1228206 h 3312176"/>
              <a:gd name="connsiteX125" fmla="*/ 1235417 w 3303660"/>
              <a:gd name="connsiteY125" fmla="*/ 1361481 h 3312176"/>
              <a:gd name="connsiteX126" fmla="*/ 1415406 w 3303660"/>
              <a:gd name="connsiteY126" fmla="*/ 1246589 h 3312176"/>
              <a:gd name="connsiteX127" fmla="*/ 1535306 w 3303660"/>
              <a:gd name="connsiteY127" fmla="*/ 1181751 h 3312176"/>
              <a:gd name="connsiteX128" fmla="*/ 1605495 w 3303660"/>
              <a:gd name="connsiteY128" fmla="*/ 1148774 h 3312176"/>
              <a:gd name="connsiteX129" fmla="*/ 1595145 w 3303660"/>
              <a:gd name="connsiteY129" fmla="*/ 1144179 h 3312176"/>
              <a:gd name="connsiteX130" fmla="*/ 1334913 w 3303660"/>
              <a:gd name="connsiteY130" fmla="*/ 1062344 h 3312176"/>
              <a:gd name="connsiteX131" fmla="*/ 1997478 w 3303660"/>
              <a:gd name="connsiteY131" fmla="*/ 1057067 h 3312176"/>
              <a:gd name="connsiteX132" fmla="*/ 1968747 w 3303660"/>
              <a:gd name="connsiteY132" fmla="*/ 1062344 h 3312176"/>
              <a:gd name="connsiteX133" fmla="*/ 1762254 w 3303660"/>
              <a:gd name="connsiteY133" fmla="*/ 1123571 h 3312176"/>
              <a:gd name="connsiteX134" fmla="*/ 1698719 w 3303660"/>
              <a:gd name="connsiteY134" fmla="*/ 1149034 h 3312176"/>
              <a:gd name="connsiteX135" fmla="*/ 1768354 w 3303660"/>
              <a:gd name="connsiteY135" fmla="*/ 1181751 h 3312176"/>
              <a:gd name="connsiteX136" fmla="*/ 1888254 w 3303660"/>
              <a:gd name="connsiteY136" fmla="*/ 1246589 h 3312176"/>
              <a:gd name="connsiteX137" fmla="*/ 2065846 w 3303660"/>
              <a:gd name="connsiteY137" fmla="*/ 1359951 h 3312176"/>
              <a:gd name="connsiteX138" fmla="*/ 2053769 w 3303660"/>
              <a:gd name="connsiteY138" fmla="*/ 1271924 h 3312176"/>
              <a:gd name="connsiteX139" fmla="*/ 2024896 w 3303660"/>
              <a:gd name="connsiteY139" fmla="*/ 1144321 h 3312176"/>
              <a:gd name="connsiteX140" fmla="*/ 2238630 w 3303660"/>
              <a:gd name="connsiteY140" fmla="*/ 1035674 h 3312176"/>
              <a:gd name="connsiteX141" fmla="*/ 2065076 w 3303660"/>
              <a:gd name="connsiteY141" fmla="*/ 1044651 h 3312176"/>
              <a:gd name="connsiteX142" fmla="*/ 2039861 w 3303660"/>
              <a:gd name="connsiteY142" fmla="*/ 1049282 h 3312176"/>
              <a:gd name="connsiteX143" fmla="*/ 2056222 w 3303660"/>
              <a:gd name="connsiteY143" fmla="*/ 1101349 h 3312176"/>
              <a:gd name="connsiteX144" fmla="*/ 2087519 w 3303660"/>
              <a:gd name="connsiteY144" fmla="*/ 1239667 h 3312176"/>
              <a:gd name="connsiteX145" fmla="*/ 2108480 w 3303660"/>
              <a:gd name="connsiteY145" fmla="*/ 1392441 h 3312176"/>
              <a:gd name="connsiteX146" fmla="*/ 2230306 w 3303660"/>
              <a:gd name="connsiteY146" fmla="*/ 1486981 h 3312176"/>
              <a:gd name="connsiteX147" fmla="*/ 2334444 w 3303660"/>
              <a:gd name="connsiteY147" fmla="*/ 1583244 h 3312176"/>
              <a:gd name="connsiteX148" fmla="*/ 2370244 w 3303660"/>
              <a:gd name="connsiteY148" fmla="*/ 1622236 h 3312176"/>
              <a:gd name="connsiteX149" fmla="*/ 2410435 w 3303660"/>
              <a:gd name="connsiteY149" fmla="*/ 1574278 h 3312176"/>
              <a:gd name="connsiteX150" fmla="*/ 2506549 w 3303660"/>
              <a:gd name="connsiteY150" fmla="*/ 1162615 h 3312176"/>
              <a:gd name="connsiteX151" fmla="*/ 2238630 w 3303660"/>
              <a:gd name="connsiteY151" fmla="*/ 1035674 h 3312176"/>
              <a:gd name="connsiteX152" fmla="*/ 1065030 w 3303660"/>
              <a:gd name="connsiteY152" fmla="*/ 1035674 h 3312176"/>
              <a:gd name="connsiteX153" fmla="*/ 797111 w 3303660"/>
              <a:gd name="connsiteY153" fmla="*/ 1162616 h 3312176"/>
              <a:gd name="connsiteX154" fmla="*/ 872500 w 3303660"/>
              <a:gd name="connsiteY154" fmla="*/ 1544819 h 3312176"/>
              <a:gd name="connsiteX155" fmla="*/ 931479 w 3303660"/>
              <a:gd name="connsiteY155" fmla="*/ 1622662 h 3312176"/>
              <a:gd name="connsiteX156" fmla="*/ 937775 w 3303660"/>
              <a:gd name="connsiteY156" fmla="*/ 1615598 h 3312176"/>
              <a:gd name="connsiteX157" fmla="*/ 1073354 w 3303660"/>
              <a:gd name="connsiteY157" fmla="*/ 1486981 h 3312176"/>
              <a:gd name="connsiteX158" fmla="*/ 1194648 w 3303660"/>
              <a:gd name="connsiteY158" fmla="*/ 1392853 h 3312176"/>
              <a:gd name="connsiteX159" fmla="*/ 1200240 w 3303660"/>
              <a:gd name="connsiteY159" fmla="*/ 1337957 h 3312176"/>
              <a:gd name="connsiteX160" fmla="*/ 1259737 w 3303660"/>
              <a:gd name="connsiteY160" fmla="*/ 1057943 h 3312176"/>
              <a:gd name="connsiteX161" fmla="*/ 1262952 w 3303660"/>
              <a:gd name="connsiteY161" fmla="*/ 1049127 h 3312176"/>
              <a:gd name="connsiteX162" fmla="*/ 1238585 w 3303660"/>
              <a:gd name="connsiteY162" fmla="*/ 1044651 h 3312176"/>
              <a:gd name="connsiteX163" fmla="*/ 1065030 w 3303660"/>
              <a:gd name="connsiteY163" fmla="*/ 1035674 h 3312176"/>
              <a:gd name="connsiteX164" fmla="*/ 1651830 w 3303660"/>
              <a:gd name="connsiteY164" fmla="*/ 669143 h 3312176"/>
              <a:gd name="connsiteX165" fmla="*/ 1343377 w 3303660"/>
              <a:gd name="connsiteY165" fmla="*/ 958212 h 3312176"/>
              <a:gd name="connsiteX166" fmla="*/ 1322260 w 3303660"/>
              <a:gd name="connsiteY166" fmla="*/ 1016118 h 3312176"/>
              <a:gd name="connsiteX167" fmla="*/ 1418099 w 3303660"/>
              <a:gd name="connsiteY167" fmla="*/ 1041044 h 3312176"/>
              <a:gd name="connsiteX168" fmla="*/ 1649267 w 3303660"/>
              <a:gd name="connsiteY168" fmla="*/ 1125799 h 3312176"/>
              <a:gd name="connsiteX169" fmla="*/ 1651830 w 3303660"/>
              <a:gd name="connsiteY169" fmla="*/ 1127004 h 3312176"/>
              <a:gd name="connsiteX170" fmla="*/ 1654393 w 3303660"/>
              <a:gd name="connsiteY170" fmla="*/ 1125799 h 3312176"/>
              <a:gd name="connsiteX171" fmla="*/ 1885561 w 3303660"/>
              <a:gd name="connsiteY171" fmla="*/ 1041044 h 3312176"/>
              <a:gd name="connsiteX172" fmla="*/ 1983117 w 3303660"/>
              <a:gd name="connsiteY172" fmla="*/ 1015672 h 3312176"/>
              <a:gd name="connsiteX173" fmla="*/ 1945134 w 3303660"/>
              <a:gd name="connsiteY173" fmla="*/ 925533 h 3312176"/>
              <a:gd name="connsiteX174" fmla="*/ 1651830 w 3303660"/>
              <a:gd name="connsiteY174" fmla="*/ 669143 h 3312176"/>
              <a:gd name="connsiteX175" fmla="*/ 1651830 w 3303660"/>
              <a:gd name="connsiteY175" fmla="*/ 586271 h 3312176"/>
              <a:gd name="connsiteX176" fmla="*/ 2016702 w 3303660"/>
              <a:gd name="connsiteY176" fmla="*/ 975585 h 3312176"/>
              <a:gd name="connsiteX177" fmla="*/ 2026501 w 3303660"/>
              <a:gd name="connsiteY177" fmla="*/ 1006768 h 3312176"/>
              <a:gd name="connsiteX178" fmla="*/ 2099775 w 3303660"/>
              <a:gd name="connsiteY178" fmla="*/ 993309 h 3312176"/>
              <a:gd name="connsiteX179" fmla="*/ 2287902 w 3303660"/>
              <a:gd name="connsiteY179" fmla="*/ 983579 h 3312176"/>
              <a:gd name="connsiteX180" fmla="*/ 2578319 w 3303660"/>
              <a:gd name="connsiteY180" fmla="*/ 1121179 h 3312176"/>
              <a:gd name="connsiteX181" fmla="*/ 2423599 w 3303660"/>
              <a:gd name="connsiteY181" fmla="*/ 1631826 h 3312176"/>
              <a:gd name="connsiteX182" fmla="*/ 2401654 w 3303660"/>
              <a:gd name="connsiteY182" fmla="*/ 1656448 h 3312176"/>
              <a:gd name="connsiteX183" fmla="*/ 2423599 w 3303660"/>
              <a:gd name="connsiteY183" fmla="*/ 1680351 h 3312176"/>
              <a:gd name="connsiteX184" fmla="*/ 2578319 w 3303660"/>
              <a:gd name="connsiteY184" fmla="*/ 2190997 h 3312176"/>
              <a:gd name="connsiteX185" fmla="*/ 2139780 w 3303660"/>
              <a:gd name="connsiteY185" fmla="*/ 2323885 h 3312176"/>
              <a:gd name="connsiteX186" fmla="*/ 2025824 w 3303660"/>
              <a:gd name="connsiteY186" fmla="*/ 2303865 h 3312176"/>
              <a:gd name="connsiteX187" fmla="*/ 1986184 w 3303660"/>
              <a:gd name="connsiteY187" fmla="*/ 2412563 h 3312176"/>
              <a:gd name="connsiteX188" fmla="*/ 1651830 w 3303660"/>
              <a:gd name="connsiteY188" fmla="*/ 2725905 h 3312176"/>
              <a:gd name="connsiteX189" fmla="*/ 1286958 w 3303660"/>
              <a:gd name="connsiteY189" fmla="*/ 2336591 h 3312176"/>
              <a:gd name="connsiteX190" fmla="*/ 1276735 w 3303660"/>
              <a:gd name="connsiteY190" fmla="*/ 2304058 h 3312176"/>
              <a:gd name="connsiteX191" fmla="*/ 1163881 w 3303660"/>
              <a:gd name="connsiteY191" fmla="*/ 2323885 h 3312176"/>
              <a:gd name="connsiteX192" fmla="*/ 725341 w 3303660"/>
              <a:gd name="connsiteY192" fmla="*/ 2190997 h 3312176"/>
              <a:gd name="connsiteX193" fmla="*/ 880061 w 3303660"/>
              <a:gd name="connsiteY193" fmla="*/ 1680351 h 3312176"/>
              <a:gd name="connsiteX194" fmla="*/ 902006 w 3303660"/>
              <a:gd name="connsiteY194" fmla="*/ 1655729 h 3312176"/>
              <a:gd name="connsiteX195" fmla="*/ 880061 w 3303660"/>
              <a:gd name="connsiteY195" fmla="*/ 1631826 h 3312176"/>
              <a:gd name="connsiteX196" fmla="*/ 725341 w 3303660"/>
              <a:gd name="connsiteY196" fmla="*/ 1121179 h 3312176"/>
              <a:gd name="connsiteX197" fmla="*/ 1015758 w 3303660"/>
              <a:gd name="connsiteY197" fmla="*/ 983579 h 3312176"/>
              <a:gd name="connsiteX198" fmla="*/ 1203885 w 3303660"/>
              <a:gd name="connsiteY198" fmla="*/ 993309 h 3312176"/>
              <a:gd name="connsiteX199" fmla="*/ 1278322 w 3303660"/>
              <a:gd name="connsiteY199" fmla="*/ 1006981 h 3312176"/>
              <a:gd name="connsiteX200" fmla="*/ 1317476 w 3303660"/>
              <a:gd name="connsiteY200" fmla="*/ 899613 h 3312176"/>
              <a:gd name="connsiteX201" fmla="*/ 1651830 w 3303660"/>
              <a:gd name="connsiteY201" fmla="*/ 586271 h 3312176"/>
              <a:gd name="connsiteX202" fmla="*/ 718552 w 3303660"/>
              <a:gd name="connsiteY202" fmla="*/ 454117 h 3312176"/>
              <a:gd name="connsiteX203" fmla="*/ 447186 w 3303660"/>
              <a:gd name="connsiteY203" fmla="*/ 725483 h 3312176"/>
              <a:gd name="connsiteX204" fmla="*/ 447186 w 3303660"/>
              <a:gd name="connsiteY204" fmla="*/ 2572166 h 3312176"/>
              <a:gd name="connsiteX205" fmla="*/ 718552 w 3303660"/>
              <a:gd name="connsiteY205" fmla="*/ 2843532 h 3312176"/>
              <a:gd name="connsiteX206" fmla="*/ 2565237 w 3303660"/>
              <a:gd name="connsiteY206" fmla="*/ 2843532 h 3312176"/>
              <a:gd name="connsiteX207" fmla="*/ 2836604 w 3303660"/>
              <a:gd name="connsiteY207" fmla="*/ 2572166 h 3312176"/>
              <a:gd name="connsiteX208" fmla="*/ 2836604 w 3303660"/>
              <a:gd name="connsiteY208" fmla="*/ 725483 h 3312176"/>
              <a:gd name="connsiteX209" fmla="*/ 2565237 w 3303660"/>
              <a:gd name="connsiteY209" fmla="*/ 454117 h 3312176"/>
              <a:gd name="connsiteX210" fmla="*/ 882578 w 3303660"/>
              <a:gd name="connsiteY210" fmla="*/ 0 h 3312176"/>
              <a:gd name="connsiteX211" fmla="*/ 902613 w 3303660"/>
              <a:gd name="connsiteY211" fmla="*/ 0 h 3312176"/>
              <a:gd name="connsiteX212" fmla="*/ 943684 w 3303660"/>
              <a:gd name="connsiteY212" fmla="*/ 41071 h 3312176"/>
              <a:gd name="connsiteX213" fmla="*/ 943684 w 3303660"/>
              <a:gd name="connsiteY213" fmla="*/ 373063 h 3312176"/>
              <a:gd name="connsiteX214" fmla="*/ 1341040 w 3303660"/>
              <a:gd name="connsiteY214" fmla="*/ 373063 h 3312176"/>
              <a:gd name="connsiteX215" fmla="*/ 1341040 w 3303660"/>
              <a:gd name="connsiteY215" fmla="*/ 41071 h 3312176"/>
              <a:gd name="connsiteX216" fmla="*/ 1382111 w 3303660"/>
              <a:gd name="connsiteY216" fmla="*/ 0 h 3312176"/>
              <a:gd name="connsiteX217" fmla="*/ 1402147 w 3303660"/>
              <a:gd name="connsiteY217" fmla="*/ 0 h 3312176"/>
              <a:gd name="connsiteX218" fmla="*/ 1443217 w 3303660"/>
              <a:gd name="connsiteY218" fmla="*/ 41071 h 3312176"/>
              <a:gd name="connsiteX219" fmla="*/ 1443217 w 3303660"/>
              <a:gd name="connsiteY219" fmla="*/ 373063 h 3312176"/>
              <a:gd name="connsiteX220" fmla="*/ 1840574 w 3303660"/>
              <a:gd name="connsiteY220" fmla="*/ 373063 h 3312176"/>
              <a:gd name="connsiteX221" fmla="*/ 1840574 w 3303660"/>
              <a:gd name="connsiteY221" fmla="*/ 41071 h 3312176"/>
              <a:gd name="connsiteX222" fmla="*/ 1881644 w 3303660"/>
              <a:gd name="connsiteY222" fmla="*/ 0 h 3312176"/>
              <a:gd name="connsiteX223" fmla="*/ 1901680 w 3303660"/>
              <a:gd name="connsiteY223" fmla="*/ 0 h 3312176"/>
              <a:gd name="connsiteX224" fmla="*/ 1942751 w 3303660"/>
              <a:gd name="connsiteY224" fmla="*/ 41071 h 3312176"/>
              <a:gd name="connsiteX225" fmla="*/ 1942751 w 3303660"/>
              <a:gd name="connsiteY225" fmla="*/ 373063 h 3312176"/>
              <a:gd name="connsiteX226" fmla="*/ 2340106 w 3303660"/>
              <a:gd name="connsiteY226" fmla="*/ 373063 h 3312176"/>
              <a:gd name="connsiteX227" fmla="*/ 2340106 w 3303660"/>
              <a:gd name="connsiteY227" fmla="*/ 41071 h 3312176"/>
              <a:gd name="connsiteX228" fmla="*/ 2381177 w 3303660"/>
              <a:gd name="connsiteY228" fmla="*/ 0 h 3312176"/>
              <a:gd name="connsiteX229" fmla="*/ 2401212 w 3303660"/>
              <a:gd name="connsiteY229" fmla="*/ 0 h 3312176"/>
              <a:gd name="connsiteX230" fmla="*/ 2442283 w 3303660"/>
              <a:gd name="connsiteY230" fmla="*/ 41071 h 3312176"/>
              <a:gd name="connsiteX231" fmla="*/ 2442283 w 3303660"/>
              <a:gd name="connsiteY231" fmla="*/ 373063 h 3312176"/>
              <a:gd name="connsiteX232" fmla="*/ 2627880 w 3303660"/>
              <a:gd name="connsiteY232" fmla="*/ 373063 h 3312176"/>
              <a:gd name="connsiteX233" fmla="*/ 2917657 w 3303660"/>
              <a:gd name="connsiteY233" fmla="*/ 662840 h 3312176"/>
              <a:gd name="connsiteX234" fmla="*/ 2917657 w 3303660"/>
              <a:gd name="connsiteY234" fmla="*/ 848438 h 3312176"/>
              <a:gd name="connsiteX235" fmla="*/ 3262590 w 3303660"/>
              <a:gd name="connsiteY235" fmla="*/ 848438 h 3312176"/>
              <a:gd name="connsiteX236" fmla="*/ 3303660 w 3303660"/>
              <a:gd name="connsiteY236" fmla="*/ 889508 h 3312176"/>
              <a:gd name="connsiteX237" fmla="*/ 3303660 w 3303660"/>
              <a:gd name="connsiteY237" fmla="*/ 909544 h 3312176"/>
              <a:gd name="connsiteX238" fmla="*/ 3262590 w 3303660"/>
              <a:gd name="connsiteY238" fmla="*/ 950615 h 3312176"/>
              <a:gd name="connsiteX239" fmla="*/ 2917657 w 3303660"/>
              <a:gd name="connsiteY239" fmla="*/ 950615 h 3312176"/>
              <a:gd name="connsiteX240" fmla="*/ 2917657 w 3303660"/>
              <a:gd name="connsiteY240" fmla="*/ 1347971 h 3312176"/>
              <a:gd name="connsiteX241" fmla="*/ 3262590 w 3303660"/>
              <a:gd name="connsiteY241" fmla="*/ 1347971 h 3312176"/>
              <a:gd name="connsiteX242" fmla="*/ 3303660 w 3303660"/>
              <a:gd name="connsiteY242" fmla="*/ 1389041 h 3312176"/>
              <a:gd name="connsiteX243" fmla="*/ 3303660 w 3303660"/>
              <a:gd name="connsiteY243" fmla="*/ 1409077 h 3312176"/>
              <a:gd name="connsiteX244" fmla="*/ 3262590 w 3303660"/>
              <a:gd name="connsiteY244" fmla="*/ 1450148 h 3312176"/>
              <a:gd name="connsiteX245" fmla="*/ 2917657 w 3303660"/>
              <a:gd name="connsiteY245" fmla="*/ 1450148 h 3312176"/>
              <a:gd name="connsiteX246" fmla="*/ 2917657 w 3303660"/>
              <a:gd name="connsiteY246" fmla="*/ 1847504 h 3312176"/>
              <a:gd name="connsiteX247" fmla="*/ 3262590 w 3303660"/>
              <a:gd name="connsiteY247" fmla="*/ 1847504 h 3312176"/>
              <a:gd name="connsiteX248" fmla="*/ 3303660 w 3303660"/>
              <a:gd name="connsiteY248" fmla="*/ 1888574 h 3312176"/>
              <a:gd name="connsiteX249" fmla="*/ 3303660 w 3303660"/>
              <a:gd name="connsiteY249" fmla="*/ 1908610 h 3312176"/>
              <a:gd name="connsiteX250" fmla="*/ 3262590 w 3303660"/>
              <a:gd name="connsiteY250" fmla="*/ 1949681 h 3312176"/>
              <a:gd name="connsiteX251" fmla="*/ 2917657 w 3303660"/>
              <a:gd name="connsiteY251" fmla="*/ 1949681 h 3312176"/>
              <a:gd name="connsiteX252" fmla="*/ 2917657 w 3303660"/>
              <a:gd name="connsiteY252" fmla="*/ 2347036 h 3312176"/>
              <a:gd name="connsiteX253" fmla="*/ 3262590 w 3303660"/>
              <a:gd name="connsiteY253" fmla="*/ 2347036 h 3312176"/>
              <a:gd name="connsiteX254" fmla="*/ 3303660 w 3303660"/>
              <a:gd name="connsiteY254" fmla="*/ 2388106 h 3312176"/>
              <a:gd name="connsiteX255" fmla="*/ 3303660 w 3303660"/>
              <a:gd name="connsiteY255" fmla="*/ 2408142 h 3312176"/>
              <a:gd name="connsiteX256" fmla="*/ 3262590 w 3303660"/>
              <a:gd name="connsiteY256" fmla="*/ 2449213 h 3312176"/>
              <a:gd name="connsiteX257" fmla="*/ 2917657 w 3303660"/>
              <a:gd name="connsiteY257" fmla="*/ 2449213 h 3312176"/>
              <a:gd name="connsiteX258" fmla="*/ 2917657 w 3303660"/>
              <a:gd name="connsiteY258" fmla="*/ 2634809 h 3312176"/>
              <a:gd name="connsiteX259" fmla="*/ 2627880 w 3303660"/>
              <a:gd name="connsiteY259" fmla="*/ 2924586 h 3312176"/>
              <a:gd name="connsiteX260" fmla="*/ 655909 w 3303660"/>
              <a:gd name="connsiteY260" fmla="*/ 2924586 h 3312176"/>
              <a:gd name="connsiteX261" fmla="*/ 366132 w 3303660"/>
              <a:gd name="connsiteY261" fmla="*/ 2634809 h 3312176"/>
              <a:gd name="connsiteX262" fmla="*/ 366132 w 3303660"/>
              <a:gd name="connsiteY262" fmla="*/ 2449213 h 3312176"/>
              <a:gd name="connsiteX263" fmla="*/ 41071 w 3303660"/>
              <a:gd name="connsiteY263" fmla="*/ 2449213 h 3312176"/>
              <a:gd name="connsiteX264" fmla="*/ 0 w 3303660"/>
              <a:gd name="connsiteY264" fmla="*/ 2408142 h 3312176"/>
              <a:gd name="connsiteX265" fmla="*/ 0 w 3303660"/>
              <a:gd name="connsiteY265" fmla="*/ 2388106 h 3312176"/>
              <a:gd name="connsiteX266" fmla="*/ 41071 w 3303660"/>
              <a:gd name="connsiteY266" fmla="*/ 2347036 h 3312176"/>
              <a:gd name="connsiteX267" fmla="*/ 366132 w 3303660"/>
              <a:gd name="connsiteY267" fmla="*/ 2347036 h 3312176"/>
              <a:gd name="connsiteX268" fmla="*/ 366132 w 3303660"/>
              <a:gd name="connsiteY268" fmla="*/ 1949681 h 3312176"/>
              <a:gd name="connsiteX269" fmla="*/ 41071 w 3303660"/>
              <a:gd name="connsiteY269" fmla="*/ 1949681 h 3312176"/>
              <a:gd name="connsiteX270" fmla="*/ 0 w 3303660"/>
              <a:gd name="connsiteY270" fmla="*/ 1908610 h 3312176"/>
              <a:gd name="connsiteX271" fmla="*/ 0 w 3303660"/>
              <a:gd name="connsiteY271" fmla="*/ 1888574 h 3312176"/>
              <a:gd name="connsiteX272" fmla="*/ 41071 w 3303660"/>
              <a:gd name="connsiteY272" fmla="*/ 1847504 h 3312176"/>
              <a:gd name="connsiteX273" fmla="*/ 366132 w 3303660"/>
              <a:gd name="connsiteY273" fmla="*/ 1847504 h 3312176"/>
              <a:gd name="connsiteX274" fmla="*/ 366132 w 3303660"/>
              <a:gd name="connsiteY274" fmla="*/ 1450148 h 3312176"/>
              <a:gd name="connsiteX275" fmla="*/ 41071 w 3303660"/>
              <a:gd name="connsiteY275" fmla="*/ 1450148 h 3312176"/>
              <a:gd name="connsiteX276" fmla="*/ 0 w 3303660"/>
              <a:gd name="connsiteY276" fmla="*/ 1409077 h 3312176"/>
              <a:gd name="connsiteX277" fmla="*/ 0 w 3303660"/>
              <a:gd name="connsiteY277" fmla="*/ 1389041 h 3312176"/>
              <a:gd name="connsiteX278" fmla="*/ 41071 w 3303660"/>
              <a:gd name="connsiteY278" fmla="*/ 1347971 h 3312176"/>
              <a:gd name="connsiteX279" fmla="*/ 366132 w 3303660"/>
              <a:gd name="connsiteY279" fmla="*/ 1347971 h 3312176"/>
              <a:gd name="connsiteX280" fmla="*/ 366132 w 3303660"/>
              <a:gd name="connsiteY280" fmla="*/ 950615 h 3312176"/>
              <a:gd name="connsiteX281" fmla="*/ 41071 w 3303660"/>
              <a:gd name="connsiteY281" fmla="*/ 950615 h 3312176"/>
              <a:gd name="connsiteX282" fmla="*/ 0 w 3303660"/>
              <a:gd name="connsiteY282" fmla="*/ 909544 h 3312176"/>
              <a:gd name="connsiteX283" fmla="*/ 0 w 3303660"/>
              <a:gd name="connsiteY283" fmla="*/ 889508 h 3312176"/>
              <a:gd name="connsiteX284" fmla="*/ 41071 w 3303660"/>
              <a:gd name="connsiteY284" fmla="*/ 848438 h 3312176"/>
              <a:gd name="connsiteX285" fmla="*/ 366132 w 3303660"/>
              <a:gd name="connsiteY285" fmla="*/ 848438 h 3312176"/>
              <a:gd name="connsiteX286" fmla="*/ 366132 w 3303660"/>
              <a:gd name="connsiteY286" fmla="*/ 662840 h 3312176"/>
              <a:gd name="connsiteX287" fmla="*/ 655909 w 3303660"/>
              <a:gd name="connsiteY287" fmla="*/ 373063 h 3312176"/>
              <a:gd name="connsiteX288" fmla="*/ 841507 w 3303660"/>
              <a:gd name="connsiteY288" fmla="*/ 373063 h 3312176"/>
              <a:gd name="connsiteX289" fmla="*/ 841507 w 3303660"/>
              <a:gd name="connsiteY289" fmla="*/ 41071 h 3312176"/>
              <a:gd name="connsiteX290" fmla="*/ 882578 w 3303660"/>
              <a:gd name="connsiteY290" fmla="*/ 0 h 331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303660" h="3312176">
                <a:moveTo>
                  <a:pt x="2340106" y="2926173"/>
                </a:moveTo>
                <a:lnTo>
                  <a:pt x="2442283" y="2926173"/>
                </a:lnTo>
                <a:lnTo>
                  <a:pt x="2442283" y="3271106"/>
                </a:lnTo>
                <a:cubicBezTo>
                  <a:pt x="2442283" y="3293788"/>
                  <a:pt x="2423895" y="3312176"/>
                  <a:pt x="2401212" y="3312176"/>
                </a:cubicBezTo>
                <a:lnTo>
                  <a:pt x="2381177" y="3312176"/>
                </a:lnTo>
                <a:cubicBezTo>
                  <a:pt x="2358494" y="3312176"/>
                  <a:pt x="2340106" y="3293788"/>
                  <a:pt x="2340106" y="3271106"/>
                </a:cubicBezTo>
                <a:close/>
                <a:moveTo>
                  <a:pt x="1840574" y="2926173"/>
                </a:moveTo>
                <a:lnTo>
                  <a:pt x="1942751" y="2926173"/>
                </a:lnTo>
                <a:lnTo>
                  <a:pt x="1942751" y="3271106"/>
                </a:lnTo>
                <a:cubicBezTo>
                  <a:pt x="1942751" y="3293788"/>
                  <a:pt x="1924363" y="3312176"/>
                  <a:pt x="1901680" y="3312176"/>
                </a:cubicBezTo>
                <a:lnTo>
                  <a:pt x="1881644" y="3312176"/>
                </a:lnTo>
                <a:cubicBezTo>
                  <a:pt x="1858962" y="3312176"/>
                  <a:pt x="1840574" y="3293788"/>
                  <a:pt x="1840574" y="3271106"/>
                </a:cubicBezTo>
                <a:close/>
                <a:moveTo>
                  <a:pt x="1341040" y="2926173"/>
                </a:moveTo>
                <a:lnTo>
                  <a:pt x="1443217" y="2926173"/>
                </a:lnTo>
                <a:lnTo>
                  <a:pt x="1443217" y="3271106"/>
                </a:lnTo>
                <a:cubicBezTo>
                  <a:pt x="1443217" y="3293788"/>
                  <a:pt x="1424830" y="3312176"/>
                  <a:pt x="1402147" y="3312176"/>
                </a:cubicBezTo>
                <a:lnTo>
                  <a:pt x="1382111" y="3312176"/>
                </a:lnTo>
                <a:cubicBezTo>
                  <a:pt x="1359428" y="3312176"/>
                  <a:pt x="1341040" y="3293788"/>
                  <a:pt x="1341040" y="3271106"/>
                </a:cubicBezTo>
                <a:close/>
                <a:moveTo>
                  <a:pt x="841507" y="2926173"/>
                </a:moveTo>
                <a:lnTo>
                  <a:pt x="943684" y="2926173"/>
                </a:lnTo>
                <a:lnTo>
                  <a:pt x="943684" y="3271106"/>
                </a:lnTo>
                <a:cubicBezTo>
                  <a:pt x="943684" y="3293788"/>
                  <a:pt x="925296" y="3312176"/>
                  <a:pt x="902613" y="3312176"/>
                </a:cubicBezTo>
                <a:lnTo>
                  <a:pt x="882578" y="3312176"/>
                </a:lnTo>
                <a:cubicBezTo>
                  <a:pt x="859895" y="3312176"/>
                  <a:pt x="841507" y="3293788"/>
                  <a:pt x="841507" y="3271106"/>
                </a:cubicBezTo>
                <a:close/>
                <a:moveTo>
                  <a:pt x="1651207" y="2183637"/>
                </a:moveTo>
                <a:lnTo>
                  <a:pt x="1509043" y="2241617"/>
                </a:lnTo>
                <a:cubicBezTo>
                  <a:pt x="1447640" y="2263254"/>
                  <a:pt x="1387655" y="2280984"/>
                  <a:pt x="1329868" y="2294723"/>
                </a:cubicBezTo>
                <a:lnTo>
                  <a:pt x="1320487" y="2296371"/>
                </a:lnTo>
                <a:lnTo>
                  <a:pt x="1358526" y="2386643"/>
                </a:lnTo>
                <a:cubicBezTo>
                  <a:pt x="1435993" y="2545942"/>
                  <a:pt x="1538900" y="2643033"/>
                  <a:pt x="1651830" y="2643033"/>
                </a:cubicBezTo>
                <a:cubicBezTo>
                  <a:pt x="1772289" y="2643033"/>
                  <a:pt x="1881343" y="2532565"/>
                  <a:pt x="1960283" y="2353964"/>
                </a:cubicBezTo>
                <a:lnTo>
                  <a:pt x="1981399" y="2296060"/>
                </a:lnTo>
                <a:lnTo>
                  <a:pt x="1973792" y="2294723"/>
                </a:lnTo>
                <a:cubicBezTo>
                  <a:pt x="1887112" y="2274114"/>
                  <a:pt x="1795486" y="2244526"/>
                  <a:pt x="1701544" y="2206242"/>
                </a:cubicBezTo>
                <a:close/>
                <a:moveTo>
                  <a:pt x="1237814" y="1952225"/>
                </a:moveTo>
                <a:lnTo>
                  <a:pt x="1249891" y="2040252"/>
                </a:lnTo>
                <a:cubicBezTo>
                  <a:pt x="1258169" y="2084530"/>
                  <a:pt x="1267834" y="2127158"/>
                  <a:pt x="1278764" y="2167855"/>
                </a:cubicBezTo>
                <a:lnTo>
                  <a:pt x="1305791" y="2253863"/>
                </a:lnTo>
                <a:lnTo>
                  <a:pt x="1354809" y="2245251"/>
                </a:lnTo>
                <a:cubicBezTo>
                  <a:pt x="1408119" y="2232576"/>
                  <a:pt x="1463458" y="2216219"/>
                  <a:pt x="1520105" y="2196258"/>
                </a:cubicBezTo>
                <a:lnTo>
                  <a:pt x="1603539" y="2162230"/>
                </a:lnTo>
                <a:lnTo>
                  <a:pt x="1559225" y="2142330"/>
                </a:lnTo>
                <a:cubicBezTo>
                  <a:pt x="1511426" y="2118875"/>
                  <a:pt x="1463377" y="2093283"/>
                  <a:pt x="1415406" y="2065587"/>
                </a:cubicBezTo>
                <a:close/>
                <a:moveTo>
                  <a:pt x="2068243" y="1950695"/>
                </a:moveTo>
                <a:lnTo>
                  <a:pt x="1888254" y="2065587"/>
                </a:lnTo>
                <a:lnTo>
                  <a:pt x="1698761" y="2164015"/>
                </a:lnTo>
                <a:lnTo>
                  <a:pt x="1825785" y="2210553"/>
                </a:lnTo>
                <a:cubicBezTo>
                  <a:pt x="1867746" y="2224168"/>
                  <a:pt x="1908869" y="2235745"/>
                  <a:pt x="1948852" y="2245252"/>
                </a:cubicBezTo>
                <a:lnTo>
                  <a:pt x="1996853" y="2253685"/>
                </a:lnTo>
                <a:lnTo>
                  <a:pt x="2013550" y="2207899"/>
                </a:lnTo>
                <a:cubicBezTo>
                  <a:pt x="2025309" y="2168519"/>
                  <a:pt x="2035844" y="2127117"/>
                  <a:pt x="2045033" y="2083970"/>
                </a:cubicBezTo>
                <a:close/>
                <a:moveTo>
                  <a:pt x="933416" y="1689940"/>
                </a:moveTo>
                <a:lnTo>
                  <a:pt x="893226" y="1737898"/>
                </a:lnTo>
                <a:cubicBezTo>
                  <a:pt x="778022" y="1895563"/>
                  <a:pt x="736882" y="2045240"/>
                  <a:pt x="797111" y="2149560"/>
                </a:cubicBezTo>
                <a:cubicBezTo>
                  <a:pt x="857341" y="2253880"/>
                  <a:pt x="1007536" y="2293091"/>
                  <a:pt x="1201680" y="2272154"/>
                </a:cubicBezTo>
                <a:lnTo>
                  <a:pt x="1263307" y="2261327"/>
                </a:lnTo>
                <a:lnTo>
                  <a:pt x="1247438" y="2210827"/>
                </a:lnTo>
                <a:cubicBezTo>
                  <a:pt x="1235591" y="2166713"/>
                  <a:pt x="1225114" y="2120506"/>
                  <a:pt x="1216141" y="2072509"/>
                </a:cubicBezTo>
                <a:lnTo>
                  <a:pt x="1195180" y="1919735"/>
                </a:lnTo>
                <a:lnTo>
                  <a:pt x="1073354" y="1825196"/>
                </a:lnTo>
                <a:cubicBezTo>
                  <a:pt x="1036274" y="1793427"/>
                  <a:pt x="1001496" y="1761250"/>
                  <a:pt x="969216" y="1728933"/>
                </a:cubicBezTo>
                <a:close/>
                <a:moveTo>
                  <a:pt x="2372181" y="1689515"/>
                </a:moveTo>
                <a:lnTo>
                  <a:pt x="2365885" y="1696578"/>
                </a:lnTo>
                <a:cubicBezTo>
                  <a:pt x="2325093" y="1739754"/>
                  <a:pt x="2279746" y="1782837"/>
                  <a:pt x="2230306" y="1825196"/>
                </a:cubicBezTo>
                <a:lnTo>
                  <a:pt x="2109012" y="1919323"/>
                </a:lnTo>
                <a:lnTo>
                  <a:pt x="2103420" y="1974219"/>
                </a:lnTo>
                <a:cubicBezTo>
                  <a:pt x="2089604" y="2074717"/>
                  <a:pt x="2069415" y="2168861"/>
                  <a:pt x="2043923" y="2254233"/>
                </a:cubicBezTo>
                <a:lnTo>
                  <a:pt x="2041277" y="2261489"/>
                </a:lnTo>
                <a:lnTo>
                  <a:pt x="2101981" y="2272154"/>
                </a:lnTo>
                <a:cubicBezTo>
                  <a:pt x="2296125" y="2293091"/>
                  <a:pt x="2446320" y="2253881"/>
                  <a:pt x="2506549" y="2149561"/>
                </a:cubicBezTo>
                <a:cubicBezTo>
                  <a:pt x="2563015" y="2051761"/>
                  <a:pt x="2530385" y="1914096"/>
                  <a:pt x="2431161" y="1767358"/>
                </a:cubicBezTo>
                <a:close/>
                <a:moveTo>
                  <a:pt x="1651830" y="1510830"/>
                </a:moveTo>
                <a:cubicBezTo>
                  <a:pt x="1571606" y="1510830"/>
                  <a:pt x="1506572" y="1575864"/>
                  <a:pt x="1506572" y="1656088"/>
                </a:cubicBezTo>
                <a:cubicBezTo>
                  <a:pt x="1506572" y="1736312"/>
                  <a:pt x="1571606" y="1801346"/>
                  <a:pt x="1651830" y="1801346"/>
                </a:cubicBezTo>
                <a:cubicBezTo>
                  <a:pt x="1732054" y="1801346"/>
                  <a:pt x="1797088" y="1736312"/>
                  <a:pt x="1797088" y="1656088"/>
                </a:cubicBezTo>
                <a:cubicBezTo>
                  <a:pt x="1797088" y="1575864"/>
                  <a:pt x="1732054" y="1510830"/>
                  <a:pt x="1651830" y="1510830"/>
                </a:cubicBezTo>
                <a:close/>
                <a:moveTo>
                  <a:pt x="1651830" y="1455128"/>
                </a:moveTo>
                <a:cubicBezTo>
                  <a:pt x="1762817" y="1455128"/>
                  <a:pt x="1852790" y="1545101"/>
                  <a:pt x="1852790" y="1656088"/>
                </a:cubicBezTo>
                <a:cubicBezTo>
                  <a:pt x="1852790" y="1767075"/>
                  <a:pt x="1762817" y="1857048"/>
                  <a:pt x="1651830" y="1857048"/>
                </a:cubicBezTo>
                <a:cubicBezTo>
                  <a:pt x="1540843" y="1857048"/>
                  <a:pt x="1450870" y="1767075"/>
                  <a:pt x="1450870" y="1656088"/>
                </a:cubicBezTo>
                <a:cubicBezTo>
                  <a:pt x="1450870" y="1545101"/>
                  <a:pt x="1540843" y="1455128"/>
                  <a:pt x="1651830" y="1455128"/>
                </a:cubicBezTo>
                <a:close/>
                <a:moveTo>
                  <a:pt x="2115300" y="1445608"/>
                </a:moveTo>
                <a:lnTo>
                  <a:pt x="2124678" y="1656088"/>
                </a:lnTo>
                <a:cubicBezTo>
                  <a:pt x="2124678" y="1711480"/>
                  <a:pt x="2122817" y="1765888"/>
                  <a:pt x="2119230" y="1819011"/>
                </a:cubicBezTo>
                <a:lnTo>
                  <a:pt x="2114307" y="1867338"/>
                </a:lnTo>
                <a:lnTo>
                  <a:pt x="2185495" y="1812095"/>
                </a:lnTo>
                <a:cubicBezTo>
                  <a:pt x="2231105" y="1773017"/>
                  <a:pt x="2272940" y="1733271"/>
                  <a:pt x="2310572" y="1693441"/>
                </a:cubicBezTo>
                <a:lnTo>
                  <a:pt x="2342538" y="1655297"/>
                </a:lnTo>
                <a:lnTo>
                  <a:pt x="2281566" y="1588888"/>
                </a:lnTo>
                <a:cubicBezTo>
                  <a:pt x="2251786" y="1559074"/>
                  <a:pt x="2219703" y="1529390"/>
                  <a:pt x="2185495" y="1500082"/>
                </a:cubicBezTo>
                <a:close/>
                <a:moveTo>
                  <a:pt x="1189353" y="1444838"/>
                </a:moveTo>
                <a:lnTo>
                  <a:pt x="1118166" y="1500081"/>
                </a:lnTo>
                <a:cubicBezTo>
                  <a:pt x="1072556" y="1539158"/>
                  <a:pt x="1030721" y="1578904"/>
                  <a:pt x="993089" y="1618735"/>
                </a:cubicBezTo>
                <a:lnTo>
                  <a:pt x="961123" y="1656879"/>
                </a:lnTo>
                <a:lnTo>
                  <a:pt x="1022095" y="1723290"/>
                </a:lnTo>
                <a:cubicBezTo>
                  <a:pt x="1051875" y="1753104"/>
                  <a:pt x="1083958" y="1782788"/>
                  <a:pt x="1118166" y="1812096"/>
                </a:cubicBezTo>
                <a:lnTo>
                  <a:pt x="1188360" y="1866568"/>
                </a:lnTo>
                <a:lnTo>
                  <a:pt x="1178982" y="1656088"/>
                </a:lnTo>
                <a:cubicBezTo>
                  <a:pt x="1178982" y="1600697"/>
                  <a:pt x="1180843" y="1546288"/>
                  <a:pt x="1184430" y="1493166"/>
                </a:cubicBezTo>
                <a:close/>
                <a:moveTo>
                  <a:pt x="1650494" y="1168749"/>
                </a:moveTo>
                <a:lnTo>
                  <a:pt x="1433721" y="1278311"/>
                </a:lnTo>
                <a:cubicBezTo>
                  <a:pt x="1374715" y="1312378"/>
                  <a:pt x="1318631" y="1348282"/>
                  <a:pt x="1265897" y="1385438"/>
                </a:cubicBezTo>
                <a:lnTo>
                  <a:pt x="1230064" y="1413245"/>
                </a:lnTo>
                <a:lnTo>
                  <a:pt x="1220637" y="1505786"/>
                </a:lnTo>
                <a:cubicBezTo>
                  <a:pt x="1217328" y="1554794"/>
                  <a:pt x="1215611" y="1604987"/>
                  <a:pt x="1215611" y="1656088"/>
                </a:cubicBezTo>
                <a:cubicBezTo>
                  <a:pt x="1215611" y="1724223"/>
                  <a:pt x="1218663" y="1790744"/>
                  <a:pt x="1224473" y="1854992"/>
                </a:cubicBezTo>
                <a:lnTo>
                  <a:pt x="1230554" y="1899311"/>
                </a:lnTo>
                <a:lnTo>
                  <a:pt x="1265897" y="1926738"/>
                </a:lnTo>
                <a:cubicBezTo>
                  <a:pt x="1318631" y="1963894"/>
                  <a:pt x="1374715" y="1999798"/>
                  <a:pt x="1433721" y="2033865"/>
                </a:cubicBezTo>
                <a:cubicBezTo>
                  <a:pt x="1477976" y="2059415"/>
                  <a:pt x="1522303" y="2083025"/>
                  <a:pt x="1566399" y="2104663"/>
                </a:cubicBezTo>
                <a:lnTo>
                  <a:pt x="1651255" y="2142770"/>
                </a:lnTo>
                <a:lnTo>
                  <a:pt x="1693253" y="2125641"/>
                </a:lnTo>
                <a:cubicBezTo>
                  <a:pt x="1751799" y="2098550"/>
                  <a:pt x="1810934" y="2067931"/>
                  <a:pt x="1869940" y="2033864"/>
                </a:cubicBezTo>
                <a:cubicBezTo>
                  <a:pt x="1928946" y="1999797"/>
                  <a:pt x="1985030" y="1963893"/>
                  <a:pt x="2037764" y="1926737"/>
                </a:cubicBezTo>
                <a:lnTo>
                  <a:pt x="2073596" y="1898931"/>
                </a:lnTo>
                <a:lnTo>
                  <a:pt x="2083023" y="1806390"/>
                </a:lnTo>
                <a:cubicBezTo>
                  <a:pt x="2086332" y="1757383"/>
                  <a:pt x="2088049" y="1707189"/>
                  <a:pt x="2088049" y="1656088"/>
                </a:cubicBezTo>
                <a:cubicBezTo>
                  <a:pt x="2088049" y="1587954"/>
                  <a:pt x="2084997" y="1521432"/>
                  <a:pt x="2079187" y="1457184"/>
                </a:cubicBezTo>
                <a:lnTo>
                  <a:pt x="2073106" y="1412865"/>
                </a:lnTo>
                <a:lnTo>
                  <a:pt x="2037764" y="1385439"/>
                </a:lnTo>
                <a:cubicBezTo>
                  <a:pt x="1985030" y="1348283"/>
                  <a:pt x="1928946" y="1312379"/>
                  <a:pt x="1869940" y="1278312"/>
                </a:cubicBezTo>
                <a:cubicBezTo>
                  <a:pt x="1823841" y="1251697"/>
                  <a:pt x="1777664" y="1227187"/>
                  <a:pt x="1731751" y="1204819"/>
                </a:cubicBezTo>
                <a:close/>
                <a:moveTo>
                  <a:pt x="1307255" y="1057264"/>
                </a:moveTo>
                <a:lnTo>
                  <a:pt x="1290110" y="1104277"/>
                </a:lnTo>
                <a:cubicBezTo>
                  <a:pt x="1278351" y="1143657"/>
                  <a:pt x="1267816" y="1185059"/>
                  <a:pt x="1258627" y="1228206"/>
                </a:cubicBezTo>
                <a:lnTo>
                  <a:pt x="1235417" y="1361481"/>
                </a:lnTo>
                <a:lnTo>
                  <a:pt x="1415406" y="1246589"/>
                </a:lnTo>
                <a:cubicBezTo>
                  <a:pt x="1455382" y="1223509"/>
                  <a:pt x="1495412" y="1201890"/>
                  <a:pt x="1535306" y="1181751"/>
                </a:cubicBezTo>
                <a:lnTo>
                  <a:pt x="1605495" y="1148774"/>
                </a:lnTo>
                <a:lnTo>
                  <a:pt x="1595145" y="1144179"/>
                </a:lnTo>
                <a:cubicBezTo>
                  <a:pt x="1505060" y="1108086"/>
                  <a:pt x="1417402" y="1080709"/>
                  <a:pt x="1334913" y="1062344"/>
                </a:cubicBezTo>
                <a:close/>
                <a:moveTo>
                  <a:pt x="1997478" y="1057067"/>
                </a:moveTo>
                <a:lnTo>
                  <a:pt x="1968747" y="1062344"/>
                </a:lnTo>
                <a:cubicBezTo>
                  <a:pt x="1902757" y="1077036"/>
                  <a:pt x="1833457" y="1097495"/>
                  <a:pt x="1762254" y="1123571"/>
                </a:cubicBezTo>
                <a:lnTo>
                  <a:pt x="1698719" y="1149034"/>
                </a:lnTo>
                <a:lnTo>
                  <a:pt x="1768354" y="1181751"/>
                </a:lnTo>
                <a:cubicBezTo>
                  <a:pt x="1808248" y="1201890"/>
                  <a:pt x="1848279" y="1223509"/>
                  <a:pt x="1888254" y="1246589"/>
                </a:cubicBezTo>
                <a:lnTo>
                  <a:pt x="2065846" y="1359951"/>
                </a:lnTo>
                <a:lnTo>
                  <a:pt x="2053769" y="1271924"/>
                </a:lnTo>
                <a:cubicBezTo>
                  <a:pt x="2045491" y="1227646"/>
                  <a:pt x="2035826" y="1185018"/>
                  <a:pt x="2024896" y="1144321"/>
                </a:cubicBezTo>
                <a:close/>
                <a:moveTo>
                  <a:pt x="2238630" y="1035674"/>
                </a:moveTo>
                <a:cubicBezTo>
                  <a:pt x="2185726" y="1032722"/>
                  <a:pt x="2127406" y="1035765"/>
                  <a:pt x="2065076" y="1044651"/>
                </a:cubicBezTo>
                <a:lnTo>
                  <a:pt x="2039861" y="1049282"/>
                </a:lnTo>
                <a:lnTo>
                  <a:pt x="2056222" y="1101349"/>
                </a:lnTo>
                <a:cubicBezTo>
                  <a:pt x="2068069" y="1145463"/>
                  <a:pt x="2078546" y="1191670"/>
                  <a:pt x="2087519" y="1239667"/>
                </a:cubicBezTo>
                <a:lnTo>
                  <a:pt x="2108480" y="1392441"/>
                </a:lnTo>
                <a:lnTo>
                  <a:pt x="2230306" y="1486981"/>
                </a:lnTo>
                <a:cubicBezTo>
                  <a:pt x="2267386" y="1518750"/>
                  <a:pt x="2302164" y="1550926"/>
                  <a:pt x="2334444" y="1583244"/>
                </a:cubicBezTo>
                <a:lnTo>
                  <a:pt x="2370244" y="1622236"/>
                </a:lnTo>
                <a:lnTo>
                  <a:pt x="2410435" y="1574278"/>
                </a:lnTo>
                <a:cubicBezTo>
                  <a:pt x="2525639" y="1416613"/>
                  <a:pt x="2566779" y="1266935"/>
                  <a:pt x="2506549" y="1162615"/>
                </a:cubicBezTo>
                <a:cubicBezTo>
                  <a:pt x="2461377" y="1084375"/>
                  <a:pt x="2365601" y="1042759"/>
                  <a:pt x="2238630" y="1035674"/>
                </a:cubicBezTo>
                <a:close/>
                <a:moveTo>
                  <a:pt x="1065030" y="1035674"/>
                </a:moveTo>
                <a:cubicBezTo>
                  <a:pt x="938060" y="1042759"/>
                  <a:pt x="842283" y="1084376"/>
                  <a:pt x="797111" y="1162616"/>
                </a:cubicBezTo>
                <a:cubicBezTo>
                  <a:pt x="740646" y="1260415"/>
                  <a:pt x="773276" y="1398081"/>
                  <a:pt x="872500" y="1544819"/>
                </a:cubicBezTo>
                <a:lnTo>
                  <a:pt x="931479" y="1622662"/>
                </a:lnTo>
                <a:lnTo>
                  <a:pt x="937775" y="1615598"/>
                </a:lnTo>
                <a:cubicBezTo>
                  <a:pt x="978567" y="1572423"/>
                  <a:pt x="1023914" y="1529339"/>
                  <a:pt x="1073354" y="1486981"/>
                </a:cubicBezTo>
                <a:lnTo>
                  <a:pt x="1194648" y="1392853"/>
                </a:lnTo>
                <a:lnTo>
                  <a:pt x="1200240" y="1337957"/>
                </a:lnTo>
                <a:cubicBezTo>
                  <a:pt x="1214056" y="1237459"/>
                  <a:pt x="1234245" y="1143315"/>
                  <a:pt x="1259737" y="1057943"/>
                </a:cubicBezTo>
                <a:lnTo>
                  <a:pt x="1262952" y="1049127"/>
                </a:lnTo>
                <a:lnTo>
                  <a:pt x="1238585" y="1044651"/>
                </a:lnTo>
                <a:cubicBezTo>
                  <a:pt x="1176254" y="1035765"/>
                  <a:pt x="1117934" y="1032722"/>
                  <a:pt x="1065030" y="1035674"/>
                </a:cubicBezTo>
                <a:close/>
                <a:moveTo>
                  <a:pt x="1651830" y="669143"/>
                </a:moveTo>
                <a:cubicBezTo>
                  <a:pt x="1531372" y="669143"/>
                  <a:pt x="1422317" y="779610"/>
                  <a:pt x="1343377" y="958212"/>
                </a:cubicBezTo>
                <a:lnTo>
                  <a:pt x="1322260" y="1016118"/>
                </a:lnTo>
                <a:lnTo>
                  <a:pt x="1418099" y="1041044"/>
                </a:lnTo>
                <a:cubicBezTo>
                  <a:pt x="1492837" y="1063181"/>
                  <a:pt x="1570400" y="1091487"/>
                  <a:pt x="1649267" y="1125799"/>
                </a:cubicBezTo>
                <a:lnTo>
                  <a:pt x="1651830" y="1127004"/>
                </a:lnTo>
                <a:lnTo>
                  <a:pt x="1654393" y="1125799"/>
                </a:lnTo>
                <a:cubicBezTo>
                  <a:pt x="1733260" y="1091487"/>
                  <a:pt x="1810823" y="1063181"/>
                  <a:pt x="1885561" y="1041044"/>
                </a:cubicBezTo>
                <a:lnTo>
                  <a:pt x="1983117" y="1015672"/>
                </a:lnTo>
                <a:lnTo>
                  <a:pt x="1945134" y="925533"/>
                </a:lnTo>
                <a:cubicBezTo>
                  <a:pt x="1867667" y="766233"/>
                  <a:pt x="1764760" y="669143"/>
                  <a:pt x="1651830" y="669143"/>
                </a:cubicBezTo>
                <a:close/>
                <a:moveTo>
                  <a:pt x="1651830" y="586271"/>
                </a:moveTo>
                <a:cubicBezTo>
                  <a:pt x="1798725" y="586271"/>
                  <a:pt x="1929975" y="737821"/>
                  <a:pt x="2016702" y="975585"/>
                </a:cubicBezTo>
                <a:lnTo>
                  <a:pt x="2026501" y="1006768"/>
                </a:lnTo>
                <a:lnTo>
                  <a:pt x="2099775" y="993309"/>
                </a:lnTo>
                <a:cubicBezTo>
                  <a:pt x="2167339" y="983677"/>
                  <a:pt x="2230556" y="980379"/>
                  <a:pt x="2287902" y="983579"/>
                </a:cubicBezTo>
                <a:cubicBezTo>
                  <a:pt x="2425533" y="991259"/>
                  <a:pt x="2529354" y="1036369"/>
                  <a:pt x="2578319" y="1121179"/>
                </a:cubicBezTo>
                <a:cubicBezTo>
                  <a:pt x="2651766" y="1248394"/>
                  <a:pt x="2586145" y="1437835"/>
                  <a:pt x="2423599" y="1631826"/>
                </a:cubicBezTo>
                <a:lnTo>
                  <a:pt x="2401654" y="1656448"/>
                </a:lnTo>
                <a:lnTo>
                  <a:pt x="2423599" y="1680351"/>
                </a:lnTo>
                <a:cubicBezTo>
                  <a:pt x="2586145" y="1874341"/>
                  <a:pt x="2651767" y="2063782"/>
                  <a:pt x="2578319" y="2190997"/>
                </a:cubicBezTo>
                <a:cubicBezTo>
                  <a:pt x="2513032" y="2304077"/>
                  <a:pt x="2350225" y="2346580"/>
                  <a:pt x="2139780" y="2323885"/>
                </a:cubicBezTo>
                <a:lnTo>
                  <a:pt x="2025824" y="2303865"/>
                </a:lnTo>
                <a:lnTo>
                  <a:pt x="1986184" y="2412563"/>
                </a:lnTo>
                <a:cubicBezTo>
                  <a:pt x="1900616" y="2606162"/>
                  <a:pt x="1782404" y="2725905"/>
                  <a:pt x="1651830" y="2725905"/>
                </a:cubicBezTo>
                <a:cubicBezTo>
                  <a:pt x="1504935" y="2725905"/>
                  <a:pt x="1373685" y="2574355"/>
                  <a:pt x="1286958" y="2336591"/>
                </a:cubicBezTo>
                <a:lnTo>
                  <a:pt x="1276735" y="2304058"/>
                </a:lnTo>
                <a:lnTo>
                  <a:pt x="1163881" y="2323885"/>
                </a:lnTo>
                <a:cubicBezTo>
                  <a:pt x="953435" y="2346580"/>
                  <a:pt x="790628" y="2304077"/>
                  <a:pt x="725341" y="2190997"/>
                </a:cubicBezTo>
                <a:cubicBezTo>
                  <a:pt x="651894" y="2063782"/>
                  <a:pt x="717515" y="1874341"/>
                  <a:pt x="880061" y="1680351"/>
                </a:cubicBezTo>
                <a:lnTo>
                  <a:pt x="902006" y="1655729"/>
                </a:lnTo>
                <a:lnTo>
                  <a:pt x="880061" y="1631826"/>
                </a:lnTo>
                <a:cubicBezTo>
                  <a:pt x="717515" y="1437835"/>
                  <a:pt x="651894" y="1248394"/>
                  <a:pt x="725341" y="1121179"/>
                </a:cubicBezTo>
                <a:cubicBezTo>
                  <a:pt x="774306" y="1036369"/>
                  <a:pt x="878126" y="991258"/>
                  <a:pt x="1015758" y="983579"/>
                </a:cubicBezTo>
                <a:cubicBezTo>
                  <a:pt x="1073105" y="980379"/>
                  <a:pt x="1136321" y="983677"/>
                  <a:pt x="1203885" y="993309"/>
                </a:cubicBezTo>
                <a:lnTo>
                  <a:pt x="1278322" y="1006981"/>
                </a:lnTo>
                <a:lnTo>
                  <a:pt x="1317476" y="899613"/>
                </a:lnTo>
                <a:cubicBezTo>
                  <a:pt x="1403045" y="706014"/>
                  <a:pt x="1521257" y="586271"/>
                  <a:pt x="1651830" y="586271"/>
                </a:cubicBezTo>
                <a:close/>
                <a:moveTo>
                  <a:pt x="718552" y="454117"/>
                </a:moveTo>
                <a:cubicBezTo>
                  <a:pt x="568681" y="454117"/>
                  <a:pt x="447186" y="575612"/>
                  <a:pt x="447186" y="725483"/>
                </a:cubicBezTo>
                <a:lnTo>
                  <a:pt x="447186" y="2572166"/>
                </a:lnTo>
                <a:cubicBezTo>
                  <a:pt x="447186" y="2722038"/>
                  <a:pt x="568681" y="2843532"/>
                  <a:pt x="718552" y="2843532"/>
                </a:cubicBezTo>
                <a:lnTo>
                  <a:pt x="2565237" y="2843532"/>
                </a:lnTo>
                <a:cubicBezTo>
                  <a:pt x="2715108" y="2843532"/>
                  <a:pt x="2836604" y="2722038"/>
                  <a:pt x="2836604" y="2572166"/>
                </a:cubicBezTo>
                <a:lnTo>
                  <a:pt x="2836604" y="725483"/>
                </a:lnTo>
                <a:cubicBezTo>
                  <a:pt x="2836604" y="575612"/>
                  <a:pt x="2715108" y="454117"/>
                  <a:pt x="2565237" y="454117"/>
                </a:cubicBezTo>
                <a:close/>
                <a:moveTo>
                  <a:pt x="882578" y="0"/>
                </a:moveTo>
                <a:lnTo>
                  <a:pt x="902613" y="0"/>
                </a:lnTo>
                <a:cubicBezTo>
                  <a:pt x="925296" y="0"/>
                  <a:pt x="943684" y="18388"/>
                  <a:pt x="943684" y="41071"/>
                </a:cubicBezTo>
                <a:lnTo>
                  <a:pt x="943684" y="373063"/>
                </a:lnTo>
                <a:lnTo>
                  <a:pt x="1341040" y="373063"/>
                </a:lnTo>
                <a:lnTo>
                  <a:pt x="1341040" y="41071"/>
                </a:lnTo>
                <a:cubicBezTo>
                  <a:pt x="1341040" y="18388"/>
                  <a:pt x="1359428" y="0"/>
                  <a:pt x="1382111" y="0"/>
                </a:cubicBezTo>
                <a:lnTo>
                  <a:pt x="1402147" y="0"/>
                </a:lnTo>
                <a:cubicBezTo>
                  <a:pt x="1424830" y="0"/>
                  <a:pt x="1443217" y="18388"/>
                  <a:pt x="1443217" y="41071"/>
                </a:cubicBezTo>
                <a:lnTo>
                  <a:pt x="1443217" y="373063"/>
                </a:lnTo>
                <a:lnTo>
                  <a:pt x="1840574" y="373063"/>
                </a:lnTo>
                <a:lnTo>
                  <a:pt x="1840574" y="41071"/>
                </a:lnTo>
                <a:cubicBezTo>
                  <a:pt x="1840574" y="18388"/>
                  <a:pt x="1858962" y="0"/>
                  <a:pt x="1881644" y="0"/>
                </a:cubicBezTo>
                <a:lnTo>
                  <a:pt x="1901680" y="0"/>
                </a:lnTo>
                <a:cubicBezTo>
                  <a:pt x="1924363" y="0"/>
                  <a:pt x="1942751" y="18388"/>
                  <a:pt x="1942751" y="41071"/>
                </a:cubicBezTo>
                <a:lnTo>
                  <a:pt x="1942751" y="373063"/>
                </a:lnTo>
                <a:lnTo>
                  <a:pt x="2340106" y="373063"/>
                </a:lnTo>
                <a:lnTo>
                  <a:pt x="2340106" y="41071"/>
                </a:lnTo>
                <a:cubicBezTo>
                  <a:pt x="2340106" y="18388"/>
                  <a:pt x="2358494" y="0"/>
                  <a:pt x="2381177" y="0"/>
                </a:cubicBezTo>
                <a:lnTo>
                  <a:pt x="2401212" y="0"/>
                </a:lnTo>
                <a:cubicBezTo>
                  <a:pt x="2423895" y="0"/>
                  <a:pt x="2442283" y="18388"/>
                  <a:pt x="2442283" y="41071"/>
                </a:cubicBezTo>
                <a:lnTo>
                  <a:pt x="2442283" y="373063"/>
                </a:lnTo>
                <a:lnTo>
                  <a:pt x="2627880" y="373063"/>
                </a:lnTo>
                <a:cubicBezTo>
                  <a:pt x="2787920" y="373063"/>
                  <a:pt x="2917657" y="502801"/>
                  <a:pt x="2917657" y="662840"/>
                </a:cubicBezTo>
                <a:lnTo>
                  <a:pt x="2917657" y="848438"/>
                </a:lnTo>
                <a:lnTo>
                  <a:pt x="3262590" y="848438"/>
                </a:lnTo>
                <a:cubicBezTo>
                  <a:pt x="3285273" y="848438"/>
                  <a:pt x="3303660" y="866826"/>
                  <a:pt x="3303660" y="889508"/>
                </a:cubicBezTo>
                <a:lnTo>
                  <a:pt x="3303660" y="909544"/>
                </a:lnTo>
                <a:cubicBezTo>
                  <a:pt x="3303660" y="932227"/>
                  <a:pt x="3285273" y="950615"/>
                  <a:pt x="3262590" y="950615"/>
                </a:cubicBezTo>
                <a:lnTo>
                  <a:pt x="2917657" y="950615"/>
                </a:lnTo>
                <a:lnTo>
                  <a:pt x="2917657" y="1347971"/>
                </a:lnTo>
                <a:lnTo>
                  <a:pt x="3262590" y="1347971"/>
                </a:lnTo>
                <a:cubicBezTo>
                  <a:pt x="3285273" y="1347971"/>
                  <a:pt x="3303660" y="1366359"/>
                  <a:pt x="3303660" y="1389041"/>
                </a:cubicBezTo>
                <a:lnTo>
                  <a:pt x="3303660" y="1409077"/>
                </a:lnTo>
                <a:cubicBezTo>
                  <a:pt x="3303660" y="1431760"/>
                  <a:pt x="3285273" y="1450148"/>
                  <a:pt x="3262590" y="1450148"/>
                </a:cubicBezTo>
                <a:lnTo>
                  <a:pt x="2917657" y="1450148"/>
                </a:lnTo>
                <a:lnTo>
                  <a:pt x="2917657" y="1847504"/>
                </a:lnTo>
                <a:lnTo>
                  <a:pt x="3262590" y="1847504"/>
                </a:lnTo>
                <a:cubicBezTo>
                  <a:pt x="3285273" y="1847504"/>
                  <a:pt x="3303660" y="1865892"/>
                  <a:pt x="3303660" y="1888574"/>
                </a:cubicBezTo>
                <a:lnTo>
                  <a:pt x="3303660" y="1908610"/>
                </a:lnTo>
                <a:cubicBezTo>
                  <a:pt x="3303660" y="1931293"/>
                  <a:pt x="3285273" y="1949681"/>
                  <a:pt x="3262590" y="1949681"/>
                </a:cubicBezTo>
                <a:lnTo>
                  <a:pt x="2917657" y="1949681"/>
                </a:lnTo>
                <a:lnTo>
                  <a:pt x="2917657" y="2347036"/>
                </a:lnTo>
                <a:lnTo>
                  <a:pt x="3262590" y="2347036"/>
                </a:lnTo>
                <a:cubicBezTo>
                  <a:pt x="3285273" y="2347036"/>
                  <a:pt x="3303660" y="2365424"/>
                  <a:pt x="3303660" y="2388106"/>
                </a:cubicBezTo>
                <a:lnTo>
                  <a:pt x="3303660" y="2408142"/>
                </a:lnTo>
                <a:cubicBezTo>
                  <a:pt x="3303660" y="2430825"/>
                  <a:pt x="3285273" y="2449213"/>
                  <a:pt x="3262590" y="2449213"/>
                </a:cubicBezTo>
                <a:lnTo>
                  <a:pt x="2917657" y="2449213"/>
                </a:lnTo>
                <a:lnTo>
                  <a:pt x="2917657" y="2634809"/>
                </a:lnTo>
                <a:cubicBezTo>
                  <a:pt x="2917657" y="2794848"/>
                  <a:pt x="2787920" y="2924586"/>
                  <a:pt x="2627880" y="2924586"/>
                </a:cubicBezTo>
                <a:lnTo>
                  <a:pt x="655909" y="2924586"/>
                </a:lnTo>
                <a:cubicBezTo>
                  <a:pt x="495870" y="2924586"/>
                  <a:pt x="366132" y="2794848"/>
                  <a:pt x="366132" y="2634809"/>
                </a:cubicBezTo>
                <a:lnTo>
                  <a:pt x="366132" y="2449213"/>
                </a:lnTo>
                <a:lnTo>
                  <a:pt x="41071" y="2449213"/>
                </a:lnTo>
                <a:cubicBezTo>
                  <a:pt x="18388" y="2449213"/>
                  <a:pt x="0" y="2430825"/>
                  <a:pt x="0" y="2408142"/>
                </a:cubicBezTo>
                <a:lnTo>
                  <a:pt x="0" y="2388106"/>
                </a:lnTo>
                <a:cubicBezTo>
                  <a:pt x="0" y="2365424"/>
                  <a:pt x="18388" y="2347036"/>
                  <a:pt x="41071" y="2347036"/>
                </a:cubicBezTo>
                <a:lnTo>
                  <a:pt x="366132" y="2347036"/>
                </a:lnTo>
                <a:lnTo>
                  <a:pt x="366132" y="1949681"/>
                </a:lnTo>
                <a:lnTo>
                  <a:pt x="41071" y="1949681"/>
                </a:lnTo>
                <a:cubicBezTo>
                  <a:pt x="18388" y="1949681"/>
                  <a:pt x="0" y="1931293"/>
                  <a:pt x="0" y="1908610"/>
                </a:cubicBezTo>
                <a:lnTo>
                  <a:pt x="0" y="1888574"/>
                </a:lnTo>
                <a:cubicBezTo>
                  <a:pt x="0" y="1865892"/>
                  <a:pt x="18388" y="1847504"/>
                  <a:pt x="41071" y="1847504"/>
                </a:cubicBezTo>
                <a:lnTo>
                  <a:pt x="366132" y="1847504"/>
                </a:lnTo>
                <a:lnTo>
                  <a:pt x="366132" y="1450148"/>
                </a:lnTo>
                <a:lnTo>
                  <a:pt x="41071" y="1450148"/>
                </a:lnTo>
                <a:cubicBezTo>
                  <a:pt x="18388" y="1450148"/>
                  <a:pt x="0" y="1431760"/>
                  <a:pt x="0" y="1409077"/>
                </a:cubicBezTo>
                <a:lnTo>
                  <a:pt x="0" y="1389041"/>
                </a:lnTo>
                <a:cubicBezTo>
                  <a:pt x="0" y="1366359"/>
                  <a:pt x="18388" y="1347971"/>
                  <a:pt x="41071" y="1347971"/>
                </a:cubicBezTo>
                <a:lnTo>
                  <a:pt x="366132" y="1347971"/>
                </a:lnTo>
                <a:lnTo>
                  <a:pt x="366132" y="950615"/>
                </a:lnTo>
                <a:lnTo>
                  <a:pt x="41071" y="950615"/>
                </a:lnTo>
                <a:cubicBezTo>
                  <a:pt x="18388" y="950615"/>
                  <a:pt x="0" y="932227"/>
                  <a:pt x="0" y="909544"/>
                </a:cubicBezTo>
                <a:lnTo>
                  <a:pt x="0" y="889508"/>
                </a:lnTo>
                <a:cubicBezTo>
                  <a:pt x="0" y="866826"/>
                  <a:pt x="18388" y="848438"/>
                  <a:pt x="41071" y="848438"/>
                </a:cubicBezTo>
                <a:lnTo>
                  <a:pt x="366132" y="848438"/>
                </a:lnTo>
                <a:lnTo>
                  <a:pt x="366132" y="662840"/>
                </a:lnTo>
                <a:cubicBezTo>
                  <a:pt x="366132" y="502801"/>
                  <a:pt x="495870" y="373063"/>
                  <a:pt x="655909" y="373063"/>
                </a:cubicBezTo>
                <a:lnTo>
                  <a:pt x="841507" y="373063"/>
                </a:lnTo>
                <a:lnTo>
                  <a:pt x="841507" y="41071"/>
                </a:lnTo>
                <a:cubicBezTo>
                  <a:pt x="841507" y="18388"/>
                  <a:pt x="859895" y="0"/>
                  <a:pt x="882578" y="0"/>
                </a:cubicBezTo>
                <a:close/>
              </a:path>
            </a:pathLst>
          </a:custGeom>
          <a:gradFill flip="none" rotWithShape="1">
            <a:gsLst>
              <a:gs pos="41000">
                <a:schemeClr val="tx1"/>
              </a:gs>
              <a:gs pos="100000">
                <a:schemeClr val="bg1"/>
              </a:gs>
              <a:gs pos="84000">
                <a:schemeClr val="bg1">
                  <a:alpha val="50414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98287D7-11C1-834B-9689-06B4CDEF2580}"/>
              </a:ext>
            </a:extLst>
          </p:cNvPr>
          <p:cNvSpPr/>
          <p:nvPr/>
        </p:nvSpPr>
        <p:spPr>
          <a:xfrm>
            <a:off x="3355711" y="8221015"/>
            <a:ext cx="283918" cy="390386"/>
          </a:xfrm>
          <a:custGeom>
            <a:avLst/>
            <a:gdLst>
              <a:gd name="connsiteX0" fmla="*/ 0 w 2946400"/>
              <a:gd name="connsiteY0" fmla="*/ 0 h 4051315"/>
              <a:gd name="connsiteX1" fmla="*/ 2946400 w 2946400"/>
              <a:gd name="connsiteY1" fmla="*/ 2025657 h 4051315"/>
              <a:gd name="connsiteX2" fmla="*/ 0 w 2946400"/>
              <a:gd name="connsiteY2" fmla="*/ 4051315 h 4051315"/>
              <a:gd name="connsiteX3" fmla="*/ 0 w 2946400"/>
              <a:gd name="connsiteY3" fmla="*/ 3213103 h 4051315"/>
              <a:gd name="connsiteX4" fmla="*/ 1727188 w 2946400"/>
              <a:gd name="connsiteY4" fmla="*/ 2025657 h 4051315"/>
              <a:gd name="connsiteX5" fmla="*/ 0 w 2946400"/>
              <a:gd name="connsiteY5" fmla="*/ 838211 h 405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6400" h="4051315">
                <a:moveTo>
                  <a:pt x="0" y="0"/>
                </a:moveTo>
                <a:lnTo>
                  <a:pt x="2946400" y="2025657"/>
                </a:lnTo>
                <a:lnTo>
                  <a:pt x="0" y="4051315"/>
                </a:lnTo>
                <a:lnTo>
                  <a:pt x="0" y="3213103"/>
                </a:lnTo>
                <a:lnTo>
                  <a:pt x="1727188" y="2025657"/>
                </a:lnTo>
                <a:lnTo>
                  <a:pt x="0" y="83821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539C4B-3E0E-1640-9510-A1D116A9578D}"/>
              </a:ext>
            </a:extLst>
          </p:cNvPr>
          <p:cNvSpPr txBox="1"/>
          <p:nvPr/>
        </p:nvSpPr>
        <p:spPr>
          <a:xfrm>
            <a:off x="1109024" y="8224749"/>
            <a:ext cx="197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TRUMPF und JSSP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4892B-B82B-9D4F-805F-1101AD1AA185}"/>
              </a:ext>
            </a:extLst>
          </p:cNvPr>
          <p:cNvSpPr txBox="1"/>
          <p:nvPr/>
        </p:nvSpPr>
        <p:spPr>
          <a:xfrm>
            <a:off x="3909364" y="8224749"/>
            <a:ext cx="218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QUBO Formulierung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3F7EBEC-0227-314C-89DC-BD319A96E1AC}"/>
              </a:ext>
            </a:extLst>
          </p:cNvPr>
          <p:cNvSpPr/>
          <p:nvPr/>
        </p:nvSpPr>
        <p:spPr>
          <a:xfrm>
            <a:off x="6365721" y="8221015"/>
            <a:ext cx="283918" cy="390386"/>
          </a:xfrm>
          <a:custGeom>
            <a:avLst/>
            <a:gdLst>
              <a:gd name="connsiteX0" fmla="*/ 0 w 2946400"/>
              <a:gd name="connsiteY0" fmla="*/ 0 h 4051315"/>
              <a:gd name="connsiteX1" fmla="*/ 2946400 w 2946400"/>
              <a:gd name="connsiteY1" fmla="*/ 2025657 h 4051315"/>
              <a:gd name="connsiteX2" fmla="*/ 0 w 2946400"/>
              <a:gd name="connsiteY2" fmla="*/ 4051315 h 4051315"/>
              <a:gd name="connsiteX3" fmla="*/ 0 w 2946400"/>
              <a:gd name="connsiteY3" fmla="*/ 3213103 h 4051315"/>
              <a:gd name="connsiteX4" fmla="*/ 1727188 w 2946400"/>
              <a:gd name="connsiteY4" fmla="*/ 2025657 h 4051315"/>
              <a:gd name="connsiteX5" fmla="*/ 0 w 2946400"/>
              <a:gd name="connsiteY5" fmla="*/ 838211 h 405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6400" h="4051315">
                <a:moveTo>
                  <a:pt x="0" y="0"/>
                </a:moveTo>
                <a:lnTo>
                  <a:pt x="2946400" y="2025657"/>
                </a:lnTo>
                <a:lnTo>
                  <a:pt x="0" y="4051315"/>
                </a:lnTo>
                <a:lnTo>
                  <a:pt x="0" y="3213103"/>
                </a:lnTo>
                <a:lnTo>
                  <a:pt x="1727188" y="2025657"/>
                </a:lnTo>
                <a:lnTo>
                  <a:pt x="0" y="83821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678865-A691-4348-8258-13A415790B77}"/>
              </a:ext>
            </a:extLst>
          </p:cNvPr>
          <p:cNvSpPr txBox="1"/>
          <p:nvPr/>
        </p:nvSpPr>
        <p:spPr>
          <a:xfrm>
            <a:off x="6919374" y="8224749"/>
            <a:ext cx="255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Komplexität und </a:t>
            </a:r>
            <a:r>
              <a:rPr lang="de-DE" dirty="0" err="1"/>
              <a:t>Pruning</a:t>
            </a:r>
            <a:endParaRPr lang="de-DE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76B6270-E070-854D-B60F-9E1E1854C775}"/>
              </a:ext>
            </a:extLst>
          </p:cNvPr>
          <p:cNvSpPr/>
          <p:nvPr/>
        </p:nvSpPr>
        <p:spPr>
          <a:xfrm>
            <a:off x="13985302" y="8221015"/>
            <a:ext cx="283918" cy="390386"/>
          </a:xfrm>
          <a:custGeom>
            <a:avLst/>
            <a:gdLst>
              <a:gd name="connsiteX0" fmla="*/ 0 w 2946400"/>
              <a:gd name="connsiteY0" fmla="*/ 0 h 4051315"/>
              <a:gd name="connsiteX1" fmla="*/ 2946400 w 2946400"/>
              <a:gd name="connsiteY1" fmla="*/ 2025657 h 4051315"/>
              <a:gd name="connsiteX2" fmla="*/ 0 w 2946400"/>
              <a:gd name="connsiteY2" fmla="*/ 4051315 h 4051315"/>
              <a:gd name="connsiteX3" fmla="*/ 0 w 2946400"/>
              <a:gd name="connsiteY3" fmla="*/ 3213103 h 4051315"/>
              <a:gd name="connsiteX4" fmla="*/ 1727188 w 2946400"/>
              <a:gd name="connsiteY4" fmla="*/ 2025657 h 4051315"/>
              <a:gd name="connsiteX5" fmla="*/ 0 w 2946400"/>
              <a:gd name="connsiteY5" fmla="*/ 838211 h 405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6400" h="4051315">
                <a:moveTo>
                  <a:pt x="0" y="0"/>
                </a:moveTo>
                <a:lnTo>
                  <a:pt x="2946400" y="2025657"/>
                </a:lnTo>
                <a:lnTo>
                  <a:pt x="0" y="4051315"/>
                </a:lnTo>
                <a:lnTo>
                  <a:pt x="0" y="3213103"/>
                </a:lnTo>
                <a:lnTo>
                  <a:pt x="1727188" y="2025657"/>
                </a:lnTo>
                <a:lnTo>
                  <a:pt x="0" y="83821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9490F4-2B81-BB43-B152-518B601D9D82}"/>
              </a:ext>
            </a:extLst>
          </p:cNvPr>
          <p:cNvSpPr txBox="1"/>
          <p:nvPr/>
        </p:nvSpPr>
        <p:spPr>
          <a:xfrm>
            <a:off x="14538959" y="8224749"/>
            <a:ext cx="188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Q&amp;A und Ausblick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0391357-6145-FE44-A637-E87323E79710}"/>
              </a:ext>
            </a:extLst>
          </p:cNvPr>
          <p:cNvSpPr/>
          <p:nvPr/>
        </p:nvSpPr>
        <p:spPr>
          <a:xfrm>
            <a:off x="11780696" y="8221015"/>
            <a:ext cx="283918" cy="390386"/>
          </a:xfrm>
          <a:custGeom>
            <a:avLst/>
            <a:gdLst>
              <a:gd name="connsiteX0" fmla="*/ 0 w 2946400"/>
              <a:gd name="connsiteY0" fmla="*/ 0 h 4051315"/>
              <a:gd name="connsiteX1" fmla="*/ 2946400 w 2946400"/>
              <a:gd name="connsiteY1" fmla="*/ 2025657 h 4051315"/>
              <a:gd name="connsiteX2" fmla="*/ 0 w 2946400"/>
              <a:gd name="connsiteY2" fmla="*/ 4051315 h 4051315"/>
              <a:gd name="connsiteX3" fmla="*/ 0 w 2946400"/>
              <a:gd name="connsiteY3" fmla="*/ 3213103 h 4051315"/>
              <a:gd name="connsiteX4" fmla="*/ 1727188 w 2946400"/>
              <a:gd name="connsiteY4" fmla="*/ 2025657 h 4051315"/>
              <a:gd name="connsiteX5" fmla="*/ 0 w 2946400"/>
              <a:gd name="connsiteY5" fmla="*/ 838211 h 405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6400" h="4051315">
                <a:moveTo>
                  <a:pt x="0" y="0"/>
                </a:moveTo>
                <a:lnTo>
                  <a:pt x="2946400" y="2025657"/>
                </a:lnTo>
                <a:lnTo>
                  <a:pt x="0" y="4051315"/>
                </a:lnTo>
                <a:lnTo>
                  <a:pt x="0" y="3213103"/>
                </a:lnTo>
                <a:lnTo>
                  <a:pt x="1727188" y="2025657"/>
                </a:lnTo>
                <a:lnTo>
                  <a:pt x="0" y="83821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9F006-020E-A24D-B9F5-89A9C2E39CF7}"/>
              </a:ext>
            </a:extLst>
          </p:cNvPr>
          <p:cNvSpPr txBox="1"/>
          <p:nvPr/>
        </p:nvSpPr>
        <p:spPr>
          <a:xfrm>
            <a:off x="12334349" y="8224749"/>
            <a:ext cx="138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Gate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A32EC1-EBA1-CC41-9FA0-6EFBD2AD0CC7}"/>
              </a:ext>
            </a:extLst>
          </p:cNvPr>
          <p:cNvSpPr txBox="1"/>
          <p:nvPr/>
        </p:nvSpPr>
        <p:spPr>
          <a:xfrm>
            <a:off x="10300970" y="8224749"/>
            <a:ext cx="120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Annealing</a:t>
            </a:r>
            <a:endParaRPr lang="de-DE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B2932E6-1D09-2D43-8D5C-E89710C70D11}"/>
              </a:ext>
            </a:extLst>
          </p:cNvPr>
          <p:cNvSpPr/>
          <p:nvPr/>
        </p:nvSpPr>
        <p:spPr>
          <a:xfrm>
            <a:off x="9747317" y="8221015"/>
            <a:ext cx="283918" cy="390386"/>
          </a:xfrm>
          <a:custGeom>
            <a:avLst/>
            <a:gdLst>
              <a:gd name="connsiteX0" fmla="*/ 0 w 2946400"/>
              <a:gd name="connsiteY0" fmla="*/ 0 h 4051315"/>
              <a:gd name="connsiteX1" fmla="*/ 2946400 w 2946400"/>
              <a:gd name="connsiteY1" fmla="*/ 2025657 h 4051315"/>
              <a:gd name="connsiteX2" fmla="*/ 0 w 2946400"/>
              <a:gd name="connsiteY2" fmla="*/ 4051315 h 4051315"/>
              <a:gd name="connsiteX3" fmla="*/ 0 w 2946400"/>
              <a:gd name="connsiteY3" fmla="*/ 3213103 h 4051315"/>
              <a:gd name="connsiteX4" fmla="*/ 1727188 w 2946400"/>
              <a:gd name="connsiteY4" fmla="*/ 2025657 h 4051315"/>
              <a:gd name="connsiteX5" fmla="*/ 0 w 2946400"/>
              <a:gd name="connsiteY5" fmla="*/ 838211 h 405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6400" h="4051315">
                <a:moveTo>
                  <a:pt x="0" y="0"/>
                </a:moveTo>
                <a:lnTo>
                  <a:pt x="2946400" y="2025657"/>
                </a:lnTo>
                <a:lnTo>
                  <a:pt x="0" y="4051315"/>
                </a:lnTo>
                <a:lnTo>
                  <a:pt x="0" y="3213103"/>
                </a:lnTo>
                <a:lnTo>
                  <a:pt x="1727188" y="2025657"/>
                </a:lnTo>
                <a:lnTo>
                  <a:pt x="0" y="83821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2AE900-F271-9547-A707-E950C1503918}"/>
              </a:ext>
            </a:extLst>
          </p:cNvPr>
          <p:cNvGrpSpPr/>
          <p:nvPr/>
        </p:nvGrpSpPr>
        <p:grpSpPr>
          <a:xfrm>
            <a:off x="13374911" y="140140"/>
            <a:ext cx="1171882" cy="1156942"/>
            <a:chOff x="9938700" y="1688531"/>
            <a:chExt cx="1552586" cy="1532792"/>
          </a:xfrm>
        </p:grpSpPr>
        <p:pic>
          <p:nvPicPr>
            <p:cNvPr id="16" name="Google Shape;43;p2">
              <a:extLst>
                <a:ext uri="{FF2B5EF4-FFF2-40B4-BE49-F238E27FC236}">
                  <a16:creationId xmlns:a16="http://schemas.microsoft.com/office/drawing/2014/main" id="{C90C2D81-3FF1-FF43-B0B6-3B3FE12299E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55;p2">
              <a:extLst>
                <a:ext uri="{FF2B5EF4-FFF2-40B4-BE49-F238E27FC236}">
                  <a16:creationId xmlns:a16="http://schemas.microsoft.com/office/drawing/2014/main" id="{E9A8F2C6-6682-AE47-81A5-1EDDE2AD5977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Textfeld 27">
              <a:extLst>
                <a:ext uri="{FF2B5EF4-FFF2-40B4-BE49-F238E27FC236}">
                  <a16:creationId xmlns:a16="http://schemas.microsoft.com/office/drawing/2014/main" id="{65C89584-D8C6-1343-B8E9-26B1C2D365F7}"/>
                </a:ext>
              </a:extLst>
            </p:cNvPr>
            <p:cNvSpPr txBox="1"/>
            <p:nvPr/>
          </p:nvSpPr>
          <p:spPr>
            <a:xfrm>
              <a:off x="10490489" y="2003996"/>
              <a:ext cx="939808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Team 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5B532D-4DD0-B54C-9342-C9967C2BFA59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21" name="Google Shape;43;p2">
              <a:extLst>
                <a:ext uri="{FF2B5EF4-FFF2-40B4-BE49-F238E27FC236}">
                  <a16:creationId xmlns:a16="http://schemas.microsoft.com/office/drawing/2014/main" id="{4E2474E9-3A83-BC4F-9EF7-135B1EDC26F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55;p2">
              <a:extLst>
                <a:ext uri="{FF2B5EF4-FFF2-40B4-BE49-F238E27FC236}">
                  <a16:creationId xmlns:a16="http://schemas.microsoft.com/office/drawing/2014/main" id="{35C7E5C1-7E87-AE42-9B17-DB6E46767C2B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Textfeld 27">
              <a:extLst>
                <a:ext uri="{FF2B5EF4-FFF2-40B4-BE49-F238E27FC236}">
                  <a16:creationId xmlns:a16="http://schemas.microsoft.com/office/drawing/2014/main" id="{72BAF437-373B-BF43-9E59-A594F72C901C}"/>
                </a:ext>
              </a:extLst>
            </p:cNvPr>
            <p:cNvSpPr txBox="1"/>
            <p:nvPr/>
          </p:nvSpPr>
          <p:spPr>
            <a:xfrm>
              <a:off x="10509603" y="2003996"/>
              <a:ext cx="901579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Team 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648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00C68B5-7768-3B43-8AF1-C481BCF88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10" y="3438555"/>
            <a:ext cx="4902200" cy="1422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583B62E-0624-354C-ABBE-2714709C4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965" y="6701135"/>
            <a:ext cx="4114800" cy="1143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29B150B-6EDE-A848-8A0B-6CFDC92D0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476" y="5020251"/>
            <a:ext cx="3886200" cy="1231900"/>
          </a:xfrm>
          <a:prstGeom prst="rect">
            <a:avLst/>
          </a:prstGeom>
        </p:spPr>
      </p:pic>
      <p:sp>
        <p:nvSpPr>
          <p:cNvPr id="20" name="Freeform 10">
            <a:extLst>
              <a:ext uri="{FF2B5EF4-FFF2-40B4-BE49-F238E27FC236}">
                <a16:creationId xmlns:a16="http://schemas.microsoft.com/office/drawing/2014/main" id="{BA460C6F-1CA7-4691-9D59-0DF48EDF64CE}"/>
              </a:ext>
            </a:extLst>
          </p:cNvPr>
          <p:cNvSpPr/>
          <p:nvPr/>
        </p:nvSpPr>
        <p:spPr>
          <a:xfrm>
            <a:off x="8520842" y="5181613"/>
            <a:ext cx="568453" cy="985384"/>
          </a:xfrm>
          <a:custGeom>
            <a:avLst/>
            <a:gdLst>
              <a:gd name="connsiteX0" fmla="*/ 0 w 2946400"/>
              <a:gd name="connsiteY0" fmla="*/ 0 h 4051315"/>
              <a:gd name="connsiteX1" fmla="*/ 2946400 w 2946400"/>
              <a:gd name="connsiteY1" fmla="*/ 2025657 h 4051315"/>
              <a:gd name="connsiteX2" fmla="*/ 0 w 2946400"/>
              <a:gd name="connsiteY2" fmla="*/ 4051315 h 4051315"/>
              <a:gd name="connsiteX3" fmla="*/ 0 w 2946400"/>
              <a:gd name="connsiteY3" fmla="*/ 3213103 h 4051315"/>
              <a:gd name="connsiteX4" fmla="*/ 1727188 w 2946400"/>
              <a:gd name="connsiteY4" fmla="*/ 2025657 h 4051315"/>
              <a:gd name="connsiteX5" fmla="*/ 0 w 2946400"/>
              <a:gd name="connsiteY5" fmla="*/ 838211 h 405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6400" h="4051315">
                <a:moveTo>
                  <a:pt x="0" y="0"/>
                </a:moveTo>
                <a:lnTo>
                  <a:pt x="2946400" y="2025657"/>
                </a:lnTo>
                <a:lnTo>
                  <a:pt x="0" y="4051315"/>
                </a:lnTo>
                <a:lnTo>
                  <a:pt x="0" y="3213103"/>
                </a:lnTo>
                <a:lnTo>
                  <a:pt x="1727188" y="2025657"/>
                </a:lnTo>
                <a:lnTo>
                  <a:pt x="0" y="838211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C866EF-832A-E045-8559-7B6462554D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442" r="23476"/>
          <a:stretch/>
        </p:blipFill>
        <p:spPr>
          <a:xfrm>
            <a:off x="9089295" y="2470480"/>
            <a:ext cx="6428969" cy="644914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D810F8B-B020-4B3D-AE3A-3E0C72D8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Mathematische Formulierung des JSSP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D52C9B-F2BB-EA40-AB42-E892D2C0E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C5C48C8-9FD2-2946-A0A8-ECE264F4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10</a:t>
            </a:fld>
            <a:endParaRPr lang="de-DE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3">
                <a:extLst>
                  <a:ext uri="{FF2B5EF4-FFF2-40B4-BE49-F238E27FC236}">
                    <a16:creationId xmlns:a16="http://schemas.microsoft.com/office/drawing/2014/main" id="{58CCF6E8-E588-45B7-A00B-A8C018AA64FA}"/>
                  </a:ext>
                </a:extLst>
              </p:cNvPr>
              <p:cNvSpPr txBox="1"/>
              <p:nvPr/>
            </p:nvSpPr>
            <p:spPr>
              <a:xfrm>
                <a:off x="2497568" y="4754576"/>
                <a:ext cx="20933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𝑅𝑒𝑖h𝑒𝑛𝑓𝑜𝑙𝑔𝑒</m:t>
                      </m:r>
                    </m:oMath>
                  </m:oMathPara>
                </a14:m>
                <a:endParaRPr lang="de-DE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13">
                <a:extLst>
                  <a:ext uri="{FF2B5EF4-FFF2-40B4-BE49-F238E27FC236}">
                    <a16:creationId xmlns:a16="http://schemas.microsoft.com/office/drawing/2014/main" id="{58CCF6E8-E588-45B7-A00B-A8C018AA6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68" y="4754576"/>
                <a:ext cx="209339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5D8362CA-CB1F-499F-A5C3-6A712626663B}"/>
                  </a:ext>
                </a:extLst>
              </p:cNvPr>
              <p:cNvSpPr txBox="1"/>
              <p:nvPr/>
            </p:nvSpPr>
            <p:spPr>
              <a:xfrm>
                <a:off x="2376894" y="6303207"/>
                <a:ext cx="36545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𝑀𝑎𝑠𝑐h𝑖𝑛𝑒𝑛𝑎𝑢𝑠𝑙𝑎𝑠𝑡𝑢𝑛𝑔</m:t>
                      </m:r>
                    </m:oMath>
                  </m:oMathPara>
                </a14:m>
                <a:endParaRPr lang="de-DE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5D8362CA-CB1F-499F-A5C3-6A7126266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894" y="6303207"/>
                <a:ext cx="365459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2">
                <a:extLst>
                  <a:ext uri="{FF2B5EF4-FFF2-40B4-BE49-F238E27FC236}">
                    <a16:creationId xmlns:a16="http://schemas.microsoft.com/office/drawing/2014/main" id="{5ADF0C0A-D5B3-7F4D-AEC2-5F60F8F62850}"/>
                  </a:ext>
                </a:extLst>
              </p:cNvPr>
              <p:cNvSpPr txBox="1"/>
              <p:nvPr/>
            </p:nvSpPr>
            <p:spPr>
              <a:xfrm>
                <a:off x="2497568" y="3186958"/>
                <a:ext cx="2334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𝐸𝑖𝑛𝑑𝑒𝑢𝑡𝑖𝑔𝑘𝑒𝑖𝑡</m:t>
                      </m:r>
                    </m:oMath>
                  </m:oMathPara>
                </a14:m>
                <a:endParaRPr lang="de-DE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2">
                <a:extLst>
                  <a:ext uri="{FF2B5EF4-FFF2-40B4-BE49-F238E27FC236}">
                    <a16:creationId xmlns:a16="http://schemas.microsoft.com/office/drawing/2014/main" id="{5ADF0C0A-D5B3-7F4D-AEC2-5F60F8F62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68" y="3186958"/>
                <a:ext cx="2334742" cy="430887"/>
              </a:xfrm>
              <a:prstGeom prst="rect">
                <a:avLst/>
              </a:prstGeom>
              <a:blipFill>
                <a:blip r:embed="rId8"/>
                <a:stretch>
                  <a:fillRect l="-4865" t="-2941" r="-4324" b="-35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AC466064-BDA4-8A4B-8EAA-3EC60EACAB41}"/>
              </a:ext>
            </a:extLst>
          </p:cNvPr>
          <p:cNvGrpSpPr/>
          <p:nvPr/>
        </p:nvGrpSpPr>
        <p:grpSpPr>
          <a:xfrm>
            <a:off x="13374911" y="140140"/>
            <a:ext cx="1171882" cy="1156942"/>
            <a:chOff x="9938700" y="1688531"/>
            <a:chExt cx="1552586" cy="1532792"/>
          </a:xfrm>
        </p:grpSpPr>
        <p:pic>
          <p:nvPicPr>
            <p:cNvPr id="27" name="Google Shape;43;p2">
              <a:extLst>
                <a:ext uri="{FF2B5EF4-FFF2-40B4-BE49-F238E27FC236}">
                  <a16:creationId xmlns:a16="http://schemas.microsoft.com/office/drawing/2014/main" id="{3912B1FA-0B51-5E45-B14A-0E63AE838E55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Google Shape;55;p2">
              <a:extLst>
                <a:ext uri="{FF2B5EF4-FFF2-40B4-BE49-F238E27FC236}">
                  <a16:creationId xmlns:a16="http://schemas.microsoft.com/office/drawing/2014/main" id="{E4003A75-12AE-A742-8F48-7C098BAC2EB8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Textfeld 27">
              <a:extLst>
                <a:ext uri="{FF2B5EF4-FFF2-40B4-BE49-F238E27FC236}">
                  <a16:creationId xmlns:a16="http://schemas.microsoft.com/office/drawing/2014/main" id="{71F7C744-3152-584D-BDC8-E527C2215A42}"/>
                </a:ext>
              </a:extLst>
            </p:cNvPr>
            <p:cNvSpPr txBox="1"/>
            <p:nvPr/>
          </p:nvSpPr>
          <p:spPr>
            <a:xfrm>
              <a:off x="10490489" y="2003996"/>
              <a:ext cx="939808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DD3EA0-B02A-6B4E-81EF-0FA245BEA7CA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34" name="Google Shape;43;p2">
              <a:extLst>
                <a:ext uri="{FF2B5EF4-FFF2-40B4-BE49-F238E27FC236}">
                  <a16:creationId xmlns:a16="http://schemas.microsoft.com/office/drawing/2014/main" id="{FB050C11-3CD0-B34F-AD6D-EAEBF4D14A15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55;p2">
              <a:extLst>
                <a:ext uri="{FF2B5EF4-FFF2-40B4-BE49-F238E27FC236}">
                  <a16:creationId xmlns:a16="http://schemas.microsoft.com/office/drawing/2014/main" id="{6E0D4F0E-0C00-5542-B2FC-5CC6E63F11D1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Textfeld 27">
              <a:extLst>
                <a:ext uri="{FF2B5EF4-FFF2-40B4-BE49-F238E27FC236}">
                  <a16:creationId xmlns:a16="http://schemas.microsoft.com/office/drawing/2014/main" id="{90AE308D-4ECE-634F-998D-05DAF8337A54}"/>
                </a:ext>
              </a:extLst>
            </p:cNvPr>
            <p:cNvSpPr txBox="1"/>
            <p:nvPr/>
          </p:nvSpPr>
          <p:spPr>
            <a:xfrm>
              <a:off x="10509603" y="2003996"/>
              <a:ext cx="901579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920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B08E644-D917-4042-A7E5-EFCDC955E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42" r="23476"/>
          <a:stretch/>
        </p:blipFill>
        <p:spPr>
          <a:xfrm>
            <a:off x="9089295" y="2470480"/>
            <a:ext cx="6428969" cy="64491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A65193-083B-6040-93E6-28EA6B8F4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874" y="8093754"/>
            <a:ext cx="7708900" cy="12573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6AF670C-C26A-754B-AB64-4686035BE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10" y="3438555"/>
            <a:ext cx="4902200" cy="1422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1253765-7AAA-4745-8B80-E15897229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5476" y="5020251"/>
            <a:ext cx="3886200" cy="12319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6EC4B30-1471-2942-A2C2-5525E89325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8965" y="6701135"/>
            <a:ext cx="4114800" cy="1143000"/>
          </a:xfrm>
          <a:prstGeom prst="rect">
            <a:avLst/>
          </a:prstGeom>
        </p:spPr>
      </p:pic>
      <p:sp>
        <p:nvSpPr>
          <p:cNvPr id="20" name="Freeform 10">
            <a:extLst>
              <a:ext uri="{FF2B5EF4-FFF2-40B4-BE49-F238E27FC236}">
                <a16:creationId xmlns:a16="http://schemas.microsoft.com/office/drawing/2014/main" id="{BA460C6F-1CA7-4691-9D59-0DF48EDF64CE}"/>
              </a:ext>
            </a:extLst>
          </p:cNvPr>
          <p:cNvSpPr/>
          <p:nvPr/>
        </p:nvSpPr>
        <p:spPr>
          <a:xfrm>
            <a:off x="8520842" y="5181613"/>
            <a:ext cx="568453" cy="985384"/>
          </a:xfrm>
          <a:custGeom>
            <a:avLst/>
            <a:gdLst>
              <a:gd name="connsiteX0" fmla="*/ 0 w 2946400"/>
              <a:gd name="connsiteY0" fmla="*/ 0 h 4051315"/>
              <a:gd name="connsiteX1" fmla="*/ 2946400 w 2946400"/>
              <a:gd name="connsiteY1" fmla="*/ 2025657 h 4051315"/>
              <a:gd name="connsiteX2" fmla="*/ 0 w 2946400"/>
              <a:gd name="connsiteY2" fmla="*/ 4051315 h 4051315"/>
              <a:gd name="connsiteX3" fmla="*/ 0 w 2946400"/>
              <a:gd name="connsiteY3" fmla="*/ 3213103 h 4051315"/>
              <a:gd name="connsiteX4" fmla="*/ 1727188 w 2946400"/>
              <a:gd name="connsiteY4" fmla="*/ 2025657 h 4051315"/>
              <a:gd name="connsiteX5" fmla="*/ 0 w 2946400"/>
              <a:gd name="connsiteY5" fmla="*/ 838211 h 405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6400" h="4051315">
                <a:moveTo>
                  <a:pt x="0" y="0"/>
                </a:moveTo>
                <a:lnTo>
                  <a:pt x="2946400" y="2025657"/>
                </a:lnTo>
                <a:lnTo>
                  <a:pt x="0" y="4051315"/>
                </a:lnTo>
                <a:lnTo>
                  <a:pt x="0" y="3213103"/>
                </a:lnTo>
                <a:lnTo>
                  <a:pt x="1727188" y="2025657"/>
                </a:lnTo>
                <a:lnTo>
                  <a:pt x="0" y="838211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EFBCC9-2E5E-6045-B57D-D727341694E9}"/>
                  </a:ext>
                </a:extLst>
              </p:cNvPr>
              <p:cNvSpPr txBox="1"/>
              <p:nvPr/>
            </p:nvSpPr>
            <p:spPr>
              <a:xfrm>
                <a:off x="2376894" y="7833641"/>
                <a:ext cx="26815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𝐾𝑜𝑠𝑡𝑒𝑛𝑓𝑢𝑛𝑘𝑡𝑖𝑜𝑛</m:t>
                      </m:r>
                    </m:oMath>
                  </m:oMathPara>
                </a14:m>
                <a:endParaRPr lang="de-DE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EFBCC9-2E5E-6045-B57D-D72734169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894" y="7833641"/>
                <a:ext cx="2681568" cy="430887"/>
              </a:xfrm>
              <a:prstGeom prst="rect">
                <a:avLst/>
              </a:prstGeom>
              <a:blipFill>
                <a:blip r:embed="rId7"/>
                <a:stretch>
                  <a:fillRect l="-4245" r="-3774" b="-314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>
            <a:extLst>
              <a:ext uri="{FF2B5EF4-FFF2-40B4-BE49-F238E27FC236}">
                <a16:creationId xmlns:a16="http://schemas.microsoft.com/office/drawing/2014/main" id="{87584BEA-5891-4DFA-859E-805C9707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Mathematische Formulierung des JSSP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BFBA77-9E09-2741-8E68-636489EF3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0416420A-EC80-6F4A-B825-896522AD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11</a:t>
            </a:fld>
            <a:endParaRPr lang="de-DE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3">
                <a:extLst>
                  <a:ext uri="{FF2B5EF4-FFF2-40B4-BE49-F238E27FC236}">
                    <a16:creationId xmlns:a16="http://schemas.microsoft.com/office/drawing/2014/main" id="{F4A92D95-AD3F-4380-91B4-C33A8C74349B}"/>
                  </a:ext>
                </a:extLst>
              </p:cNvPr>
              <p:cNvSpPr txBox="1"/>
              <p:nvPr/>
            </p:nvSpPr>
            <p:spPr>
              <a:xfrm>
                <a:off x="2497568" y="4750726"/>
                <a:ext cx="20933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𝑅𝑒𝑖h𝑒𝑛𝑓𝑜𝑙𝑔𝑒</m:t>
                      </m:r>
                    </m:oMath>
                  </m:oMathPara>
                </a14:m>
                <a:endParaRPr lang="de-DE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13">
                <a:extLst>
                  <a:ext uri="{FF2B5EF4-FFF2-40B4-BE49-F238E27FC236}">
                    <a16:creationId xmlns:a16="http://schemas.microsoft.com/office/drawing/2014/main" id="{F4A92D95-AD3F-4380-91B4-C33A8C743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68" y="4750726"/>
                <a:ext cx="209339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4">
                <a:extLst>
                  <a:ext uri="{FF2B5EF4-FFF2-40B4-BE49-F238E27FC236}">
                    <a16:creationId xmlns:a16="http://schemas.microsoft.com/office/drawing/2014/main" id="{264EB7C3-5CD8-452E-A3F7-00B7DE317CC9}"/>
                  </a:ext>
                </a:extLst>
              </p:cNvPr>
              <p:cNvSpPr txBox="1"/>
              <p:nvPr/>
            </p:nvSpPr>
            <p:spPr>
              <a:xfrm>
                <a:off x="2376894" y="6303207"/>
                <a:ext cx="36545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𝑀𝑎𝑠𝑐h𝑖𝑛𝑒𝑛𝑎𝑢𝑠𝑙𝑎𝑠𝑡𝑢𝑛𝑔</m:t>
                      </m:r>
                    </m:oMath>
                  </m:oMathPara>
                </a14:m>
                <a:endParaRPr lang="de-DE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14">
                <a:extLst>
                  <a:ext uri="{FF2B5EF4-FFF2-40B4-BE49-F238E27FC236}">
                    <a16:creationId xmlns:a16="http://schemas.microsoft.com/office/drawing/2014/main" id="{264EB7C3-5CD8-452E-A3F7-00B7DE317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894" y="6303207"/>
                <a:ext cx="365459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2">
                <a:extLst>
                  <a:ext uri="{FF2B5EF4-FFF2-40B4-BE49-F238E27FC236}">
                    <a16:creationId xmlns:a16="http://schemas.microsoft.com/office/drawing/2014/main" id="{EA598ADD-7DF5-DC4A-85C8-5E5E0DFCDABC}"/>
                  </a:ext>
                </a:extLst>
              </p:cNvPr>
              <p:cNvSpPr txBox="1"/>
              <p:nvPr/>
            </p:nvSpPr>
            <p:spPr>
              <a:xfrm>
                <a:off x="2497568" y="3186958"/>
                <a:ext cx="2334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𝐸𝑖𝑛𝑑𝑒𝑢𝑡𝑖𝑔𝑘𝑒𝑖𝑡</m:t>
                      </m:r>
                    </m:oMath>
                  </m:oMathPara>
                </a14:m>
                <a:endParaRPr lang="de-DE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2">
                <a:extLst>
                  <a:ext uri="{FF2B5EF4-FFF2-40B4-BE49-F238E27FC236}">
                    <a16:creationId xmlns:a16="http://schemas.microsoft.com/office/drawing/2014/main" id="{EA598ADD-7DF5-DC4A-85C8-5E5E0DFCD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68" y="3186958"/>
                <a:ext cx="2334742" cy="430887"/>
              </a:xfrm>
              <a:prstGeom prst="rect">
                <a:avLst/>
              </a:prstGeom>
              <a:blipFill>
                <a:blip r:embed="rId11"/>
                <a:stretch>
                  <a:fillRect l="-4865" t="-2941" r="-4324" b="-35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7ADFAD52-658E-0C4B-AABC-A9D43CD1370F}"/>
              </a:ext>
            </a:extLst>
          </p:cNvPr>
          <p:cNvGrpSpPr/>
          <p:nvPr/>
        </p:nvGrpSpPr>
        <p:grpSpPr>
          <a:xfrm>
            <a:off x="13374911" y="140140"/>
            <a:ext cx="1171882" cy="1156942"/>
            <a:chOff x="9938700" y="1688531"/>
            <a:chExt cx="1552586" cy="1532792"/>
          </a:xfrm>
        </p:grpSpPr>
        <p:pic>
          <p:nvPicPr>
            <p:cNvPr id="34" name="Google Shape;43;p2">
              <a:extLst>
                <a:ext uri="{FF2B5EF4-FFF2-40B4-BE49-F238E27FC236}">
                  <a16:creationId xmlns:a16="http://schemas.microsoft.com/office/drawing/2014/main" id="{ADA51B18-3AC8-8D4B-85F6-8949E4651C1F}"/>
                </a:ext>
              </a:extLst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55;p2">
              <a:extLst>
                <a:ext uri="{FF2B5EF4-FFF2-40B4-BE49-F238E27FC236}">
                  <a16:creationId xmlns:a16="http://schemas.microsoft.com/office/drawing/2014/main" id="{232B4392-1902-5C44-BF19-98EA63A94F7E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Textfeld 27">
              <a:extLst>
                <a:ext uri="{FF2B5EF4-FFF2-40B4-BE49-F238E27FC236}">
                  <a16:creationId xmlns:a16="http://schemas.microsoft.com/office/drawing/2014/main" id="{63D8B2A0-EA43-7644-B5E0-87C6659FBC9C}"/>
                </a:ext>
              </a:extLst>
            </p:cNvPr>
            <p:cNvSpPr txBox="1"/>
            <p:nvPr/>
          </p:nvSpPr>
          <p:spPr>
            <a:xfrm>
              <a:off x="10490489" y="2003996"/>
              <a:ext cx="939808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E56854-7B2B-D54D-8AE3-36F81C778165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38" name="Google Shape;43;p2">
              <a:extLst>
                <a:ext uri="{FF2B5EF4-FFF2-40B4-BE49-F238E27FC236}">
                  <a16:creationId xmlns:a16="http://schemas.microsoft.com/office/drawing/2014/main" id="{026AC21E-B891-DE4A-9CD4-68221BBE1CC2}"/>
                </a:ext>
              </a:extLst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55;p2">
              <a:extLst>
                <a:ext uri="{FF2B5EF4-FFF2-40B4-BE49-F238E27FC236}">
                  <a16:creationId xmlns:a16="http://schemas.microsoft.com/office/drawing/2014/main" id="{01AD691F-FA63-A548-A14A-632B3189F12A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Textfeld 27">
              <a:extLst>
                <a:ext uri="{FF2B5EF4-FFF2-40B4-BE49-F238E27FC236}">
                  <a16:creationId xmlns:a16="http://schemas.microsoft.com/office/drawing/2014/main" id="{8347A2B0-7BF9-D944-A4C4-819642D28594}"/>
                </a:ext>
              </a:extLst>
            </p:cNvPr>
            <p:cNvSpPr txBox="1"/>
            <p:nvPr/>
          </p:nvSpPr>
          <p:spPr>
            <a:xfrm>
              <a:off x="10509603" y="2003996"/>
              <a:ext cx="901579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532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EDB6-D559-0742-8640-05A7D9A7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Parameter und finale QUBO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098DC2-65CE-974D-82DB-87CF89C02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>
                <a:solidFill>
                  <a:schemeClr val="bg1"/>
                </a:solidFill>
              </a:rPr>
              <a:t>Finale QUBO: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49F2351-701F-AE4F-8FB1-9481A10C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12</a:t>
            </a:fld>
            <a:endParaRPr lang="de-DE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3536F8-3BEE-D048-9D3B-B0B85FC945A4}"/>
              </a:ext>
            </a:extLst>
          </p:cNvPr>
          <p:cNvGrpSpPr/>
          <p:nvPr/>
        </p:nvGrpSpPr>
        <p:grpSpPr>
          <a:xfrm>
            <a:off x="9285597" y="2300748"/>
            <a:ext cx="7569436" cy="6714196"/>
            <a:chOff x="9155691" y="2104838"/>
            <a:chExt cx="7699342" cy="68294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458EAE-ED7A-244D-92C9-C38167F9CE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12136" t="10174" r="24963" b="13462"/>
            <a:stretch/>
          </p:blipFill>
          <p:spPr>
            <a:xfrm>
              <a:off x="9155691" y="2104838"/>
              <a:ext cx="6562938" cy="682942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6D1588-C2E7-DB41-876E-23255AEB07A5}"/>
                </a:ext>
              </a:extLst>
            </p:cNvPr>
            <p:cNvSpPr txBox="1"/>
            <p:nvPr/>
          </p:nvSpPr>
          <p:spPr>
            <a:xfrm>
              <a:off x="9518738" y="2381007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𝛼  𝛼   𝛼   𝛼   𝛼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C898F0-52DF-1E4F-90F0-CF6EC2918F2A}"/>
                </a:ext>
              </a:extLst>
            </p:cNvPr>
            <p:cNvSpPr txBox="1"/>
            <p:nvPr/>
          </p:nvSpPr>
          <p:spPr>
            <a:xfrm>
              <a:off x="10950174" y="267252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β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F723BE-1B66-4C4E-992F-2A214F3E561A}"/>
                </a:ext>
              </a:extLst>
            </p:cNvPr>
            <p:cNvSpPr txBox="1"/>
            <p:nvPr/>
          </p:nvSpPr>
          <p:spPr>
            <a:xfrm>
              <a:off x="11544904" y="267252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β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326C4E-41E8-B443-B681-7D16CC3D09F5}"/>
                </a:ext>
              </a:extLst>
            </p:cNvPr>
            <p:cNvSpPr txBox="1"/>
            <p:nvPr/>
          </p:nvSpPr>
          <p:spPr>
            <a:xfrm>
              <a:off x="10950174" y="324218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β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CC2C5A-6EE7-A44E-83C0-CFCA9DB68667}"/>
                </a:ext>
              </a:extLst>
            </p:cNvPr>
            <p:cNvSpPr txBox="1"/>
            <p:nvPr/>
          </p:nvSpPr>
          <p:spPr>
            <a:xfrm>
              <a:off x="11544904" y="324218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β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6C3F7C0-FDC8-4348-BDEA-FE1451FEAB83}"/>
                </a:ext>
              </a:extLst>
            </p:cNvPr>
            <p:cNvSpPr txBox="1"/>
            <p:nvPr/>
          </p:nvSpPr>
          <p:spPr>
            <a:xfrm>
              <a:off x="10950174" y="383487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β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AEA180-73F2-4841-9239-1D941C8BDC68}"/>
                </a:ext>
              </a:extLst>
            </p:cNvPr>
            <p:cNvSpPr txBox="1"/>
            <p:nvPr/>
          </p:nvSpPr>
          <p:spPr>
            <a:xfrm>
              <a:off x="11544904" y="383487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β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81DFB6-CD6B-AA4D-A5D9-F45132422753}"/>
                </a:ext>
              </a:extLst>
            </p:cNvPr>
            <p:cNvSpPr txBox="1"/>
            <p:nvPr/>
          </p:nvSpPr>
          <p:spPr>
            <a:xfrm>
              <a:off x="12137393" y="44533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β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9C78FA-C191-2C4B-862F-712899E22167}"/>
                </a:ext>
              </a:extLst>
            </p:cNvPr>
            <p:cNvSpPr txBox="1"/>
            <p:nvPr/>
          </p:nvSpPr>
          <p:spPr>
            <a:xfrm>
              <a:off x="12137393" y="502303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β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D781C7-5E23-2041-A459-E6BB6C9B0446}"/>
                </a:ext>
              </a:extLst>
            </p:cNvPr>
            <p:cNvSpPr txBox="1"/>
            <p:nvPr/>
          </p:nvSpPr>
          <p:spPr>
            <a:xfrm>
              <a:off x="12715526" y="4115761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𝜸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06B40C-9FFD-3640-A056-9154D625F04E}"/>
                </a:ext>
              </a:extLst>
            </p:cNvPr>
            <p:cNvSpPr txBox="1"/>
            <p:nvPr/>
          </p:nvSpPr>
          <p:spPr>
            <a:xfrm>
              <a:off x="13003379" y="4115761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𝜸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39E38E-6C2E-1B43-8FA1-8C3C5AD20901}"/>
                </a:ext>
              </a:extLst>
            </p:cNvPr>
            <p:cNvSpPr txBox="1"/>
            <p:nvPr/>
          </p:nvSpPr>
          <p:spPr>
            <a:xfrm>
              <a:off x="12715526" y="439445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𝜸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C8EE9-A234-B44C-8FB3-59E00D722EC8}"/>
                </a:ext>
              </a:extLst>
            </p:cNvPr>
            <p:cNvSpPr txBox="1"/>
            <p:nvPr/>
          </p:nvSpPr>
          <p:spPr>
            <a:xfrm>
              <a:off x="13003379" y="439445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𝜸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AD5C54A-E04A-1B4F-AE34-4CED14AE13EE}"/>
                </a:ext>
              </a:extLst>
            </p:cNvPr>
            <p:cNvSpPr txBox="1"/>
            <p:nvPr/>
          </p:nvSpPr>
          <p:spPr>
            <a:xfrm>
              <a:off x="14182819" y="470055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𝜸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CC4A6C-9330-0E4B-AFB1-62DEDCA1587B}"/>
                </a:ext>
              </a:extLst>
            </p:cNvPr>
            <p:cNvSpPr txBox="1"/>
            <p:nvPr/>
          </p:nvSpPr>
          <p:spPr>
            <a:xfrm>
              <a:off x="14470672" y="470055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𝜸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F0EEE50-2746-B449-B347-24F3C112C824}"/>
                </a:ext>
              </a:extLst>
            </p:cNvPr>
            <p:cNvSpPr txBox="1"/>
            <p:nvPr/>
          </p:nvSpPr>
          <p:spPr>
            <a:xfrm>
              <a:off x="14182819" y="4979251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𝜸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0C85958-6130-3144-8A6A-A3BC664EE002}"/>
                </a:ext>
              </a:extLst>
            </p:cNvPr>
            <p:cNvSpPr txBox="1"/>
            <p:nvPr/>
          </p:nvSpPr>
          <p:spPr>
            <a:xfrm>
              <a:off x="14470672" y="4979251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𝜸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FB78CE-7602-2E44-9073-518C842B104D}"/>
                </a:ext>
              </a:extLst>
            </p:cNvPr>
            <p:cNvSpPr txBox="1"/>
            <p:nvPr/>
          </p:nvSpPr>
          <p:spPr>
            <a:xfrm>
              <a:off x="13308015" y="439445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𝜸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CE35B7-1C5E-224D-A283-4A6AC05EFB85}"/>
                </a:ext>
              </a:extLst>
            </p:cNvPr>
            <p:cNvSpPr txBox="1"/>
            <p:nvPr/>
          </p:nvSpPr>
          <p:spPr>
            <a:xfrm>
              <a:off x="14775308" y="4979251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𝜸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A87F25-3702-9A4F-AD62-0913FB4C5861}"/>
                </a:ext>
              </a:extLst>
            </p:cNvPr>
            <p:cNvSpPr txBox="1"/>
            <p:nvPr/>
          </p:nvSpPr>
          <p:spPr>
            <a:xfrm>
              <a:off x="9780392" y="2649498"/>
              <a:ext cx="1212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𝛼   𝛼   𝛼   𝛼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8B5683-29AB-B04B-823B-F487A16A3750}"/>
                </a:ext>
              </a:extLst>
            </p:cNvPr>
            <p:cNvSpPr txBox="1"/>
            <p:nvPr/>
          </p:nvSpPr>
          <p:spPr>
            <a:xfrm>
              <a:off x="10058951" y="2968871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𝛼   𝛼   𝛼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503690-6DE8-1C47-B013-16FEFC565AFD}"/>
                </a:ext>
              </a:extLst>
            </p:cNvPr>
            <p:cNvSpPr txBox="1"/>
            <p:nvPr/>
          </p:nvSpPr>
          <p:spPr>
            <a:xfrm>
              <a:off x="10355506" y="3252895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𝛼   𝛼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82EA36-06EB-0244-8E11-2EC54832FA98}"/>
                </a:ext>
              </a:extLst>
            </p:cNvPr>
            <p:cNvSpPr txBox="1"/>
            <p:nvPr/>
          </p:nvSpPr>
          <p:spPr>
            <a:xfrm>
              <a:off x="10645596" y="352601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𝛼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18BDA06-686A-9E48-AF2D-ECCC057CD36E}"/>
                </a:ext>
              </a:extLst>
            </p:cNvPr>
            <p:cNvSpPr txBox="1"/>
            <p:nvPr/>
          </p:nvSpPr>
          <p:spPr>
            <a:xfrm>
              <a:off x="11228685" y="4142307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𝛼   𝛼   𝛼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C585F31-3195-0F44-B666-51B375AA57BB}"/>
                </a:ext>
              </a:extLst>
            </p:cNvPr>
            <p:cNvSpPr txBox="1"/>
            <p:nvPr/>
          </p:nvSpPr>
          <p:spPr>
            <a:xfrm>
              <a:off x="11525240" y="4426331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𝛼   𝛼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E4ADD27-F9D7-994B-B32B-DD9CF58E8C43}"/>
                </a:ext>
              </a:extLst>
            </p:cNvPr>
            <p:cNvSpPr txBox="1"/>
            <p:nvPr/>
          </p:nvSpPr>
          <p:spPr>
            <a:xfrm>
              <a:off x="11815330" y="46994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𝛼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56A6709-8A8F-7D4E-BD0D-EEF4AA723C10}"/>
                </a:ext>
              </a:extLst>
            </p:cNvPr>
            <p:cNvSpPr txBox="1"/>
            <p:nvPr/>
          </p:nvSpPr>
          <p:spPr>
            <a:xfrm>
              <a:off x="14241515" y="7111777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𝛼  𝛼   𝛼   𝛼   𝛼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15D0B7-32CA-8243-B589-CFC47467A0C8}"/>
                </a:ext>
              </a:extLst>
            </p:cNvPr>
            <p:cNvSpPr txBox="1"/>
            <p:nvPr/>
          </p:nvSpPr>
          <p:spPr>
            <a:xfrm>
              <a:off x="14503169" y="7380268"/>
              <a:ext cx="1212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𝛼   𝛼   𝛼   𝛼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508633F-C0FE-8049-B6B5-B488899EB212}"/>
                </a:ext>
              </a:extLst>
            </p:cNvPr>
            <p:cNvSpPr txBox="1"/>
            <p:nvPr/>
          </p:nvSpPr>
          <p:spPr>
            <a:xfrm>
              <a:off x="14781728" y="7699641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𝛼   𝛼   𝛼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F9B4433-9874-674D-9076-67E97D32BB55}"/>
                </a:ext>
              </a:extLst>
            </p:cNvPr>
            <p:cNvSpPr txBox="1"/>
            <p:nvPr/>
          </p:nvSpPr>
          <p:spPr>
            <a:xfrm>
              <a:off x="15078283" y="7983665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𝛼   𝛼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F804BD8-A663-0044-A5E5-EE4B1B2EF1F2}"/>
                </a:ext>
              </a:extLst>
            </p:cNvPr>
            <p:cNvSpPr txBox="1"/>
            <p:nvPr/>
          </p:nvSpPr>
          <p:spPr>
            <a:xfrm>
              <a:off x="15368373" y="825678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𝛼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6FBE9B1-C06D-694C-A669-7FA18EB1636E}"/>
                </a:ext>
              </a:extLst>
            </p:cNvPr>
            <p:cNvSpPr txBox="1"/>
            <p:nvPr/>
          </p:nvSpPr>
          <p:spPr>
            <a:xfrm>
              <a:off x="13024645" y="5910262"/>
              <a:ext cx="294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/>
                <a:t>𝛼   𝛼   𝛼   𝛼   𝛼   𝛼  𝛼   𝛼   𝛼  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DF83C9A-258B-FB47-8BD0-7419F4633DFE}"/>
                </a:ext>
              </a:extLst>
            </p:cNvPr>
            <p:cNvSpPr txBox="1"/>
            <p:nvPr/>
          </p:nvSpPr>
          <p:spPr>
            <a:xfrm>
              <a:off x="13308968" y="6158748"/>
              <a:ext cx="294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/>
                <a:t>𝛼   𝛼   𝛼   𝛼   𝛼  𝛼   𝛼   𝛼  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61E0804-4081-8E4E-883A-689B1F2394F3}"/>
                </a:ext>
              </a:extLst>
            </p:cNvPr>
            <p:cNvSpPr txBox="1"/>
            <p:nvPr/>
          </p:nvSpPr>
          <p:spPr>
            <a:xfrm>
              <a:off x="13593291" y="6467403"/>
              <a:ext cx="294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/>
                <a:t>𝛼   𝛼   𝛼   𝛼   𝛼  𝛼   𝛼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1FF97E8-3D5B-F440-AF9F-A270F20BB5C1}"/>
                </a:ext>
              </a:extLst>
            </p:cNvPr>
            <p:cNvSpPr txBox="1"/>
            <p:nvPr/>
          </p:nvSpPr>
          <p:spPr>
            <a:xfrm>
              <a:off x="13909513" y="6763497"/>
              <a:ext cx="294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/>
                <a:t>𝛼   𝛼   𝛼   𝛼  𝛼   𝛼</a:t>
              </a:r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E4F58E87-A4AC-4455-AB93-476BB8D9B766}"/>
              </a:ext>
            </a:extLst>
          </p:cNvPr>
          <p:cNvSpPr txBox="1"/>
          <p:nvPr/>
        </p:nvSpPr>
        <p:spPr>
          <a:xfrm>
            <a:off x="1210696" y="6069046"/>
            <a:ext cx="98807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𝛼 und 𝛾 als </a:t>
            </a:r>
            <a:r>
              <a:rPr lang="de-DE" sz="2400" b="1" dirty="0">
                <a:solidFill>
                  <a:schemeClr val="bg1"/>
                </a:solidFill>
              </a:rPr>
              <a:t>harte</a:t>
            </a:r>
            <a:r>
              <a:rPr lang="de-DE" sz="2400" dirty="0">
                <a:solidFill>
                  <a:schemeClr val="bg1"/>
                </a:solidFill>
              </a:rPr>
              <a:t> Constraints </a:t>
            </a:r>
          </a:p>
          <a:p>
            <a:r>
              <a:rPr lang="de-DE" sz="2400" dirty="0">
                <a:solidFill>
                  <a:schemeClr val="bg1"/>
                </a:solidFill>
              </a:rPr>
              <a:t>𝛽 -  </a:t>
            </a:r>
            <a:r>
              <a:rPr lang="de-DE" sz="2400" b="1" dirty="0">
                <a:solidFill>
                  <a:schemeClr val="bg1"/>
                </a:solidFill>
              </a:rPr>
              <a:t>weiches </a:t>
            </a:r>
            <a:r>
              <a:rPr lang="de-DE" sz="2400" dirty="0" err="1">
                <a:solidFill>
                  <a:schemeClr val="bg1"/>
                </a:solidFill>
              </a:rPr>
              <a:t>Constraint</a:t>
            </a:r>
            <a:endParaRPr lang="de-DE" sz="24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Die Kostenfunktion muss mit 𝛿 so gewählt werden, dass sie die Constraints nicht überlagert, gleichzeitig aber Verspätungen bestraft. Die Parameter wurden mit automatischer Verifikation und Random Walk in ihrem Umfeld als stabil bewiesen.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7AC25-5D3A-3142-A4A3-1113B1FA4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25" y="3199319"/>
            <a:ext cx="4597400" cy="774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15E431-AA55-2640-B552-E9D321865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683" y="4271490"/>
            <a:ext cx="3289300" cy="13335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FBD0D691-B134-2B46-B668-260251105554}"/>
              </a:ext>
            </a:extLst>
          </p:cNvPr>
          <p:cNvGrpSpPr/>
          <p:nvPr/>
        </p:nvGrpSpPr>
        <p:grpSpPr>
          <a:xfrm>
            <a:off x="13374911" y="140140"/>
            <a:ext cx="1171882" cy="1156942"/>
            <a:chOff x="9938700" y="1688531"/>
            <a:chExt cx="1552586" cy="1532792"/>
          </a:xfrm>
        </p:grpSpPr>
        <p:pic>
          <p:nvPicPr>
            <p:cNvPr id="64" name="Google Shape;43;p2">
              <a:extLst>
                <a:ext uri="{FF2B5EF4-FFF2-40B4-BE49-F238E27FC236}">
                  <a16:creationId xmlns:a16="http://schemas.microsoft.com/office/drawing/2014/main" id="{21940BF9-E79C-5B40-9383-9ABF7682EF5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55;p2">
              <a:extLst>
                <a:ext uri="{FF2B5EF4-FFF2-40B4-BE49-F238E27FC236}">
                  <a16:creationId xmlns:a16="http://schemas.microsoft.com/office/drawing/2014/main" id="{12EE73A1-2EB8-484D-9775-846DAE420C91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Textfeld 27">
              <a:extLst>
                <a:ext uri="{FF2B5EF4-FFF2-40B4-BE49-F238E27FC236}">
                  <a16:creationId xmlns:a16="http://schemas.microsoft.com/office/drawing/2014/main" id="{C858F57B-64BD-DB40-BA92-62A5286F1383}"/>
                </a:ext>
              </a:extLst>
            </p:cNvPr>
            <p:cNvSpPr txBox="1"/>
            <p:nvPr/>
          </p:nvSpPr>
          <p:spPr>
            <a:xfrm>
              <a:off x="10490489" y="2003996"/>
              <a:ext cx="939808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3EFD55B-33E7-0D45-A397-C00599C42F1C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68" name="Google Shape;43;p2">
              <a:extLst>
                <a:ext uri="{FF2B5EF4-FFF2-40B4-BE49-F238E27FC236}">
                  <a16:creationId xmlns:a16="http://schemas.microsoft.com/office/drawing/2014/main" id="{EABC851B-46F1-564C-9346-D21B50DB3E2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55;p2">
              <a:extLst>
                <a:ext uri="{FF2B5EF4-FFF2-40B4-BE49-F238E27FC236}">
                  <a16:creationId xmlns:a16="http://schemas.microsoft.com/office/drawing/2014/main" id="{89CB07FE-582B-4F44-AD4E-E9BB474EBCC4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Textfeld 27">
              <a:extLst>
                <a:ext uri="{FF2B5EF4-FFF2-40B4-BE49-F238E27FC236}">
                  <a16:creationId xmlns:a16="http://schemas.microsoft.com/office/drawing/2014/main" id="{C277E9DB-3720-284A-B051-0A5E59F4CBAF}"/>
                </a:ext>
              </a:extLst>
            </p:cNvPr>
            <p:cNvSpPr txBox="1"/>
            <p:nvPr/>
          </p:nvSpPr>
          <p:spPr>
            <a:xfrm>
              <a:off x="10509603" y="2003996"/>
              <a:ext cx="901579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3536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BD43-C542-F143-96EF-50332D48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697" y="527404"/>
            <a:ext cx="3841363" cy="1649059"/>
          </a:xfrm>
        </p:spPr>
        <p:txBody>
          <a:bodyPr>
            <a:normAutofit/>
          </a:bodyPr>
          <a:lstStyle/>
          <a:p>
            <a:r>
              <a:rPr lang="de-DE" sz="5400" dirty="0"/>
              <a:t>Vorgehen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8AB9-ADCC-D24B-B5AF-9F111A66F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3916893" cy="6285266"/>
          </a:xfrm>
        </p:spPr>
        <p:txBody>
          <a:bodyPr>
            <a:normAutofit/>
          </a:bodyPr>
          <a:lstStyle/>
          <a:p>
            <a:r>
              <a:rPr lang="de-DE" sz="2400" dirty="0"/>
              <a:t>Randomisierte und auf feste Komplexitäten reduzierte Job Sets zur besseren Vergleichbarkeit</a:t>
            </a:r>
          </a:p>
          <a:p>
            <a:r>
              <a:rPr lang="de-DE" sz="2400" dirty="0"/>
              <a:t>Ausführung mit generischen Algorithmen, auf klassischen CPUs, sowie simulierten und echten Quantencomputern</a:t>
            </a:r>
          </a:p>
          <a:p>
            <a:r>
              <a:rPr lang="de-DE" sz="2400" dirty="0"/>
              <a:t>QGM: </a:t>
            </a:r>
            <a:r>
              <a:rPr lang="de-DE" sz="2400" dirty="0" err="1"/>
              <a:t>JobSet</a:t>
            </a:r>
            <a:r>
              <a:rPr lang="de-DE" sz="2400" dirty="0"/>
              <a:t> 10</a:t>
            </a:r>
            <a:br>
              <a:rPr lang="de-DE" sz="2400" dirty="0"/>
            </a:br>
            <a:r>
              <a:rPr lang="de-DE" sz="2400" dirty="0"/>
              <a:t>QA: </a:t>
            </a:r>
            <a:r>
              <a:rPr lang="de-DE" sz="2400" dirty="0" err="1"/>
              <a:t>JobSet</a:t>
            </a:r>
            <a:r>
              <a:rPr lang="de-DE" sz="2400" dirty="0"/>
              <a:t> 10 bis 5000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A30A6-732C-4C40-8F37-17CFA7A54F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12420"/>
          <a:stretch/>
        </p:blipFill>
        <p:spPr>
          <a:xfrm>
            <a:off x="9584400" y="85722"/>
            <a:ext cx="3916893" cy="2875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4A0649-78BE-4149-ACF7-CA79468DC9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12420"/>
          <a:stretch/>
        </p:blipFill>
        <p:spPr>
          <a:xfrm>
            <a:off x="13671165" y="6817565"/>
            <a:ext cx="3525164" cy="2875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1DF1CB-251D-A74C-B28F-05A148B5C8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12420"/>
          <a:stretch/>
        </p:blipFill>
        <p:spPr>
          <a:xfrm>
            <a:off x="9584400" y="6817565"/>
            <a:ext cx="3525164" cy="28750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52D764-FA1B-D143-9BE8-DDC3AFAD2E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12420"/>
          <a:stretch/>
        </p:blipFill>
        <p:spPr>
          <a:xfrm>
            <a:off x="5497635" y="6817565"/>
            <a:ext cx="3916893" cy="28750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FD9400-5F51-4145-9E67-FD9D400F35C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12420"/>
          <a:stretch/>
        </p:blipFill>
        <p:spPr>
          <a:xfrm>
            <a:off x="13671165" y="3451643"/>
            <a:ext cx="3916893" cy="28750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D5E671-6569-0F49-B9D9-64AD5B40B2D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12420"/>
          <a:stretch/>
        </p:blipFill>
        <p:spPr>
          <a:xfrm>
            <a:off x="9584400" y="3451643"/>
            <a:ext cx="3916893" cy="28750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A4B970-4318-5244-8965-6921025DFBC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12420"/>
          <a:stretch/>
        </p:blipFill>
        <p:spPr>
          <a:xfrm>
            <a:off x="5497635" y="3451643"/>
            <a:ext cx="3916893" cy="28750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524644-0653-D949-9B08-EED18AA582E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12420"/>
          <a:stretch/>
        </p:blipFill>
        <p:spPr>
          <a:xfrm>
            <a:off x="5497635" y="85722"/>
            <a:ext cx="3916893" cy="28750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CF4C46-70A4-4142-B4D6-286A56C3A1B6}"/>
              </a:ext>
            </a:extLst>
          </p:cNvPr>
          <p:cNvSpPr txBox="1"/>
          <p:nvPr/>
        </p:nvSpPr>
        <p:spPr>
          <a:xfrm>
            <a:off x="8486163" y="141625"/>
            <a:ext cx="662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>
                <a:solidFill>
                  <a:srgbClr val="0033BA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C65D3B-F7CE-354D-A014-E0EB4DA28EC7}"/>
              </a:ext>
            </a:extLst>
          </p:cNvPr>
          <p:cNvSpPr txBox="1"/>
          <p:nvPr/>
        </p:nvSpPr>
        <p:spPr>
          <a:xfrm>
            <a:off x="12616496" y="141625"/>
            <a:ext cx="662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>
                <a:solidFill>
                  <a:srgbClr val="0033BA"/>
                </a:solidFill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8CA662-84FD-FA48-97B4-B1F9A525C6A2}"/>
              </a:ext>
            </a:extLst>
          </p:cNvPr>
          <p:cNvSpPr txBox="1"/>
          <p:nvPr/>
        </p:nvSpPr>
        <p:spPr>
          <a:xfrm>
            <a:off x="8486163" y="3481200"/>
            <a:ext cx="662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>
                <a:solidFill>
                  <a:srgbClr val="0033BA"/>
                </a:solidFill>
              </a:rPr>
              <a:t>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1509E4-7798-D04D-8EE1-9C1E675AACD8}"/>
              </a:ext>
            </a:extLst>
          </p:cNvPr>
          <p:cNvSpPr txBox="1"/>
          <p:nvPr/>
        </p:nvSpPr>
        <p:spPr>
          <a:xfrm>
            <a:off x="12616496" y="3481200"/>
            <a:ext cx="662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>
                <a:solidFill>
                  <a:srgbClr val="0033BA"/>
                </a:solidFill>
              </a:rPr>
              <a:t>50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9AB1C8-6788-BA47-80BB-CF50645E9406}"/>
              </a:ext>
            </a:extLst>
          </p:cNvPr>
          <p:cNvSpPr txBox="1"/>
          <p:nvPr/>
        </p:nvSpPr>
        <p:spPr>
          <a:xfrm>
            <a:off x="16287538" y="3481200"/>
            <a:ext cx="662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>
                <a:solidFill>
                  <a:srgbClr val="0033BA"/>
                </a:solidFill>
              </a:rPr>
              <a:t>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8BD647-FD8D-9F4A-997B-C93E0C8EB0F3}"/>
              </a:ext>
            </a:extLst>
          </p:cNvPr>
          <p:cNvSpPr txBox="1"/>
          <p:nvPr/>
        </p:nvSpPr>
        <p:spPr>
          <a:xfrm>
            <a:off x="8486163" y="6945203"/>
            <a:ext cx="662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>
                <a:solidFill>
                  <a:srgbClr val="0033BA"/>
                </a:solidFill>
              </a:rPr>
              <a:t>500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828F6D-3662-CB41-B419-20547C1E0678}"/>
              </a:ext>
            </a:extLst>
          </p:cNvPr>
          <p:cNvSpPr txBox="1"/>
          <p:nvPr/>
        </p:nvSpPr>
        <p:spPr>
          <a:xfrm>
            <a:off x="12616496" y="6945203"/>
            <a:ext cx="808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>
                <a:solidFill>
                  <a:srgbClr val="0033BA"/>
                </a:solidFill>
              </a:rPr>
              <a:t>1000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605E64-6C73-F64C-955E-80891AFA78E0}"/>
              </a:ext>
            </a:extLst>
          </p:cNvPr>
          <p:cNvSpPr txBox="1"/>
          <p:nvPr/>
        </p:nvSpPr>
        <p:spPr>
          <a:xfrm>
            <a:off x="16287538" y="6945203"/>
            <a:ext cx="808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>
                <a:solidFill>
                  <a:srgbClr val="0033BA"/>
                </a:solidFill>
              </a:rPr>
              <a:t>5000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670F1D-BAD6-FA47-B7C0-60AFD8F24EA1}"/>
              </a:ext>
            </a:extLst>
          </p:cNvPr>
          <p:cNvGrpSpPr/>
          <p:nvPr/>
        </p:nvGrpSpPr>
        <p:grpSpPr>
          <a:xfrm>
            <a:off x="13374911" y="140140"/>
            <a:ext cx="1171882" cy="1156942"/>
            <a:chOff x="9938700" y="1688531"/>
            <a:chExt cx="1552586" cy="1532792"/>
          </a:xfrm>
        </p:grpSpPr>
        <p:pic>
          <p:nvPicPr>
            <p:cNvPr id="37" name="Google Shape;43;p2">
              <a:extLst>
                <a:ext uri="{FF2B5EF4-FFF2-40B4-BE49-F238E27FC236}">
                  <a16:creationId xmlns:a16="http://schemas.microsoft.com/office/drawing/2014/main" id="{9E9AC861-CEBD-E846-A3D4-5B83469F8EBC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Google Shape;55;p2">
              <a:extLst>
                <a:ext uri="{FF2B5EF4-FFF2-40B4-BE49-F238E27FC236}">
                  <a16:creationId xmlns:a16="http://schemas.microsoft.com/office/drawing/2014/main" id="{F487BC8A-7337-1048-A968-42844D82969F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Textfeld 27">
              <a:extLst>
                <a:ext uri="{FF2B5EF4-FFF2-40B4-BE49-F238E27FC236}">
                  <a16:creationId xmlns:a16="http://schemas.microsoft.com/office/drawing/2014/main" id="{899EA4C6-347F-9D43-ADB9-16D90691314C}"/>
                </a:ext>
              </a:extLst>
            </p:cNvPr>
            <p:cNvSpPr txBox="1"/>
            <p:nvPr/>
          </p:nvSpPr>
          <p:spPr>
            <a:xfrm>
              <a:off x="10490489" y="2003996"/>
              <a:ext cx="939808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042665B-A89D-2A4A-86E0-8EEC081D7B5C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41" name="Google Shape;43;p2">
              <a:extLst>
                <a:ext uri="{FF2B5EF4-FFF2-40B4-BE49-F238E27FC236}">
                  <a16:creationId xmlns:a16="http://schemas.microsoft.com/office/drawing/2014/main" id="{AB5C7F8D-80F3-8B4B-84BC-3EF7AD9CC8FE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55;p2">
              <a:extLst>
                <a:ext uri="{FF2B5EF4-FFF2-40B4-BE49-F238E27FC236}">
                  <a16:creationId xmlns:a16="http://schemas.microsoft.com/office/drawing/2014/main" id="{DDEE7E04-C07E-354D-B865-ECAB52BA3059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Textfeld 27">
              <a:extLst>
                <a:ext uri="{FF2B5EF4-FFF2-40B4-BE49-F238E27FC236}">
                  <a16:creationId xmlns:a16="http://schemas.microsoft.com/office/drawing/2014/main" id="{BC9AF825-62AD-E94F-A6F9-C68B9EF997C1}"/>
                </a:ext>
              </a:extLst>
            </p:cNvPr>
            <p:cNvSpPr txBox="1"/>
            <p:nvPr/>
          </p:nvSpPr>
          <p:spPr>
            <a:xfrm>
              <a:off x="10509603" y="2003996"/>
              <a:ext cx="901579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8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CC97-706C-A245-B31B-0B37F8E3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Annealing</a:t>
            </a:r>
            <a:r>
              <a:rPr lang="de-DE" dirty="0">
                <a:solidFill>
                  <a:schemeClr val="bg1"/>
                </a:solidFill>
              </a:rPr>
              <a:t> – Übersicht der Ergebnisse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C6912DEF-4C60-9142-9A11-B2067AB9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14</a:t>
            </a:fld>
            <a:endParaRPr lang="de-DE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E0F70F-EAAE-C243-ACF2-7129D3F60010}"/>
              </a:ext>
            </a:extLst>
          </p:cNvPr>
          <p:cNvSpPr/>
          <p:nvPr/>
        </p:nvSpPr>
        <p:spPr>
          <a:xfrm>
            <a:off x="1210130" y="8211671"/>
            <a:ext cx="15188744" cy="736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1: Anomalie wird später genauer erklärt.</a:t>
            </a:r>
          </a:p>
          <a:p>
            <a:r>
              <a:rPr lang="de-DE" dirty="0">
                <a:solidFill>
                  <a:schemeClr val="bg1"/>
                </a:solidFill>
              </a:rPr>
              <a:t>2: Aufgrund von mangelnder Rechenzeit nur mit </a:t>
            </a:r>
            <a:r>
              <a:rPr lang="de-DE" dirty="0" err="1">
                <a:solidFill>
                  <a:schemeClr val="bg1"/>
                </a:solidFill>
              </a:rPr>
              <a:t>num_reads</a:t>
            </a:r>
            <a:r>
              <a:rPr lang="de-DE" dirty="0">
                <a:solidFill>
                  <a:schemeClr val="bg1"/>
                </a:solidFill>
              </a:rPr>
              <a:t> = 1 berechnet. 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C19E9F7-B2F1-8147-9E15-578AA748F5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959733"/>
              </p:ext>
            </p:extLst>
          </p:nvPr>
        </p:nvGraphicFramePr>
        <p:xfrm>
          <a:off x="2286000" y="2681820"/>
          <a:ext cx="14130336" cy="5117477"/>
        </p:xfrm>
        <a:graphic>
          <a:graphicData uri="http://schemas.openxmlformats.org/drawingml/2006/table">
            <a:tbl>
              <a:tblPr firstRow="1" bandRow="1"/>
              <a:tblGrid>
                <a:gridCol w="3822206">
                  <a:extLst>
                    <a:ext uri="{9D8B030D-6E8A-4147-A177-3AD203B41FA5}">
                      <a16:colId xmlns:a16="http://schemas.microsoft.com/office/drawing/2014/main" val="2874243517"/>
                    </a:ext>
                  </a:extLst>
                </a:gridCol>
                <a:gridCol w="1472590">
                  <a:extLst>
                    <a:ext uri="{9D8B030D-6E8A-4147-A177-3AD203B41FA5}">
                      <a16:colId xmlns:a16="http://schemas.microsoft.com/office/drawing/2014/main" val="2364322573"/>
                    </a:ext>
                  </a:extLst>
                </a:gridCol>
                <a:gridCol w="1472590">
                  <a:extLst>
                    <a:ext uri="{9D8B030D-6E8A-4147-A177-3AD203B41FA5}">
                      <a16:colId xmlns:a16="http://schemas.microsoft.com/office/drawing/2014/main" val="1397591347"/>
                    </a:ext>
                  </a:extLst>
                </a:gridCol>
                <a:gridCol w="1472590">
                  <a:extLst>
                    <a:ext uri="{9D8B030D-6E8A-4147-A177-3AD203B41FA5}">
                      <a16:colId xmlns:a16="http://schemas.microsoft.com/office/drawing/2014/main" val="3546184636"/>
                    </a:ext>
                  </a:extLst>
                </a:gridCol>
                <a:gridCol w="1472590">
                  <a:extLst>
                    <a:ext uri="{9D8B030D-6E8A-4147-A177-3AD203B41FA5}">
                      <a16:colId xmlns:a16="http://schemas.microsoft.com/office/drawing/2014/main" val="2472904248"/>
                    </a:ext>
                  </a:extLst>
                </a:gridCol>
                <a:gridCol w="1472590">
                  <a:extLst>
                    <a:ext uri="{9D8B030D-6E8A-4147-A177-3AD203B41FA5}">
                      <a16:colId xmlns:a16="http://schemas.microsoft.com/office/drawing/2014/main" val="280540838"/>
                    </a:ext>
                  </a:extLst>
                </a:gridCol>
                <a:gridCol w="1472590">
                  <a:extLst>
                    <a:ext uri="{9D8B030D-6E8A-4147-A177-3AD203B41FA5}">
                      <a16:colId xmlns:a16="http://schemas.microsoft.com/office/drawing/2014/main" val="4059527770"/>
                    </a:ext>
                  </a:extLst>
                </a:gridCol>
                <a:gridCol w="1472590">
                  <a:extLst>
                    <a:ext uri="{9D8B030D-6E8A-4147-A177-3AD203B41FA5}">
                      <a16:colId xmlns:a16="http://schemas.microsoft.com/office/drawing/2014/main" val="2844471776"/>
                    </a:ext>
                  </a:extLst>
                </a:gridCol>
              </a:tblGrid>
              <a:tr h="75680">
                <a:tc>
                  <a:txBody>
                    <a:bodyPr/>
                    <a:lstStyle/>
                    <a:p>
                      <a:endParaRPr lang="de-DE" sz="200" b="1" noProof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" b="1" noProof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" b="1" noProof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" b="1" noProof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" b="1" noProof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" b="1" noProof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" b="1" noProof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" b="1" noProof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834442"/>
                  </a:ext>
                </a:extLst>
              </a:tr>
              <a:tr h="615792">
                <a:tc>
                  <a:txBody>
                    <a:bodyPr/>
                    <a:lstStyle/>
                    <a:p>
                      <a:r>
                        <a:rPr lang="de-DE" sz="2600" b="1" noProof="0" dirty="0">
                          <a:solidFill>
                            <a:schemeClr val="bg1"/>
                          </a:solidFill>
                          <a:latin typeface="+mj-lt"/>
                        </a:rPr>
                        <a:t>Solver       \      Komplexität: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b="1" noProof="0">
                          <a:solidFill>
                            <a:schemeClr val="bg1"/>
                          </a:solidFill>
                          <a:latin typeface="+mj-lt"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b="1" noProof="0">
                          <a:solidFill>
                            <a:schemeClr val="bg1"/>
                          </a:solidFill>
                          <a:latin typeface="+mj-lt"/>
                        </a:rPr>
                        <a:t>20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b="1" noProof="0" dirty="0">
                          <a:solidFill>
                            <a:schemeClr val="bg1"/>
                          </a:solidFill>
                          <a:latin typeface="+mj-lt"/>
                        </a:rPr>
                        <a:t>50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b="1" noProof="0">
                          <a:solidFill>
                            <a:schemeClr val="bg1"/>
                          </a:solidFill>
                          <a:latin typeface="+mj-lt"/>
                        </a:rPr>
                        <a:t>100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b="1" noProof="0" dirty="0">
                          <a:solidFill>
                            <a:schemeClr val="bg1"/>
                          </a:solidFill>
                          <a:latin typeface="+mj-lt"/>
                        </a:rPr>
                        <a:t>500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b="1" noProof="0" dirty="0">
                          <a:solidFill>
                            <a:schemeClr val="bg1"/>
                          </a:solidFill>
                          <a:latin typeface="+mj-lt"/>
                        </a:rPr>
                        <a:t>1000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b="1" noProof="0" dirty="0">
                          <a:solidFill>
                            <a:schemeClr val="bg1"/>
                          </a:solidFill>
                          <a:latin typeface="+mj-lt"/>
                        </a:rPr>
                        <a:t>5000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358094"/>
                  </a:ext>
                </a:extLst>
              </a:tr>
              <a:tr h="654279">
                <a:tc>
                  <a:txBody>
                    <a:bodyPr/>
                    <a:lstStyle/>
                    <a:p>
                      <a:r>
                        <a:rPr lang="de-DE" sz="2600" noProof="0" dirty="0" err="1">
                          <a:solidFill>
                            <a:schemeClr val="bg1"/>
                          </a:solidFill>
                          <a:latin typeface="+mj-lt"/>
                        </a:rPr>
                        <a:t>Pyschedule</a:t>
                      </a:r>
                      <a:endParaRPr lang="de-DE" sz="26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b="0" noProof="0" dirty="0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✓</a:t>
                      </a:r>
                      <a:endParaRPr lang="de-DE" sz="2600" b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kumimoji="0" lang="de-DE" sz="2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kumimoji="0" lang="de-DE" sz="2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kumimoji="0" lang="de-DE" sz="2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kumimoji="0" lang="de-DE" sz="2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kumimoji="0" lang="de-DE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𝖷</a:t>
                      </a:r>
                      <a:endParaRPr kumimoji="0" lang="de-DE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544210"/>
                  </a:ext>
                </a:extLst>
              </a:tr>
              <a:tr h="615792">
                <a:tc>
                  <a:txBody>
                    <a:bodyPr/>
                    <a:lstStyle/>
                    <a:p>
                      <a:r>
                        <a:rPr lang="de-DE" sz="2600" noProof="0">
                          <a:solidFill>
                            <a:schemeClr val="bg1"/>
                          </a:solidFill>
                          <a:latin typeface="+mj-lt"/>
                        </a:rPr>
                        <a:t>QBSolv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62.5%</a:t>
                      </a:r>
                      <a:r>
                        <a:rPr kumimoji="0" lang="de-DE" sz="2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8.0%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5.0%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324068"/>
                  </a:ext>
                </a:extLst>
              </a:tr>
              <a:tr h="654279">
                <a:tc>
                  <a:txBody>
                    <a:bodyPr/>
                    <a:lstStyle/>
                    <a:p>
                      <a:r>
                        <a:rPr lang="de-DE" sz="2600" noProof="0" dirty="0">
                          <a:solidFill>
                            <a:schemeClr val="bg1"/>
                          </a:solidFill>
                          <a:latin typeface="+mj-lt"/>
                        </a:rPr>
                        <a:t>D-Wave Neal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82.4%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79.2%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56.2%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1.6%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0.2%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𝖷</a:t>
                      </a:r>
                      <a:endParaRPr kumimoji="0" lang="de-DE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178392"/>
                  </a:ext>
                </a:extLst>
              </a:tr>
              <a:tr h="615792">
                <a:tc>
                  <a:txBody>
                    <a:bodyPr/>
                    <a:lstStyle/>
                    <a:p>
                      <a:r>
                        <a:rPr lang="de-DE" sz="2600" noProof="0" dirty="0">
                          <a:solidFill>
                            <a:schemeClr val="bg1"/>
                          </a:solidFill>
                          <a:latin typeface="+mj-lt"/>
                        </a:rPr>
                        <a:t>D-Wave Advantage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26.6%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1.8%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0.2%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𝖷</a:t>
                      </a:r>
                      <a:endParaRPr kumimoji="0" lang="de-DE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𝖷</a:t>
                      </a:r>
                      <a:endParaRPr kumimoji="0" lang="de-DE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𝖷</a:t>
                      </a:r>
                      <a:endParaRPr kumimoji="0" lang="de-DE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068576"/>
                  </a:ext>
                </a:extLst>
              </a:tr>
              <a:tr h="615792">
                <a:tc>
                  <a:txBody>
                    <a:bodyPr/>
                    <a:lstStyle/>
                    <a:p>
                      <a:r>
                        <a:rPr lang="de-DE" sz="2600" noProof="0" dirty="0">
                          <a:solidFill>
                            <a:schemeClr val="bg1"/>
                          </a:solidFill>
                          <a:latin typeface="+mj-lt"/>
                        </a:rPr>
                        <a:t>Fujitsu DAU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99.5%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31.1%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4.4%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1.3%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0.9%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𝖷</a:t>
                      </a:r>
                      <a:endParaRPr kumimoji="0" lang="de-DE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𝖷</a:t>
                      </a:r>
                      <a:endParaRPr kumimoji="0" lang="de-DE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172853"/>
                  </a:ext>
                </a:extLst>
              </a:tr>
              <a:tr h="615792">
                <a:tc>
                  <a:txBody>
                    <a:bodyPr/>
                    <a:lstStyle/>
                    <a:p>
                      <a:pPr marL="0" marR="0" indent="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600" noProof="0" dirty="0">
                          <a:solidFill>
                            <a:schemeClr val="bg1"/>
                          </a:solidFill>
                          <a:latin typeface="+mj-lt"/>
                        </a:rPr>
                        <a:t>Hybrid: </a:t>
                      </a:r>
                      <a:r>
                        <a:rPr lang="de-DE" sz="2600" noProof="0" dirty="0" err="1">
                          <a:solidFill>
                            <a:schemeClr val="bg1"/>
                          </a:solidFill>
                          <a:latin typeface="+mj-lt"/>
                        </a:rPr>
                        <a:t>QBSolv</a:t>
                      </a:r>
                      <a:r>
                        <a:rPr lang="de-DE" sz="2600" noProof="0" dirty="0">
                          <a:solidFill>
                            <a:schemeClr val="bg1"/>
                          </a:solidFill>
                          <a:latin typeface="+mj-lt"/>
                        </a:rPr>
                        <a:t> + D-Wave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73.2%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52%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45%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100%</a:t>
                      </a:r>
                      <a:r>
                        <a:rPr kumimoji="0" lang="de-DE" sz="2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550651"/>
                  </a:ext>
                </a:extLst>
              </a:tr>
              <a:tr h="654279">
                <a:tc>
                  <a:txBody>
                    <a:bodyPr/>
                    <a:lstStyle/>
                    <a:p>
                      <a:pPr marL="0" marR="0" indent="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600" noProof="0" dirty="0">
                          <a:solidFill>
                            <a:schemeClr val="bg1"/>
                          </a:solidFill>
                          <a:latin typeface="+mj-lt"/>
                        </a:rPr>
                        <a:t>Hybrid: D-Wave </a:t>
                      </a:r>
                      <a:r>
                        <a:rPr lang="de-DE" sz="2600" noProof="0" dirty="0" err="1">
                          <a:solidFill>
                            <a:schemeClr val="bg1"/>
                          </a:solidFill>
                          <a:latin typeface="+mj-lt"/>
                        </a:rPr>
                        <a:t>Leap</a:t>
                      </a:r>
                      <a:endParaRPr lang="de-DE" sz="26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kumimoji="0" lang="de-DE" sz="2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kumimoji="0" lang="de-DE" sz="2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kumimoji="0" lang="de-DE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kumimoji="0" lang="de-DE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kumimoji="0" lang="de-DE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kumimoji="0" lang="de-DE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kumimoji="0" lang="de-DE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8366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1754726-CE59-194F-9B68-BA15D40EA71F}"/>
                  </a:ext>
                </a:extLst>
              </p14:cNvPr>
              <p14:cNvContentPartPr/>
              <p14:nvPr/>
            </p14:nvContentPartPr>
            <p14:xfrm>
              <a:off x="10569138" y="3982215"/>
              <a:ext cx="1354435" cy="6156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1754726-CE59-194F-9B68-BA15D40EA7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40711" y="3953791"/>
                <a:ext cx="1411290" cy="672469"/>
              </a:xfrm>
              <a:prstGeom prst="rect">
                <a:avLst/>
              </a:prstGeom>
            </p:spPr>
          </p:pic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17EF1D53-3AC4-F242-B14C-2BFE4F5A44C4}"/>
              </a:ext>
            </a:extLst>
          </p:cNvPr>
          <p:cNvSpPr>
            <a:spLocks noChangeAspect="1"/>
          </p:cNvSpPr>
          <p:nvPr/>
        </p:nvSpPr>
        <p:spPr>
          <a:xfrm>
            <a:off x="1223834" y="5467995"/>
            <a:ext cx="897022" cy="899332"/>
          </a:xfrm>
          <a:custGeom>
            <a:avLst/>
            <a:gdLst>
              <a:gd name="connsiteX0" fmla="*/ 2340106 w 3303660"/>
              <a:gd name="connsiteY0" fmla="*/ 2926173 h 3312176"/>
              <a:gd name="connsiteX1" fmla="*/ 2442283 w 3303660"/>
              <a:gd name="connsiteY1" fmla="*/ 2926173 h 3312176"/>
              <a:gd name="connsiteX2" fmla="*/ 2442283 w 3303660"/>
              <a:gd name="connsiteY2" fmla="*/ 3271106 h 3312176"/>
              <a:gd name="connsiteX3" fmla="*/ 2401212 w 3303660"/>
              <a:gd name="connsiteY3" fmla="*/ 3312176 h 3312176"/>
              <a:gd name="connsiteX4" fmla="*/ 2381177 w 3303660"/>
              <a:gd name="connsiteY4" fmla="*/ 3312176 h 3312176"/>
              <a:gd name="connsiteX5" fmla="*/ 2340106 w 3303660"/>
              <a:gd name="connsiteY5" fmla="*/ 3271106 h 3312176"/>
              <a:gd name="connsiteX6" fmla="*/ 1840574 w 3303660"/>
              <a:gd name="connsiteY6" fmla="*/ 2926173 h 3312176"/>
              <a:gd name="connsiteX7" fmla="*/ 1942751 w 3303660"/>
              <a:gd name="connsiteY7" fmla="*/ 2926173 h 3312176"/>
              <a:gd name="connsiteX8" fmla="*/ 1942751 w 3303660"/>
              <a:gd name="connsiteY8" fmla="*/ 3271106 h 3312176"/>
              <a:gd name="connsiteX9" fmla="*/ 1901680 w 3303660"/>
              <a:gd name="connsiteY9" fmla="*/ 3312176 h 3312176"/>
              <a:gd name="connsiteX10" fmla="*/ 1881644 w 3303660"/>
              <a:gd name="connsiteY10" fmla="*/ 3312176 h 3312176"/>
              <a:gd name="connsiteX11" fmla="*/ 1840574 w 3303660"/>
              <a:gd name="connsiteY11" fmla="*/ 3271106 h 3312176"/>
              <a:gd name="connsiteX12" fmla="*/ 1341040 w 3303660"/>
              <a:gd name="connsiteY12" fmla="*/ 2926173 h 3312176"/>
              <a:gd name="connsiteX13" fmla="*/ 1443217 w 3303660"/>
              <a:gd name="connsiteY13" fmla="*/ 2926173 h 3312176"/>
              <a:gd name="connsiteX14" fmla="*/ 1443217 w 3303660"/>
              <a:gd name="connsiteY14" fmla="*/ 3271106 h 3312176"/>
              <a:gd name="connsiteX15" fmla="*/ 1402147 w 3303660"/>
              <a:gd name="connsiteY15" fmla="*/ 3312176 h 3312176"/>
              <a:gd name="connsiteX16" fmla="*/ 1382111 w 3303660"/>
              <a:gd name="connsiteY16" fmla="*/ 3312176 h 3312176"/>
              <a:gd name="connsiteX17" fmla="*/ 1341040 w 3303660"/>
              <a:gd name="connsiteY17" fmla="*/ 3271106 h 3312176"/>
              <a:gd name="connsiteX18" fmla="*/ 841507 w 3303660"/>
              <a:gd name="connsiteY18" fmla="*/ 2926173 h 3312176"/>
              <a:gd name="connsiteX19" fmla="*/ 943684 w 3303660"/>
              <a:gd name="connsiteY19" fmla="*/ 2926173 h 3312176"/>
              <a:gd name="connsiteX20" fmla="*/ 943684 w 3303660"/>
              <a:gd name="connsiteY20" fmla="*/ 3271106 h 3312176"/>
              <a:gd name="connsiteX21" fmla="*/ 902613 w 3303660"/>
              <a:gd name="connsiteY21" fmla="*/ 3312176 h 3312176"/>
              <a:gd name="connsiteX22" fmla="*/ 882578 w 3303660"/>
              <a:gd name="connsiteY22" fmla="*/ 3312176 h 3312176"/>
              <a:gd name="connsiteX23" fmla="*/ 841507 w 3303660"/>
              <a:gd name="connsiteY23" fmla="*/ 3271106 h 3312176"/>
              <a:gd name="connsiteX24" fmla="*/ 1651207 w 3303660"/>
              <a:gd name="connsiteY24" fmla="*/ 2183637 h 3312176"/>
              <a:gd name="connsiteX25" fmla="*/ 1509043 w 3303660"/>
              <a:gd name="connsiteY25" fmla="*/ 2241617 h 3312176"/>
              <a:gd name="connsiteX26" fmla="*/ 1329868 w 3303660"/>
              <a:gd name="connsiteY26" fmla="*/ 2294723 h 3312176"/>
              <a:gd name="connsiteX27" fmla="*/ 1320487 w 3303660"/>
              <a:gd name="connsiteY27" fmla="*/ 2296371 h 3312176"/>
              <a:gd name="connsiteX28" fmla="*/ 1358526 w 3303660"/>
              <a:gd name="connsiteY28" fmla="*/ 2386643 h 3312176"/>
              <a:gd name="connsiteX29" fmla="*/ 1651830 w 3303660"/>
              <a:gd name="connsiteY29" fmla="*/ 2643033 h 3312176"/>
              <a:gd name="connsiteX30" fmla="*/ 1960283 w 3303660"/>
              <a:gd name="connsiteY30" fmla="*/ 2353964 h 3312176"/>
              <a:gd name="connsiteX31" fmla="*/ 1981399 w 3303660"/>
              <a:gd name="connsiteY31" fmla="*/ 2296060 h 3312176"/>
              <a:gd name="connsiteX32" fmla="*/ 1973792 w 3303660"/>
              <a:gd name="connsiteY32" fmla="*/ 2294723 h 3312176"/>
              <a:gd name="connsiteX33" fmla="*/ 1701544 w 3303660"/>
              <a:gd name="connsiteY33" fmla="*/ 2206242 h 3312176"/>
              <a:gd name="connsiteX34" fmla="*/ 1237814 w 3303660"/>
              <a:gd name="connsiteY34" fmla="*/ 1952225 h 3312176"/>
              <a:gd name="connsiteX35" fmla="*/ 1249891 w 3303660"/>
              <a:gd name="connsiteY35" fmla="*/ 2040252 h 3312176"/>
              <a:gd name="connsiteX36" fmla="*/ 1278764 w 3303660"/>
              <a:gd name="connsiteY36" fmla="*/ 2167855 h 3312176"/>
              <a:gd name="connsiteX37" fmla="*/ 1305791 w 3303660"/>
              <a:gd name="connsiteY37" fmla="*/ 2253863 h 3312176"/>
              <a:gd name="connsiteX38" fmla="*/ 1354809 w 3303660"/>
              <a:gd name="connsiteY38" fmla="*/ 2245251 h 3312176"/>
              <a:gd name="connsiteX39" fmla="*/ 1520105 w 3303660"/>
              <a:gd name="connsiteY39" fmla="*/ 2196258 h 3312176"/>
              <a:gd name="connsiteX40" fmla="*/ 1603539 w 3303660"/>
              <a:gd name="connsiteY40" fmla="*/ 2162230 h 3312176"/>
              <a:gd name="connsiteX41" fmla="*/ 1559225 w 3303660"/>
              <a:gd name="connsiteY41" fmla="*/ 2142330 h 3312176"/>
              <a:gd name="connsiteX42" fmla="*/ 1415406 w 3303660"/>
              <a:gd name="connsiteY42" fmla="*/ 2065587 h 3312176"/>
              <a:gd name="connsiteX43" fmla="*/ 2068243 w 3303660"/>
              <a:gd name="connsiteY43" fmla="*/ 1950695 h 3312176"/>
              <a:gd name="connsiteX44" fmla="*/ 1888254 w 3303660"/>
              <a:gd name="connsiteY44" fmla="*/ 2065587 h 3312176"/>
              <a:gd name="connsiteX45" fmla="*/ 1698761 w 3303660"/>
              <a:gd name="connsiteY45" fmla="*/ 2164015 h 3312176"/>
              <a:gd name="connsiteX46" fmla="*/ 1825785 w 3303660"/>
              <a:gd name="connsiteY46" fmla="*/ 2210553 h 3312176"/>
              <a:gd name="connsiteX47" fmla="*/ 1948852 w 3303660"/>
              <a:gd name="connsiteY47" fmla="*/ 2245252 h 3312176"/>
              <a:gd name="connsiteX48" fmla="*/ 1996853 w 3303660"/>
              <a:gd name="connsiteY48" fmla="*/ 2253685 h 3312176"/>
              <a:gd name="connsiteX49" fmla="*/ 2013550 w 3303660"/>
              <a:gd name="connsiteY49" fmla="*/ 2207899 h 3312176"/>
              <a:gd name="connsiteX50" fmla="*/ 2045033 w 3303660"/>
              <a:gd name="connsiteY50" fmla="*/ 2083970 h 3312176"/>
              <a:gd name="connsiteX51" fmla="*/ 933416 w 3303660"/>
              <a:gd name="connsiteY51" fmla="*/ 1689940 h 3312176"/>
              <a:gd name="connsiteX52" fmla="*/ 893226 w 3303660"/>
              <a:gd name="connsiteY52" fmla="*/ 1737898 h 3312176"/>
              <a:gd name="connsiteX53" fmla="*/ 797111 w 3303660"/>
              <a:gd name="connsiteY53" fmla="*/ 2149560 h 3312176"/>
              <a:gd name="connsiteX54" fmla="*/ 1201680 w 3303660"/>
              <a:gd name="connsiteY54" fmla="*/ 2272154 h 3312176"/>
              <a:gd name="connsiteX55" fmla="*/ 1263307 w 3303660"/>
              <a:gd name="connsiteY55" fmla="*/ 2261327 h 3312176"/>
              <a:gd name="connsiteX56" fmla="*/ 1247438 w 3303660"/>
              <a:gd name="connsiteY56" fmla="*/ 2210827 h 3312176"/>
              <a:gd name="connsiteX57" fmla="*/ 1216141 w 3303660"/>
              <a:gd name="connsiteY57" fmla="*/ 2072509 h 3312176"/>
              <a:gd name="connsiteX58" fmla="*/ 1195180 w 3303660"/>
              <a:gd name="connsiteY58" fmla="*/ 1919735 h 3312176"/>
              <a:gd name="connsiteX59" fmla="*/ 1073354 w 3303660"/>
              <a:gd name="connsiteY59" fmla="*/ 1825196 h 3312176"/>
              <a:gd name="connsiteX60" fmla="*/ 969216 w 3303660"/>
              <a:gd name="connsiteY60" fmla="*/ 1728933 h 3312176"/>
              <a:gd name="connsiteX61" fmla="*/ 2372181 w 3303660"/>
              <a:gd name="connsiteY61" fmla="*/ 1689515 h 3312176"/>
              <a:gd name="connsiteX62" fmla="*/ 2365885 w 3303660"/>
              <a:gd name="connsiteY62" fmla="*/ 1696578 h 3312176"/>
              <a:gd name="connsiteX63" fmla="*/ 2230306 w 3303660"/>
              <a:gd name="connsiteY63" fmla="*/ 1825196 h 3312176"/>
              <a:gd name="connsiteX64" fmla="*/ 2109012 w 3303660"/>
              <a:gd name="connsiteY64" fmla="*/ 1919323 h 3312176"/>
              <a:gd name="connsiteX65" fmla="*/ 2103420 w 3303660"/>
              <a:gd name="connsiteY65" fmla="*/ 1974219 h 3312176"/>
              <a:gd name="connsiteX66" fmla="*/ 2043923 w 3303660"/>
              <a:gd name="connsiteY66" fmla="*/ 2254233 h 3312176"/>
              <a:gd name="connsiteX67" fmla="*/ 2041277 w 3303660"/>
              <a:gd name="connsiteY67" fmla="*/ 2261489 h 3312176"/>
              <a:gd name="connsiteX68" fmla="*/ 2101981 w 3303660"/>
              <a:gd name="connsiteY68" fmla="*/ 2272154 h 3312176"/>
              <a:gd name="connsiteX69" fmla="*/ 2506549 w 3303660"/>
              <a:gd name="connsiteY69" fmla="*/ 2149561 h 3312176"/>
              <a:gd name="connsiteX70" fmla="*/ 2431161 w 3303660"/>
              <a:gd name="connsiteY70" fmla="*/ 1767358 h 3312176"/>
              <a:gd name="connsiteX71" fmla="*/ 1651830 w 3303660"/>
              <a:gd name="connsiteY71" fmla="*/ 1510830 h 3312176"/>
              <a:gd name="connsiteX72" fmla="*/ 1506572 w 3303660"/>
              <a:gd name="connsiteY72" fmla="*/ 1656088 h 3312176"/>
              <a:gd name="connsiteX73" fmla="*/ 1651830 w 3303660"/>
              <a:gd name="connsiteY73" fmla="*/ 1801346 h 3312176"/>
              <a:gd name="connsiteX74" fmla="*/ 1797088 w 3303660"/>
              <a:gd name="connsiteY74" fmla="*/ 1656088 h 3312176"/>
              <a:gd name="connsiteX75" fmla="*/ 1651830 w 3303660"/>
              <a:gd name="connsiteY75" fmla="*/ 1510830 h 3312176"/>
              <a:gd name="connsiteX76" fmla="*/ 1651830 w 3303660"/>
              <a:gd name="connsiteY76" fmla="*/ 1455128 h 3312176"/>
              <a:gd name="connsiteX77" fmla="*/ 1852790 w 3303660"/>
              <a:gd name="connsiteY77" fmla="*/ 1656088 h 3312176"/>
              <a:gd name="connsiteX78" fmla="*/ 1651830 w 3303660"/>
              <a:gd name="connsiteY78" fmla="*/ 1857048 h 3312176"/>
              <a:gd name="connsiteX79" fmla="*/ 1450870 w 3303660"/>
              <a:gd name="connsiteY79" fmla="*/ 1656088 h 3312176"/>
              <a:gd name="connsiteX80" fmla="*/ 1651830 w 3303660"/>
              <a:gd name="connsiteY80" fmla="*/ 1455128 h 3312176"/>
              <a:gd name="connsiteX81" fmla="*/ 2115300 w 3303660"/>
              <a:gd name="connsiteY81" fmla="*/ 1445608 h 3312176"/>
              <a:gd name="connsiteX82" fmla="*/ 2124678 w 3303660"/>
              <a:gd name="connsiteY82" fmla="*/ 1656088 h 3312176"/>
              <a:gd name="connsiteX83" fmla="*/ 2119230 w 3303660"/>
              <a:gd name="connsiteY83" fmla="*/ 1819011 h 3312176"/>
              <a:gd name="connsiteX84" fmla="*/ 2114307 w 3303660"/>
              <a:gd name="connsiteY84" fmla="*/ 1867338 h 3312176"/>
              <a:gd name="connsiteX85" fmla="*/ 2185495 w 3303660"/>
              <a:gd name="connsiteY85" fmla="*/ 1812095 h 3312176"/>
              <a:gd name="connsiteX86" fmla="*/ 2310572 w 3303660"/>
              <a:gd name="connsiteY86" fmla="*/ 1693441 h 3312176"/>
              <a:gd name="connsiteX87" fmla="*/ 2342538 w 3303660"/>
              <a:gd name="connsiteY87" fmla="*/ 1655297 h 3312176"/>
              <a:gd name="connsiteX88" fmla="*/ 2281566 w 3303660"/>
              <a:gd name="connsiteY88" fmla="*/ 1588888 h 3312176"/>
              <a:gd name="connsiteX89" fmla="*/ 2185495 w 3303660"/>
              <a:gd name="connsiteY89" fmla="*/ 1500082 h 3312176"/>
              <a:gd name="connsiteX90" fmla="*/ 1189353 w 3303660"/>
              <a:gd name="connsiteY90" fmla="*/ 1444838 h 3312176"/>
              <a:gd name="connsiteX91" fmla="*/ 1118166 w 3303660"/>
              <a:gd name="connsiteY91" fmla="*/ 1500081 h 3312176"/>
              <a:gd name="connsiteX92" fmla="*/ 993089 w 3303660"/>
              <a:gd name="connsiteY92" fmla="*/ 1618735 h 3312176"/>
              <a:gd name="connsiteX93" fmla="*/ 961123 w 3303660"/>
              <a:gd name="connsiteY93" fmla="*/ 1656879 h 3312176"/>
              <a:gd name="connsiteX94" fmla="*/ 1022095 w 3303660"/>
              <a:gd name="connsiteY94" fmla="*/ 1723290 h 3312176"/>
              <a:gd name="connsiteX95" fmla="*/ 1118166 w 3303660"/>
              <a:gd name="connsiteY95" fmla="*/ 1812096 h 3312176"/>
              <a:gd name="connsiteX96" fmla="*/ 1188360 w 3303660"/>
              <a:gd name="connsiteY96" fmla="*/ 1866568 h 3312176"/>
              <a:gd name="connsiteX97" fmla="*/ 1178982 w 3303660"/>
              <a:gd name="connsiteY97" fmla="*/ 1656088 h 3312176"/>
              <a:gd name="connsiteX98" fmla="*/ 1184430 w 3303660"/>
              <a:gd name="connsiteY98" fmla="*/ 1493166 h 3312176"/>
              <a:gd name="connsiteX99" fmla="*/ 1650494 w 3303660"/>
              <a:gd name="connsiteY99" fmla="*/ 1168749 h 3312176"/>
              <a:gd name="connsiteX100" fmla="*/ 1433721 w 3303660"/>
              <a:gd name="connsiteY100" fmla="*/ 1278311 h 3312176"/>
              <a:gd name="connsiteX101" fmla="*/ 1265897 w 3303660"/>
              <a:gd name="connsiteY101" fmla="*/ 1385438 h 3312176"/>
              <a:gd name="connsiteX102" fmla="*/ 1230064 w 3303660"/>
              <a:gd name="connsiteY102" fmla="*/ 1413245 h 3312176"/>
              <a:gd name="connsiteX103" fmla="*/ 1220637 w 3303660"/>
              <a:gd name="connsiteY103" fmla="*/ 1505786 h 3312176"/>
              <a:gd name="connsiteX104" fmla="*/ 1215611 w 3303660"/>
              <a:gd name="connsiteY104" fmla="*/ 1656088 h 3312176"/>
              <a:gd name="connsiteX105" fmla="*/ 1224473 w 3303660"/>
              <a:gd name="connsiteY105" fmla="*/ 1854992 h 3312176"/>
              <a:gd name="connsiteX106" fmla="*/ 1230554 w 3303660"/>
              <a:gd name="connsiteY106" fmla="*/ 1899311 h 3312176"/>
              <a:gd name="connsiteX107" fmla="*/ 1265897 w 3303660"/>
              <a:gd name="connsiteY107" fmla="*/ 1926738 h 3312176"/>
              <a:gd name="connsiteX108" fmla="*/ 1433721 w 3303660"/>
              <a:gd name="connsiteY108" fmla="*/ 2033865 h 3312176"/>
              <a:gd name="connsiteX109" fmla="*/ 1566399 w 3303660"/>
              <a:gd name="connsiteY109" fmla="*/ 2104663 h 3312176"/>
              <a:gd name="connsiteX110" fmla="*/ 1651255 w 3303660"/>
              <a:gd name="connsiteY110" fmla="*/ 2142770 h 3312176"/>
              <a:gd name="connsiteX111" fmla="*/ 1693253 w 3303660"/>
              <a:gd name="connsiteY111" fmla="*/ 2125641 h 3312176"/>
              <a:gd name="connsiteX112" fmla="*/ 1869940 w 3303660"/>
              <a:gd name="connsiteY112" fmla="*/ 2033864 h 3312176"/>
              <a:gd name="connsiteX113" fmla="*/ 2037764 w 3303660"/>
              <a:gd name="connsiteY113" fmla="*/ 1926737 h 3312176"/>
              <a:gd name="connsiteX114" fmla="*/ 2073596 w 3303660"/>
              <a:gd name="connsiteY114" fmla="*/ 1898931 h 3312176"/>
              <a:gd name="connsiteX115" fmla="*/ 2083023 w 3303660"/>
              <a:gd name="connsiteY115" fmla="*/ 1806390 h 3312176"/>
              <a:gd name="connsiteX116" fmla="*/ 2088049 w 3303660"/>
              <a:gd name="connsiteY116" fmla="*/ 1656088 h 3312176"/>
              <a:gd name="connsiteX117" fmla="*/ 2079187 w 3303660"/>
              <a:gd name="connsiteY117" fmla="*/ 1457184 h 3312176"/>
              <a:gd name="connsiteX118" fmla="*/ 2073106 w 3303660"/>
              <a:gd name="connsiteY118" fmla="*/ 1412865 h 3312176"/>
              <a:gd name="connsiteX119" fmla="*/ 2037764 w 3303660"/>
              <a:gd name="connsiteY119" fmla="*/ 1385439 h 3312176"/>
              <a:gd name="connsiteX120" fmla="*/ 1869940 w 3303660"/>
              <a:gd name="connsiteY120" fmla="*/ 1278312 h 3312176"/>
              <a:gd name="connsiteX121" fmla="*/ 1731751 w 3303660"/>
              <a:gd name="connsiteY121" fmla="*/ 1204819 h 3312176"/>
              <a:gd name="connsiteX122" fmla="*/ 1307255 w 3303660"/>
              <a:gd name="connsiteY122" fmla="*/ 1057264 h 3312176"/>
              <a:gd name="connsiteX123" fmla="*/ 1290110 w 3303660"/>
              <a:gd name="connsiteY123" fmla="*/ 1104277 h 3312176"/>
              <a:gd name="connsiteX124" fmla="*/ 1258627 w 3303660"/>
              <a:gd name="connsiteY124" fmla="*/ 1228206 h 3312176"/>
              <a:gd name="connsiteX125" fmla="*/ 1235417 w 3303660"/>
              <a:gd name="connsiteY125" fmla="*/ 1361481 h 3312176"/>
              <a:gd name="connsiteX126" fmla="*/ 1415406 w 3303660"/>
              <a:gd name="connsiteY126" fmla="*/ 1246589 h 3312176"/>
              <a:gd name="connsiteX127" fmla="*/ 1535306 w 3303660"/>
              <a:gd name="connsiteY127" fmla="*/ 1181751 h 3312176"/>
              <a:gd name="connsiteX128" fmla="*/ 1605495 w 3303660"/>
              <a:gd name="connsiteY128" fmla="*/ 1148774 h 3312176"/>
              <a:gd name="connsiteX129" fmla="*/ 1595145 w 3303660"/>
              <a:gd name="connsiteY129" fmla="*/ 1144179 h 3312176"/>
              <a:gd name="connsiteX130" fmla="*/ 1334913 w 3303660"/>
              <a:gd name="connsiteY130" fmla="*/ 1062344 h 3312176"/>
              <a:gd name="connsiteX131" fmla="*/ 1997478 w 3303660"/>
              <a:gd name="connsiteY131" fmla="*/ 1057067 h 3312176"/>
              <a:gd name="connsiteX132" fmla="*/ 1968747 w 3303660"/>
              <a:gd name="connsiteY132" fmla="*/ 1062344 h 3312176"/>
              <a:gd name="connsiteX133" fmla="*/ 1762254 w 3303660"/>
              <a:gd name="connsiteY133" fmla="*/ 1123571 h 3312176"/>
              <a:gd name="connsiteX134" fmla="*/ 1698719 w 3303660"/>
              <a:gd name="connsiteY134" fmla="*/ 1149034 h 3312176"/>
              <a:gd name="connsiteX135" fmla="*/ 1768354 w 3303660"/>
              <a:gd name="connsiteY135" fmla="*/ 1181751 h 3312176"/>
              <a:gd name="connsiteX136" fmla="*/ 1888254 w 3303660"/>
              <a:gd name="connsiteY136" fmla="*/ 1246589 h 3312176"/>
              <a:gd name="connsiteX137" fmla="*/ 2065846 w 3303660"/>
              <a:gd name="connsiteY137" fmla="*/ 1359951 h 3312176"/>
              <a:gd name="connsiteX138" fmla="*/ 2053769 w 3303660"/>
              <a:gd name="connsiteY138" fmla="*/ 1271924 h 3312176"/>
              <a:gd name="connsiteX139" fmla="*/ 2024896 w 3303660"/>
              <a:gd name="connsiteY139" fmla="*/ 1144321 h 3312176"/>
              <a:gd name="connsiteX140" fmla="*/ 2238630 w 3303660"/>
              <a:gd name="connsiteY140" fmla="*/ 1035674 h 3312176"/>
              <a:gd name="connsiteX141" fmla="*/ 2065076 w 3303660"/>
              <a:gd name="connsiteY141" fmla="*/ 1044651 h 3312176"/>
              <a:gd name="connsiteX142" fmla="*/ 2039861 w 3303660"/>
              <a:gd name="connsiteY142" fmla="*/ 1049282 h 3312176"/>
              <a:gd name="connsiteX143" fmla="*/ 2056222 w 3303660"/>
              <a:gd name="connsiteY143" fmla="*/ 1101349 h 3312176"/>
              <a:gd name="connsiteX144" fmla="*/ 2087519 w 3303660"/>
              <a:gd name="connsiteY144" fmla="*/ 1239667 h 3312176"/>
              <a:gd name="connsiteX145" fmla="*/ 2108480 w 3303660"/>
              <a:gd name="connsiteY145" fmla="*/ 1392441 h 3312176"/>
              <a:gd name="connsiteX146" fmla="*/ 2230306 w 3303660"/>
              <a:gd name="connsiteY146" fmla="*/ 1486981 h 3312176"/>
              <a:gd name="connsiteX147" fmla="*/ 2334444 w 3303660"/>
              <a:gd name="connsiteY147" fmla="*/ 1583244 h 3312176"/>
              <a:gd name="connsiteX148" fmla="*/ 2370244 w 3303660"/>
              <a:gd name="connsiteY148" fmla="*/ 1622236 h 3312176"/>
              <a:gd name="connsiteX149" fmla="*/ 2410435 w 3303660"/>
              <a:gd name="connsiteY149" fmla="*/ 1574278 h 3312176"/>
              <a:gd name="connsiteX150" fmla="*/ 2506549 w 3303660"/>
              <a:gd name="connsiteY150" fmla="*/ 1162615 h 3312176"/>
              <a:gd name="connsiteX151" fmla="*/ 2238630 w 3303660"/>
              <a:gd name="connsiteY151" fmla="*/ 1035674 h 3312176"/>
              <a:gd name="connsiteX152" fmla="*/ 1065030 w 3303660"/>
              <a:gd name="connsiteY152" fmla="*/ 1035674 h 3312176"/>
              <a:gd name="connsiteX153" fmla="*/ 797111 w 3303660"/>
              <a:gd name="connsiteY153" fmla="*/ 1162616 h 3312176"/>
              <a:gd name="connsiteX154" fmla="*/ 872500 w 3303660"/>
              <a:gd name="connsiteY154" fmla="*/ 1544819 h 3312176"/>
              <a:gd name="connsiteX155" fmla="*/ 931479 w 3303660"/>
              <a:gd name="connsiteY155" fmla="*/ 1622662 h 3312176"/>
              <a:gd name="connsiteX156" fmla="*/ 937775 w 3303660"/>
              <a:gd name="connsiteY156" fmla="*/ 1615598 h 3312176"/>
              <a:gd name="connsiteX157" fmla="*/ 1073354 w 3303660"/>
              <a:gd name="connsiteY157" fmla="*/ 1486981 h 3312176"/>
              <a:gd name="connsiteX158" fmla="*/ 1194648 w 3303660"/>
              <a:gd name="connsiteY158" fmla="*/ 1392853 h 3312176"/>
              <a:gd name="connsiteX159" fmla="*/ 1200240 w 3303660"/>
              <a:gd name="connsiteY159" fmla="*/ 1337957 h 3312176"/>
              <a:gd name="connsiteX160" fmla="*/ 1259737 w 3303660"/>
              <a:gd name="connsiteY160" fmla="*/ 1057943 h 3312176"/>
              <a:gd name="connsiteX161" fmla="*/ 1262952 w 3303660"/>
              <a:gd name="connsiteY161" fmla="*/ 1049127 h 3312176"/>
              <a:gd name="connsiteX162" fmla="*/ 1238585 w 3303660"/>
              <a:gd name="connsiteY162" fmla="*/ 1044651 h 3312176"/>
              <a:gd name="connsiteX163" fmla="*/ 1065030 w 3303660"/>
              <a:gd name="connsiteY163" fmla="*/ 1035674 h 3312176"/>
              <a:gd name="connsiteX164" fmla="*/ 1651830 w 3303660"/>
              <a:gd name="connsiteY164" fmla="*/ 669143 h 3312176"/>
              <a:gd name="connsiteX165" fmla="*/ 1343377 w 3303660"/>
              <a:gd name="connsiteY165" fmla="*/ 958212 h 3312176"/>
              <a:gd name="connsiteX166" fmla="*/ 1322260 w 3303660"/>
              <a:gd name="connsiteY166" fmla="*/ 1016118 h 3312176"/>
              <a:gd name="connsiteX167" fmla="*/ 1418099 w 3303660"/>
              <a:gd name="connsiteY167" fmla="*/ 1041044 h 3312176"/>
              <a:gd name="connsiteX168" fmla="*/ 1649267 w 3303660"/>
              <a:gd name="connsiteY168" fmla="*/ 1125799 h 3312176"/>
              <a:gd name="connsiteX169" fmla="*/ 1651830 w 3303660"/>
              <a:gd name="connsiteY169" fmla="*/ 1127004 h 3312176"/>
              <a:gd name="connsiteX170" fmla="*/ 1654393 w 3303660"/>
              <a:gd name="connsiteY170" fmla="*/ 1125799 h 3312176"/>
              <a:gd name="connsiteX171" fmla="*/ 1885561 w 3303660"/>
              <a:gd name="connsiteY171" fmla="*/ 1041044 h 3312176"/>
              <a:gd name="connsiteX172" fmla="*/ 1983117 w 3303660"/>
              <a:gd name="connsiteY172" fmla="*/ 1015672 h 3312176"/>
              <a:gd name="connsiteX173" fmla="*/ 1945134 w 3303660"/>
              <a:gd name="connsiteY173" fmla="*/ 925533 h 3312176"/>
              <a:gd name="connsiteX174" fmla="*/ 1651830 w 3303660"/>
              <a:gd name="connsiteY174" fmla="*/ 669143 h 3312176"/>
              <a:gd name="connsiteX175" fmla="*/ 1651830 w 3303660"/>
              <a:gd name="connsiteY175" fmla="*/ 586271 h 3312176"/>
              <a:gd name="connsiteX176" fmla="*/ 2016702 w 3303660"/>
              <a:gd name="connsiteY176" fmla="*/ 975585 h 3312176"/>
              <a:gd name="connsiteX177" fmla="*/ 2026501 w 3303660"/>
              <a:gd name="connsiteY177" fmla="*/ 1006768 h 3312176"/>
              <a:gd name="connsiteX178" fmla="*/ 2099775 w 3303660"/>
              <a:gd name="connsiteY178" fmla="*/ 993309 h 3312176"/>
              <a:gd name="connsiteX179" fmla="*/ 2287902 w 3303660"/>
              <a:gd name="connsiteY179" fmla="*/ 983579 h 3312176"/>
              <a:gd name="connsiteX180" fmla="*/ 2578319 w 3303660"/>
              <a:gd name="connsiteY180" fmla="*/ 1121179 h 3312176"/>
              <a:gd name="connsiteX181" fmla="*/ 2423599 w 3303660"/>
              <a:gd name="connsiteY181" fmla="*/ 1631826 h 3312176"/>
              <a:gd name="connsiteX182" fmla="*/ 2401654 w 3303660"/>
              <a:gd name="connsiteY182" fmla="*/ 1656448 h 3312176"/>
              <a:gd name="connsiteX183" fmla="*/ 2423599 w 3303660"/>
              <a:gd name="connsiteY183" fmla="*/ 1680351 h 3312176"/>
              <a:gd name="connsiteX184" fmla="*/ 2578319 w 3303660"/>
              <a:gd name="connsiteY184" fmla="*/ 2190997 h 3312176"/>
              <a:gd name="connsiteX185" fmla="*/ 2139780 w 3303660"/>
              <a:gd name="connsiteY185" fmla="*/ 2323885 h 3312176"/>
              <a:gd name="connsiteX186" fmla="*/ 2025824 w 3303660"/>
              <a:gd name="connsiteY186" fmla="*/ 2303865 h 3312176"/>
              <a:gd name="connsiteX187" fmla="*/ 1986184 w 3303660"/>
              <a:gd name="connsiteY187" fmla="*/ 2412563 h 3312176"/>
              <a:gd name="connsiteX188" fmla="*/ 1651830 w 3303660"/>
              <a:gd name="connsiteY188" fmla="*/ 2725905 h 3312176"/>
              <a:gd name="connsiteX189" fmla="*/ 1286958 w 3303660"/>
              <a:gd name="connsiteY189" fmla="*/ 2336591 h 3312176"/>
              <a:gd name="connsiteX190" fmla="*/ 1276735 w 3303660"/>
              <a:gd name="connsiteY190" fmla="*/ 2304058 h 3312176"/>
              <a:gd name="connsiteX191" fmla="*/ 1163881 w 3303660"/>
              <a:gd name="connsiteY191" fmla="*/ 2323885 h 3312176"/>
              <a:gd name="connsiteX192" fmla="*/ 725341 w 3303660"/>
              <a:gd name="connsiteY192" fmla="*/ 2190997 h 3312176"/>
              <a:gd name="connsiteX193" fmla="*/ 880061 w 3303660"/>
              <a:gd name="connsiteY193" fmla="*/ 1680351 h 3312176"/>
              <a:gd name="connsiteX194" fmla="*/ 902006 w 3303660"/>
              <a:gd name="connsiteY194" fmla="*/ 1655729 h 3312176"/>
              <a:gd name="connsiteX195" fmla="*/ 880061 w 3303660"/>
              <a:gd name="connsiteY195" fmla="*/ 1631826 h 3312176"/>
              <a:gd name="connsiteX196" fmla="*/ 725341 w 3303660"/>
              <a:gd name="connsiteY196" fmla="*/ 1121179 h 3312176"/>
              <a:gd name="connsiteX197" fmla="*/ 1015758 w 3303660"/>
              <a:gd name="connsiteY197" fmla="*/ 983579 h 3312176"/>
              <a:gd name="connsiteX198" fmla="*/ 1203885 w 3303660"/>
              <a:gd name="connsiteY198" fmla="*/ 993309 h 3312176"/>
              <a:gd name="connsiteX199" fmla="*/ 1278322 w 3303660"/>
              <a:gd name="connsiteY199" fmla="*/ 1006981 h 3312176"/>
              <a:gd name="connsiteX200" fmla="*/ 1317476 w 3303660"/>
              <a:gd name="connsiteY200" fmla="*/ 899613 h 3312176"/>
              <a:gd name="connsiteX201" fmla="*/ 1651830 w 3303660"/>
              <a:gd name="connsiteY201" fmla="*/ 586271 h 3312176"/>
              <a:gd name="connsiteX202" fmla="*/ 718552 w 3303660"/>
              <a:gd name="connsiteY202" fmla="*/ 454117 h 3312176"/>
              <a:gd name="connsiteX203" fmla="*/ 447186 w 3303660"/>
              <a:gd name="connsiteY203" fmla="*/ 725483 h 3312176"/>
              <a:gd name="connsiteX204" fmla="*/ 447186 w 3303660"/>
              <a:gd name="connsiteY204" fmla="*/ 2572166 h 3312176"/>
              <a:gd name="connsiteX205" fmla="*/ 718552 w 3303660"/>
              <a:gd name="connsiteY205" fmla="*/ 2843532 h 3312176"/>
              <a:gd name="connsiteX206" fmla="*/ 2565237 w 3303660"/>
              <a:gd name="connsiteY206" fmla="*/ 2843532 h 3312176"/>
              <a:gd name="connsiteX207" fmla="*/ 2836604 w 3303660"/>
              <a:gd name="connsiteY207" fmla="*/ 2572166 h 3312176"/>
              <a:gd name="connsiteX208" fmla="*/ 2836604 w 3303660"/>
              <a:gd name="connsiteY208" fmla="*/ 725483 h 3312176"/>
              <a:gd name="connsiteX209" fmla="*/ 2565237 w 3303660"/>
              <a:gd name="connsiteY209" fmla="*/ 454117 h 3312176"/>
              <a:gd name="connsiteX210" fmla="*/ 882578 w 3303660"/>
              <a:gd name="connsiteY210" fmla="*/ 0 h 3312176"/>
              <a:gd name="connsiteX211" fmla="*/ 902613 w 3303660"/>
              <a:gd name="connsiteY211" fmla="*/ 0 h 3312176"/>
              <a:gd name="connsiteX212" fmla="*/ 943684 w 3303660"/>
              <a:gd name="connsiteY212" fmla="*/ 41071 h 3312176"/>
              <a:gd name="connsiteX213" fmla="*/ 943684 w 3303660"/>
              <a:gd name="connsiteY213" fmla="*/ 373063 h 3312176"/>
              <a:gd name="connsiteX214" fmla="*/ 1341040 w 3303660"/>
              <a:gd name="connsiteY214" fmla="*/ 373063 h 3312176"/>
              <a:gd name="connsiteX215" fmla="*/ 1341040 w 3303660"/>
              <a:gd name="connsiteY215" fmla="*/ 41071 h 3312176"/>
              <a:gd name="connsiteX216" fmla="*/ 1382111 w 3303660"/>
              <a:gd name="connsiteY216" fmla="*/ 0 h 3312176"/>
              <a:gd name="connsiteX217" fmla="*/ 1402147 w 3303660"/>
              <a:gd name="connsiteY217" fmla="*/ 0 h 3312176"/>
              <a:gd name="connsiteX218" fmla="*/ 1443217 w 3303660"/>
              <a:gd name="connsiteY218" fmla="*/ 41071 h 3312176"/>
              <a:gd name="connsiteX219" fmla="*/ 1443217 w 3303660"/>
              <a:gd name="connsiteY219" fmla="*/ 373063 h 3312176"/>
              <a:gd name="connsiteX220" fmla="*/ 1840574 w 3303660"/>
              <a:gd name="connsiteY220" fmla="*/ 373063 h 3312176"/>
              <a:gd name="connsiteX221" fmla="*/ 1840574 w 3303660"/>
              <a:gd name="connsiteY221" fmla="*/ 41071 h 3312176"/>
              <a:gd name="connsiteX222" fmla="*/ 1881644 w 3303660"/>
              <a:gd name="connsiteY222" fmla="*/ 0 h 3312176"/>
              <a:gd name="connsiteX223" fmla="*/ 1901680 w 3303660"/>
              <a:gd name="connsiteY223" fmla="*/ 0 h 3312176"/>
              <a:gd name="connsiteX224" fmla="*/ 1942751 w 3303660"/>
              <a:gd name="connsiteY224" fmla="*/ 41071 h 3312176"/>
              <a:gd name="connsiteX225" fmla="*/ 1942751 w 3303660"/>
              <a:gd name="connsiteY225" fmla="*/ 373063 h 3312176"/>
              <a:gd name="connsiteX226" fmla="*/ 2340106 w 3303660"/>
              <a:gd name="connsiteY226" fmla="*/ 373063 h 3312176"/>
              <a:gd name="connsiteX227" fmla="*/ 2340106 w 3303660"/>
              <a:gd name="connsiteY227" fmla="*/ 41071 h 3312176"/>
              <a:gd name="connsiteX228" fmla="*/ 2381177 w 3303660"/>
              <a:gd name="connsiteY228" fmla="*/ 0 h 3312176"/>
              <a:gd name="connsiteX229" fmla="*/ 2401212 w 3303660"/>
              <a:gd name="connsiteY229" fmla="*/ 0 h 3312176"/>
              <a:gd name="connsiteX230" fmla="*/ 2442283 w 3303660"/>
              <a:gd name="connsiteY230" fmla="*/ 41071 h 3312176"/>
              <a:gd name="connsiteX231" fmla="*/ 2442283 w 3303660"/>
              <a:gd name="connsiteY231" fmla="*/ 373063 h 3312176"/>
              <a:gd name="connsiteX232" fmla="*/ 2627880 w 3303660"/>
              <a:gd name="connsiteY232" fmla="*/ 373063 h 3312176"/>
              <a:gd name="connsiteX233" fmla="*/ 2917657 w 3303660"/>
              <a:gd name="connsiteY233" fmla="*/ 662840 h 3312176"/>
              <a:gd name="connsiteX234" fmla="*/ 2917657 w 3303660"/>
              <a:gd name="connsiteY234" fmla="*/ 848438 h 3312176"/>
              <a:gd name="connsiteX235" fmla="*/ 3262590 w 3303660"/>
              <a:gd name="connsiteY235" fmla="*/ 848438 h 3312176"/>
              <a:gd name="connsiteX236" fmla="*/ 3303660 w 3303660"/>
              <a:gd name="connsiteY236" fmla="*/ 889508 h 3312176"/>
              <a:gd name="connsiteX237" fmla="*/ 3303660 w 3303660"/>
              <a:gd name="connsiteY237" fmla="*/ 909544 h 3312176"/>
              <a:gd name="connsiteX238" fmla="*/ 3262590 w 3303660"/>
              <a:gd name="connsiteY238" fmla="*/ 950615 h 3312176"/>
              <a:gd name="connsiteX239" fmla="*/ 2917657 w 3303660"/>
              <a:gd name="connsiteY239" fmla="*/ 950615 h 3312176"/>
              <a:gd name="connsiteX240" fmla="*/ 2917657 w 3303660"/>
              <a:gd name="connsiteY240" fmla="*/ 1347971 h 3312176"/>
              <a:gd name="connsiteX241" fmla="*/ 3262590 w 3303660"/>
              <a:gd name="connsiteY241" fmla="*/ 1347971 h 3312176"/>
              <a:gd name="connsiteX242" fmla="*/ 3303660 w 3303660"/>
              <a:gd name="connsiteY242" fmla="*/ 1389041 h 3312176"/>
              <a:gd name="connsiteX243" fmla="*/ 3303660 w 3303660"/>
              <a:gd name="connsiteY243" fmla="*/ 1409077 h 3312176"/>
              <a:gd name="connsiteX244" fmla="*/ 3262590 w 3303660"/>
              <a:gd name="connsiteY244" fmla="*/ 1450148 h 3312176"/>
              <a:gd name="connsiteX245" fmla="*/ 2917657 w 3303660"/>
              <a:gd name="connsiteY245" fmla="*/ 1450148 h 3312176"/>
              <a:gd name="connsiteX246" fmla="*/ 2917657 w 3303660"/>
              <a:gd name="connsiteY246" fmla="*/ 1847504 h 3312176"/>
              <a:gd name="connsiteX247" fmla="*/ 3262590 w 3303660"/>
              <a:gd name="connsiteY247" fmla="*/ 1847504 h 3312176"/>
              <a:gd name="connsiteX248" fmla="*/ 3303660 w 3303660"/>
              <a:gd name="connsiteY248" fmla="*/ 1888574 h 3312176"/>
              <a:gd name="connsiteX249" fmla="*/ 3303660 w 3303660"/>
              <a:gd name="connsiteY249" fmla="*/ 1908610 h 3312176"/>
              <a:gd name="connsiteX250" fmla="*/ 3262590 w 3303660"/>
              <a:gd name="connsiteY250" fmla="*/ 1949681 h 3312176"/>
              <a:gd name="connsiteX251" fmla="*/ 2917657 w 3303660"/>
              <a:gd name="connsiteY251" fmla="*/ 1949681 h 3312176"/>
              <a:gd name="connsiteX252" fmla="*/ 2917657 w 3303660"/>
              <a:gd name="connsiteY252" fmla="*/ 2347036 h 3312176"/>
              <a:gd name="connsiteX253" fmla="*/ 3262590 w 3303660"/>
              <a:gd name="connsiteY253" fmla="*/ 2347036 h 3312176"/>
              <a:gd name="connsiteX254" fmla="*/ 3303660 w 3303660"/>
              <a:gd name="connsiteY254" fmla="*/ 2388106 h 3312176"/>
              <a:gd name="connsiteX255" fmla="*/ 3303660 w 3303660"/>
              <a:gd name="connsiteY255" fmla="*/ 2408142 h 3312176"/>
              <a:gd name="connsiteX256" fmla="*/ 3262590 w 3303660"/>
              <a:gd name="connsiteY256" fmla="*/ 2449213 h 3312176"/>
              <a:gd name="connsiteX257" fmla="*/ 2917657 w 3303660"/>
              <a:gd name="connsiteY257" fmla="*/ 2449213 h 3312176"/>
              <a:gd name="connsiteX258" fmla="*/ 2917657 w 3303660"/>
              <a:gd name="connsiteY258" fmla="*/ 2634809 h 3312176"/>
              <a:gd name="connsiteX259" fmla="*/ 2627880 w 3303660"/>
              <a:gd name="connsiteY259" fmla="*/ 2924586 h 3312176"/>
              <a:gd name="connsiteX260" fmla="*/ 655909 w 3303660"/>
              <a:gd name="connsiteY260" fmla="*/ 2924586 h 3312176"/>
              <a:gd name="connsiteX261" fmla="*/ 366132 w 3303660"/>
              <a:gd name="connsiteY261" fmla="*/ 2634809 h 3312176"/>
              <a:gd name="connsiteX262" fmla="*/ 366132 w 3303660"/>
              <a:gd name="connsiteY262" fmla="*/ 2449213 h 3312176"/>
              <a:gd name="connsiteX263" fmla="*/ 41071 w 3303660"/>
              <a:gd name="connsiteY263" fmla="*/ 2449213 h 3312176"/>
              <a:gd name="connsiteX264" fmla="*/ 0 w 3303660"/>
              <a:gd name="connsiteY264" fmla="*/ 2408142 h 3312176"/>
              <a:gd name="connsiteX265" fmla="*/ 0 w 3303660"/>
              <a:gd name="connsiteY265" fmla="*/ 2388106 h 3312176"/>
              <a:gd name="connsiteX266" fmla="*/ 41071 w 3303660"/>
              <a:gd name="connsiteY266" fmla="*/ 2347036 h 3312176"/>
              <a:gd name="connsiteX267" fmla="*/ 366132 w 3303660"/>
              <a:gd name="connsiteY267" fmla="*/ 2347036 h 3312176"/>
              <a:gd name="connsiteX268" fmla="*/ 366132 w 3303660"/>
              <a:gd name="connsiteY268" fmla="*/ 1949681 h 3312176"/>
              <a:gd name="connsiteX269" fmla="*/ 41071 w 3303660"/>
              <a:gd name="connsiteY269" fmla="*/ 1949681 h 3312176"/>
              <a:gd name="connsiteX270" fmla="*/ 0 w 3303660"/>
              <a:gd name="connsiteY270" fmla="*/ 1908610 h 3312176"/>
              <a:gd name="connsiteX271" fmla="*/ 0 w 3303660"/>
              <a:gd name="connsiteY271" fmla="*/ 1888574 h 3312176"/>
              <a:gd name="connsiteX272" fmla="*/ 41071 w 3303660"/>
              <a:gd name="connsiteY272" fmla="*/ 1847504 h 3312176"/>
              <a:gd name="connsiteX273" fmla="*/ 366132 w 3303660"/>
              <a:gd name="connsiteY273" fmla="*/ 1847504 h 3312176"/>
              <a:gd name="connsiteX274" fmla="*/ 366132 w 3303660"/>
              <a:gd name="connsiteY274" fmla="*/ 1450148 h 3312176"/>
              <a:gd name="connsiteX275" fmla="*/ 41071 w 3303660"/>
              <a:gd name="connsiteY275" fmla="*/ 1450148 h 3312176"/>
              <a:gd name="connsiteX276" fmla="*/ 0 w 3303660"/>
              <a:gd name="connsiteY276" fmla="*/ 1409077 h 3312176"/>
              <a:gd name="connsiteX277" fmla="*/ 0 w 3303660"/>
              <a:gd name="connsiteY277" fmla="*/ 1389041 h 3312176"/>
              <a:gd name="connsiteX278" fmla="*/ 41071 w 3303660"/>
              <a:gd name="connsiteY278" fmla="*/ 1347971 h 3312176"/>
              <a:gd name="connsiteX279" fmla="*/ 366132 w 3303660"/>
              <a:gd name="connsiteY279" fmla="*/ 1347971 h 3312176"/>
              <a:gd name="connsiteX280" fmla="*/ 366132 w 3303660"/>
              <a:gd name="connsiteY280" fmla="*/ 950615 h 3312176"/>
              <a:gd name="connsiteX281" fmla="*/ 41071 w 3303660"/>
              <a:gd name="connsiteY281" fmla="*/ 950615 h 3312176"/>
              <a:gd name="connsiteX282" fmla="*/ 0 w 3303660"/>
              <a:gd name="connsiteY282" fmla="*/ 909544 h 3312176"/>
              <a:gd name="connsiteX283" fmla="*/ 0 w 3303660"/>
              <a:gd name="connsiteY283" fmla="*/ 889508 h 3312176"/>
              <a:gd name="connsiteX284" fmla="*/ 41071 w 3303660"/>
              <a:gd name="connsiteY284" fmla="*/ 848438 h 3312176"/>
              <a:gd name="connsiteX285" fmla="*/ 366132 w 3303660"/>
              <a:gd name="connsiteY285" fmla="*/ 848438 h 3312176"/>
              <a:gd name="connsiteX286" fmla="*/ 366132 w 3303660"/>
              <a:gd name="connsiteY286" fmla="*/ 662840 h 3312176"/>
              <a:gd name="connsiteX287" fmla="*/ 655909 w 3303660"/>
              <a:gd name="connsiteY287" fmla="*/ 373063 h 3312176"/>
              <a:gd name="connsiteX288" fmla="*/ 841507 w 3303660"/>
              <a:gd name="connsiteY288" fmla="*/ 373063 h 3312176"/>
              <a:gd name="connsiteX289" fmla="*/ 841507 w 3303660"/>
              <a:gd name="connsiteY289" fmla="*/ 41071 h 3312176"/>
              <a:gd name="connsiteX290" fmla="*/ 882578 w 3303660"/>
              <a:gd name="connsiteY290" fmla="*/ 0 h 331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303660" h="3312176">
                <a:moveTo>
                  <a:pt x="2340106" y="2926173"/>
                </a:moveTo>
                <a:lnTo>
                  <a:pt x="2442283" y="2926173"/>
                </a:lnTo>
                <a:lnTo>
                  <a:pt x="2442283" y="3271106"/>
                </a:lnTo>
                <a:cubicBezTo>
                  <a:pt x="2442283" y="3293788"/>
                  <a:pt x="2423895" y="3312176"/>
                  <a:pt x="2401212" y="3312176"/>
                </a:cubicBezTo>
                <a:lnTo>
                  <a:pt x="2381177" y="3312176"/>
                </a:lnTo>
                <a:cubicBezTo>
                  <a:pt x="2358494" y="3312176"/>
                  <a:pt x="2340106" y="3293788"/>
                  <a:pt x="2340106" y="3271106"/>
                </a:cubicBezTo>
                <a:close/>
                <a:moveTo>
                  <a:pt x="1840574" y="2926173"/>
                </a:moveTo>
                <a:lnTo>
                  <a:pt x="1942751" y="2926173"/>
                </a:lnTo>
                <a:lnTo>
                  <a:pt x="1942751" y="3271106"/>
                </a:lnTo>
                <a:cubicBezTo>
                  <a:pt x="1942751" y="3293788"/>
                  <a:pt x="1924363" y="3312176"/>
                  <a:pt x="1901680" y="3312176"/>
                </a:cubicBezTo>
                <a:lnTo>
                  <a:pt x="1881644" y="3312176"/>
                </a:lnTo>
                <a:cubicBezTo>
                  <a:pt x="1858962" y="3312176"/>
                  <a:pt x="1840574" y="3293788"/>
                  <a:pt x="1840574" y="3271106"/>
                </a:cubicBezTo>
                <a:close/>
                <a:moveTo>
                  <a:pt x="1341040" y="2926173"/>
                </a:moveTo>
                <a:lnTo>
                  <a:pt x="1443217" y="2926173"/>
                </a:lnTo>
                <a:lnTo>
                  <a:pt x="1443217" y="3271106"/>
                </a:lnTo>
                <a:cubicBezTo>
                  <a:pt x="1443217" y="3293788"/>
                  <a:pt x="1424830" y="3312176"/>
                  <a:pt x="1402147" y="3312176"/>
                </a:cubicBezTo>
                <a:lnTo>
                  <a:pt x="1382111" y="3312176"/>
                </a:lnTo>
                <a:cubicBezTo>
                  <a:pt x="1359428" y="3312176"/>
                  <a:pt x="1341040" y="3293788"/>
                  <a:pt x="1341040" y="3271106"/>
                </a:cubicBezTo>
                <a:close/>
                <a:moveTo>
                  <a:pt x="841507" y="2926173"/>
                </a:moveTo>
                <a:lnTo>
                  <a:pt x="943684" y="2926173"/>
                </a:lnTo>
                <a:lnTo>
                  <a:pt x="943684" y="3271106"/>
                </a:lnTo>
                <a:cubicBezTo>
                  <a:pt x="943684" y="3293788"/>
                  <a:pt x="925296" y="3312176"/>
                  <a:pt x="902613" y="3312176"/>
                </a:cubicBezTo>
                <a:lnTo>
                  <a:pt x="882578" y="3312176"/>
                </a:lnTo>
                <a:cubicBezTo>
                  <a:pt x="859895" y="3312176"/>
                  <a:pt x="841507" y="3293788"/>
                  <a:pt x="841507" y="3271106"/>
                </a:cubicBezTo>
                <a:close/>
                <a:moveTo>
                  <a:pt x="1651207" y="2183637"/>
                </a:moveTo>
                <a:lnTo>
                  <a:pt x="1509043" y="2241617"/>
                </a:lnTo>
                <a:cubicBezTo>
                  <a:pt x="1447640" y="2263254"/>
                  <a:pt x="1387655" y="2280984"/>
                  <a:pt x="1329868" y="2294723"/>
                </a:cubicBezTo>
                <a:lnTo>
                  <a:pt x="1320487" y="2296371"/>
                </a:lnTo>
                <a:lnTo>
                  <a:pt x="1358526" y="2386643"/>
                </a:lnTo>
                <a:cubicBezTo>
                  <a:pt x="1435993" y="2545942"/>
                  <a:pt x="1538900" y="2643033"/>
                  <a:pt x="1651830" y="2643033"/>
                </a:cubicBezTo>
                <a:cubicBezTo>
                  <a:pt x="1772289" y="2643033"/>
                  <a:pt x="1881343" y="2532565"/>
                  <a:pt x="1960283" y="2353964"/>
                </a:cubicBezTo>
                <a:lnTo>
                  <a:pt x="1981399" y="2296060"/>
                </a:lnTo>
                <a:lnTo>
                  <a:pt x="1973792" y="2294723"/>
                </a:lnTo>
                <a:cubicBezTo>
                  <a:pt x="1887112" y="2274114"/>
                  <a:pt x="1795486" y="2244526"/>
                  <a:pt x="1701544" y="2206242"/>
                </a:cubicBezTo>
                <a:close/>
                <a:moveTo>
                  <a:pt x="1237814" y="1952225"/>
                </a:moveTo>
                <a:lnTo>
                  <a:pt x="1249891" y="2040252"/>
                </a:lnTo>
                <a:cubicBezTo>
                  <a:pt x="1258169" y="2084530"/>
                  <a:pt x="1267834" y="2127158"/>
                  <a:pt x="1278764" y="2167855"/>
                </a:cubicBezTo>
                <a:lnTo>
                  <a:pt x="1305791" y="2253863"/>
                </a:lnTo>
                <a:lnTo>
                  <a:pt x="1354809" y="2245251"/>
                </a:lnTo>
                <a:cubicBezTo>
                  <a:pt x="1408119" y="2232576"/>
                  <a:pt x="1463458" y="2216219"/>
                  <a:pt x="1520105" y="2196258"/>
                </a:cubicBezTo>
                <a:lnTo>
                  <a:pt x="1603539" y="2162230"/>
                </a:lnTo>
                <a:lnTo>
                  <a:pt x="1559225" y="2142330"/>
                </a:lnTo>
                <a:cubicBezTo>
                  <a:pt x="1511426" y="2118875"/>
                  <a:pt x="1463377" y="2093283"/>
                  <a:pt x="1415406" y="2065587"/>
                </a:cubicBezTo>
                <a:close/>
                <a:moveTo>
                  <a:pt x="2068243" y="1950695"/>
                </a:moveTo>
                <a:lnTo>
                  <a:pt x="1888254" y="2065587"/>
                </a:lnTo>
                <a:lnTo>
                  <a:pt x="1698761" y="2164015"/>
                </a:lnTo>
                <a:lnTo>
                  <a:pt x="1825785" y="2210553"/>
                </a:lnTo>
                <a:cubicBezTo>
                  <a:pt x="1867746" y="2224168"/>
                  <a:pt x="1908869" y="2235745"/>
                  <a:pt x="1948852" y="2245252"/>
                </a:cubicBezTo>
                <a:lnTo>
                  <a:pt x="1996853" y="2253685"/>
                </a:lnTo>
                <a:lnTo>
                  <a:pt x="2013550" y="2207899"/>
                </a:lnTo>
                <a:cubicBezTo>
                  <a:pt x="2025309" y="2168519"/>
                  <a:pt x="2035844" y="2127117"/>
                  <a:pt x="2045033" y="2083970"/>
                </a:cubicBezTo>
                <a:close/>
                <a:moveTo>
                  <a:pt x="933416" y="1689940"/>
                </a:moveTo>
                <a:lnTo>
                  <a:pt x="893226" y="1737898"/>
                </a:lnTo>
                <a:cubicBezTo>
                  <a:pt x="778022" y="1895563"/>
                  <a:pt x="736882" y="2045240"/>
                  <a:pt x="797111" y="2149560"/>
                </a:cubicBezTo>
                <a:cubicBezTo>
                  <a:pt x="857341" y="2253880"/>
                  <a:pt x="1007536" y="2293091"/>
                  <a:pt x="1201680" y="2272154"/>
                </a:cubicBezTo>
                <a:lnTo>
                  <a:pt x="1263307" y="2261327"/>
                </a:lnTo>
                <a:lnTo>
                  <a:pt x="1247438" y="2210827"/>
                </a:lnTo>
                <a:cubicBezTo>
                  <a:pt x="1235591" y="2166713"/>
                  <a:pt x="1225114" y="2120506"/>
                  <a:pt x="1216141" y="2072509"/>
                </a:cubicBezTo>
                <a:lnTo>
                  <a:pt x="1195180" y="1919735"/>
                </a:lnTo>
                <a:lnTo>
                  <a:pt x="1073354" y="1825196"/>
                </a:lnTo>
                <a:cubicBezTo>
                  <a:pt x="1036274" y="1793427"/>
                  <a:pt x="1001496" y="1761250"/>
                  <a:pt x="969216" y="1728933"/>
                </a:cubicBezTo>
                <a:close/>
                <a:moveTo>
                  <a:pt x="2372181" y="1689515"/>
                </a:moveTo>
                <a:lnTo>
                  <a:pt x="2365885" y="1696578"/>
                </a:lnTo>
                <a:cubicBezTo>
                  <a:pt x="2325093" y="1739754"/>
                  <a:pt x="2279746" y="1782837"/>
                  <a:pt x="2230306" y="1825196"/>
                </a:cubicBezTo>
                <a:lnTo>
                  <a:pt x="2109012" y="1919323"/>
                </a:lnTo>
                <a:lnTo>
                  <a:pt x="2103420" y="1974219"/>
                </a:lnTo>
                <a:cubicBezTo>
                  <a:pt x="2089604" y="2074717"/>
                  <a:pt x="2069415" y="2168861"/>
                  <a:pt x="2043923" y="2254233"/>
                </a:cubicBezTo>
                <a:lnTo>
                  <a:pt x="2041277" y="2261489"/>
                </a:lnTo>
                <a:lnTo>
                  <a:pt x="2101981" y="2272154"/>
                </a:lnTo>
                <a:cubicBezTo>
                  <a:pt x="2296125" y="2293091"/>
                  <a:pt x="2446320" y="2253881"/>
                  <a:pt x="2506549" y="2149561"/>
                </a:cubicBezTo>
                <a:cubicBezTo>
                  <a:pt x="2563015" y="2051761"/>
                  <a:pt x="2530385" y="1914096"/>
                  <a:pt x="2431161" y="1767358"/>
                </a:cubicBezTo>
                <a:close/>
                <a:moveTo>
                  <a:pt x="1651830" y="1510830"/>
                </a:moveTo>
                <a:cubicBezTo>
                  <a:pt x="1571606" y="1510830"/>
                  <a:pt x="1506572" y="1575864"/>
                  <a:pt x="1506572" y="1656088"/>
                </a:cubicBezTo>
                <a:cubicBezTo>
                  <a:pt x="1506572" y="1736312"/>
                  <a:pt x="1571606" y="1801346"/>
                  <a:pt x="1651830" y="1801346"/>
                </a:cubicBezTo>
                <a:cubicBezTo>
                  <a:pt x="1732054" y="1801346"/>
                  <a:pt x="1797088" y="1736312"/>
                  <a:pt x="1797088" y="1656088"/>
                </a:cubicBezTo>
                <a:cubicBezTo>
                  <a:pt x="1797088" y="1575864"/>
                  <a:pt x="1732054" y="1510830"/>
                  <a:pt x="1651830" y="1510830"/>
                </a:cubicBezTo>
                <a:close/>
                <a:moveTo>
                  <a:pt x="1651830" y="1455128"/>
                </a:moveTo>
                <a:cubicBezTo>
                  <a:pt x="1762817" y="1455128"/>
                  <a:pt x="1852790" y="1545101"/>
                  <a:pt x="1852790" y="1656088"/>
                </a:cubicBezTo>
                <a:cubicBezTo>
                  <a:pt x="1852790" y="1767075"/>
                  <a:pt x="1762817" y="1857048"/>
                  <a:pt x="1651830" y="1857048"/>
                </a:cubicBezTo>
                <a:cubicBezTo>
                  <a:pt x="1540843" y="1857048"/>
                  <a:pt x="1450870" y="1767075"/>
                  <a:pt x="1450870" y="1656088"/>
                </a:cubicBezTo>
                <a:cubicBezTo>
                  <a:pt x="1450870" y="1545101"/>
                  <a:pt x="1540843" y="1455128"/>
                  <a:pt x="1651830" y="1455128"/>
                </a:cubicBezTo>
                <a:close/>
                <a:moveTo>
                  <a:pt x="2115300" y="1445608"/>
                </a:moveTo>
                <a:lnTo>
                  <a:pt x="2124678" y="1656088"/>
                </a:lnTo>
                <a:cubicBezTo>
                  <a:pt x="2124678" y="1711480"/>
                  <a:pt x="2122817" y="1765888"/>
                  <a:pt x="2119230" y="1819011"/>
                </a:cubicBezTo>
                <a:lnTo>
                  <a:pt x="2114307" y="1867338"/>
                </a:lnTo>
                <a:lnTo>
                  <a:pt x="2185495" y="1812095"/>
                </a:lnTo>
                <a:cubicBezTo>
                  <a:pt x="2231105" y="1773017"/>
                  <a:pt x="2272940" y="1733271"/>
                  <a:pt x="2310572" y="1693441"/>
                </a:cubicBezTo>
                <a:lnTo>
                  <a:pt x="2342538" y="1655297"/>
                </a:lnTo>
                <a:lnTo>
                  <a:pt x="2281566" y="1588888"/>
                </a:lnTo>
                <a:cubicBezTo>
                  <a:pt x="2251786" y="1559074"/>
                  <a:pt x="2219703" y="1529390"/>
                  <a:pt x="2185495" y="1500082"/>
                </a:cubicBezTo>
                <a:close/>
                <a:moveTo>
                  <a:pt x="1189353" y="1444838"/>
                </a:moveTo>
                <a:lnTo>
                  <a:pt x="1118166" y="1500081"/>
                </a:lnTo>
                <a:cubicBezTo>
                  <a:pt x="1072556" y="1539158"/>
                  <a:pt x="1030721" y="1578904"/>
                  <a:pt x="993089" y="1618735"/>
                </a:cubicBezTo>
                <a:lnTo>
                  <a:pt x="961123" y="1656879"/>
                </a:lnTo>
                <a:lnTo>
                  <a:pt x="1022095" y="1723290"/>
                </a:lnTo>
                <a:cubicBezTo>
                  <a:pt x="1051875" y="1753104"/>
                  <a:pt x="1083958" y="1782788"/>
                  <a:pt x="1118166" y="1812096"/>
                </a:cubicBezTo>
                <a:lnTo>
                  <a:pt x="1188360" y="1866568"/>
                </a:lnTo>
                <a:lnTo>
                  <a:pt x="1178982" y="1656088"/>
                </a:lnTo>
                <a:cubicBezTo>
                  <a:pt x="1178982" y="1600697"/>
                  <a:pt x="1180843" y="1546288"/>
                  <a:pt x="1184430" y="1493166"/>
                </a:cubicBezTo>
                <a:close/>
                <a:moveTo>
                  <a:pt x="1650494" y="1168749"/>
                </a:moveTo>
                <a:lnTo>
                  <a:pt x="1433721" y="1278311"/>
                </a:lnTo>
                <a:cubicBezTo>
                  <a:pt x="1374715" y="1312378"/>
                  <a:pt x="1318631" y="1348282"/>
                  <a:pt x="1265897" y="1385438"/>
                </a:cubicBezTo>
                <a:lnTo>
                  <a:pt x="1230064" y="1413245"/>
                </a:lnTo>
                <a:lnTo>
                  <a:pt x="1220637" y="1505786"/>
                </a:lnTo>
                <a:cubicBezTo>
                  <a:pt x="1217328" y="1554794"/>
                  <a:pt x="1215611" y="1604987"/>
                  <a:pt x="1215611" y="1656088"/>
                </a:cubicBezTo>
                <a:cubicBezTo>
                  <a:pt x="1215611" y="1724223"/>
                  <a:pt x="1218663" y="1790744"/>
                  <a:pt x="1224473" y="1854992"/>
                </a:cubicBezTo>
                <a:lnTo>
                  <a:pt x="1230554" y="1899311"/>
                </a:lnTo>
                <a:lnTo>
                  <a:pt x="1265897" y="1926738"/>
                </a:lnTo>
                <a:cubicBezTo>
                  <a:pt x="1318631" y="1963894"/>
                  <a:pt x="1374715" y="1999798"/>
                  <a:pt x="1433721" y="2033865"/>
                </a:cubicBezTo>
                <a:cubicBezTo>
                  <a:pt x="1477976" y="2059415"/>
                  <a:pt x="1522303" y="2083025"/>
                  <a:pt x="1566399" y="2104663"/>
                </a:cubicBezTo>
                <a:lnTo>
                  <a:pt x="1651255" y="2142770"/>
                </a:lnTo>
                <a:lnTo>
                  <a:pt x="1693253" y="2125641"/>
                </a:lnTo>
                <a:cubicBezTo>
                  <a:pt x="1751799" y="2098550"/>
                  <a:pt x="1810934" y="2067931"/>
                  <a:pt x="1869940" y="2033864"/>
                </a:cubicBezTo>
                <a:cubicBezTo>
                  <a:pt x="1928946" y="1999797"/>
                  <a:pt x="1985030" y="1963893"/>
                  <a:pt x="2037764" y="1926737"/>
                </a:cubicBezTo>
                <a:lnTo>
                  <a:pt x="2073596" y="1898931"/>
                </a:lnTo>
                <a:lnTo>
                  <a:pt x="2083023" y="1806390"/>
                </a:lnTo>
                <a:cubicBezTo>
                  <a:pt x="2086332" y="1757383"/>
                  <a:pt x="2088049" y="1707189"/>
                  <a:pt x="2088049" y="1656088"/>
                </a:cubicBezTo>
                <a:cubicBezTo>
                  <a:pt x="2088049" y="1587954"/>
                  <a:pt x="2084997" y="1521432"/>
                  <a:pt x="2079187" y="1457184"/>
                </a:cubicBezTo>
                <a:lnTo>
                  <a:pt x="2073106" y="1412865"/>
                </a:lnTo>
                <a:lnTo>
                  <a:pt x="2037764" y="1385439"/>
                </a:lnTo>
                <a:cubicBezTo>
                  <a:pt x="1985030" y="1348283"/>
                  <a:pt x="1928946" y="1312379"/>
                  <a:pt x="1869940" y="1278312"/>
                </a:cubicBezTo>
                <a:cubicBezTo>
                  <a:pt x="1823841" y="1251697"/>
                  <a:pt x="1777664" y="1227187"/>
                  <a:pt x="1731751" y="1204819"/>
                </a:cubicBezTo>
                <a:close/>
                <a:moveTo>
                  <a:pt x="1307255" y="1057264"/>
                </a:moveTo>
                <a:lnTo>
                  <a:pt x="1290110" y="1104277"/>
                </a:lnTo>
                <a:cubicBezTo>
                  <a:pt x="1278351" y="1143657"/>
                  <a:pt x="1267816" y="1185059"/>
                  <a:pt x="1258627" y="1228206"/>
                </a:cubicBezTo>
                <a:lnTo>
                  <a:pt x="1235417" y="1361481"/>
                </a:lnTo>
                <a:lnTo>
                  <a:pt x="1415406" y="1246589"/>
                </a:lnTo>
                <a:cubicBezTo>
                  <a:pt x="1455382" y="1223509"/>
                  <a:pt x="1495412" y="1201890"/>
                  <a:pt x="1535306" y="1181751"/>
                </a:cubicBezTo>
                <a:lnTo>
                  <a:pt x="1605495" y="1148774"/>
                </a:lnTo>
                <a:lnTo>
                  <a:pt x="1595145" y="1144179"/>
                </a:lnTo>
                <a:cubicBezTo>
                  <a:pt x="1505060" y="1108086"/>
                  <a:pt x="1417402" y="1080709"/>
                  <a:pt x="1334913" y="1062344"/>
                </a:cubicBezTo>
                <a:close/>
                <a:moveTo>
                  <a:pt x="1997478" y="1057067"/>
                </a:moveTo>
                <a:lnTo>
                  <a:pt x="1968747" y="1062344"/>
                </a:lnTo>
                <a:cubicBezTo>
                  <a:pt x="1902757" y="1077036"/>
                  <a:pt x="1833457" y="1097495"/>
                  <a:pt x="1762254" y="1123571"/>
                </a:cubicBezTo>
                <a:lnTo>
                  <a:pt x="1698719" y="1149034"/>
                </a:lnTo>
                <a:lnTo>
                  <a:pt x="1768354" y="1181751"/>
                </a:lnTo>
                <a:cubicBezTo>
                  <a:pt x="1808248" y="1201890"/>
                  <a:pt x="1848279" y="1223509"/>
                  <a:pt x="1888254" y="1246589"/>
                </a:cubicBezTo>
                <a:lnTo>
                  <a:pt x="2065846" y="1359951"/>
                </a:lnTo>
                <a:lnTo>
                  <a:pt x="2053769" y="1271924"/>
                </a:lnTo>
                <a:cubicBezTo>
                  <a:pt x="2045491" y="1227646"/>
                  <a:pt x="2035826" y="1185018"/>
                  <a:pt x="2024896" y="1144321"/>
                </a:cubicBezTo>
                <a:close/>
                <a:moveTo>
                  <a:pt x="2238630" y="1035674"/>
                </a:moveTo>
                <a:cubicBezTo>
                  <a:pt x="2185726" y="1032722"/>
                  <a:pt x="2127406" y="1035765"/>
                  <a:pt x="2065076" y="1044651"/>
                </a:cubicBezTo>
                <a:lnTo>
                  <a:pt x="2039861" y="1049282"/>
                </a:lnTo>
                <a:lnTo>
                  <a:pt x="2056222" y="1101349"/>
                </a:lnTo>
                <a:cubicBezTo>
                  <a:pt x="2068069" y="1145463"/>
                  <a:pt x="2078546" y="1191670"/>
                  <a:pt x="2087519" y="1239667"/>
                </a:cubicBezTo>
                <a:lnTo>
                  <a:pt x="2108480" y="1392441"/>
                </a:lnTo>
                <a:lnTo>
                  <a:pt x="2230306" y="1486981"/>
                </a:lnTo>
                <a:cubicBezTo>
                  <a:pt x="2267386" y="1518750"/>
                  <a:pt x="2302164" y="1550926"/>
                  <a:pt x="2334444" y="1583244"/>
                </a:cubicBezTo>
                <a:lnTo>
                  <a:pt x="2370244" y="1622236"/>
                </a:lnTo>
                <a:lnTo>
                  <a:pt x="2410435" y="1574278"/>
                </a:lnTo>
                <a:cubicBezTo>
                  <a:pt x="2525639" y="1416613"/>
                  <a:pt x="2566779" y="1266935"/>
                  <a:pt x="2506549" y="1162615"/>
                </a:cubicBezTo>
                <a:cubicBezTo>
                  <a:pt x="2461377" y="1084375"/>
                  <a:pt x="2365601" y="1042759"/>
                  <a:pt x="2238630" y="1035674"/>
                </a:cubicBezTo>
                <a:close/>
                <a:moveTo>
                  <a:pt x="1065030" y="1035674"/>
                </a:moveTo>
                <a:cubicBezTo>
                  <a:pt x="938060" y="1042759"/>
                  <a:pt x="842283" y="1084376"/>
                  <a:pt x="797111" y="1162616"/>
                </a:cubicBezTo>
                <a:cubicBezTo>
                  <a:pt x="740646" y="1260415"/>
                  <a:pt x="773276" y="1398081"/>
                  <a:pt x="872500" y="1544819"/>
                </a:cubicBezTo>
                <a:lnTo>
                  <a:pt x="931479" y="1622662"/>
                </a:lnTo>
                <a:lnTo>
                  <a:pt x="937775" y="1615598"/>
                </a:lnTo>
                <a:cubicBezTo>
                  <a:pt x="978567" y="1572423"/>
                  <a:pt x="1023914" y="1529339"/>
                  <a:pt x="1073354" y="1486981"/>
                </a:cubicBezTo>
                <a:lnTo>
                  <a:pt x="1194648" y="1392853"/>
                </a:lnTo>
                <a:lnTo>
                  <a:pt x="1200240" y="1337957"/>
                </a:lnTo>
                <a:cubicBezTo>
                  <a:pt x="1214056" y="1237459"/>
                  <a:pt x="1234245" y="1143315"/>
                  <a:pt x="1259737" y="1057943"/>
                </a:cubicBezTo>
                <a:lnTo>
                  <a:pt x="1262952" y="1049127"/>
                </a:lnTo>
                <a:lnTo>
                  <a:pt x="1238585" y="1044651"/>
                </a:lnTo>
                <a:cubicBezTo>
                  <a:pt x="1176254" y="1035765"/>
                  <a:pt x="1117934" y="1032722"/>
                  <a:pt x="1065030" y="1035674"/>
                </a:cubicBezTo>
                <a:close/>
                <a:moveTo>
                  <a:pt x="1651830" y="669143"/>
                </a:moveTo>
                <a:cubicBezTo>
                  <a:pt x="1531372" y="669143"/>
                  <a:pt x="1422317" y="779610"/>
                  <a:pt x="1343377" y="958212"/>
                </a:cubicBezTo>
                <a:lnTo>
                  <a:pt x="1322260" y="1016118"/>
                </a:lnTo>
                <a:lnTo>
                  <a:pt x="1418099" y="1041044"/>
                </a:lnTo>
                <a:cubicBezTo>
                  <a:pt x="1492837" y="1063181"/>
                  <a:pt x="1570400" y="1091487"/>
                  <a:pt x="1649267" y="1125799"/>
                </a:cubicBezTo>
                <a:lnTo>
                  <a:pt x="1651830" y="1127004"/>
                </a:lnTo>
                <a:lnTo>
                  <a:pt x="1654393" y="1125799"/>
                </a:lnTo>
                <a:cubicBezTo>
                  <a:pt x="1733260" y="1091487"/>
                  <a:pt x="1810823" y="1063181"/>
                  <a:pt x="1885561" y="1041044"/>
                </a:cubicBezTo>
                <a:lnTo>
                  <a:pt x="1983117" y="1015672"/>
                </a:lnTo>
                <a:lnTo>
                  <a:pt x="1945134" y="925533"/>
                </a:lnTo>
                <a:cubicBezTo>
                  <a:pt x="1867667" y="766233"/>
                  <a:pt x="1764760" y="669143"/>
                  <a:pt x="1651830" y="669143"/>
                </a:cubicBezTo>
                <a:close/>
                <a:moveTo>
                  <a:pt x="1651830" y="586271"/>
                </a:moveTo>
                <a:cubicBezTo>
                  <a:pt x="1798725" y="586271"/>
                  <a:pt x="1929975" y="737821"/>
                  <a:pt x="2016702" y="975585"/>
                </a:cubicBezTo>
                <a:lnTo>
                  <a:pt x="2026501" y="1006768"/>
                </a:lnTo>
                <a:lnTo>
                  <a:pt x="2099775" y="993309"/>
                </a:lnTo>
                <a:cubicBezTo>
                  <a:pt x="2167339" y="983677"/>
                  <a:pt x="2230556" y="980379"/>
                  <a:pt x="2287902" y="983579"/>
                </a:cubicBezTo>
                <a:cubicBezTo>
                  <a:pt x="2425533" y="991259"/>
                  <a:pt x="2529354" y="1036369"/>
                  <a:pt x="2578319" y="1121179"/>
                </a:cubicBezTo>
                <a:cubicBezTo>
                  <a:pt x="2651766" y="1248394"/>
                  <a:pt x="2586145" y="1437835"/>
                  <a:pt x="2423599" y="1631826"/>
                </a:cubicBezTo>
                <a:lnTo>
                  <a:pt x="2401654" y="1656448"/>
                </a:lnTo>
                <a:lnTo>
                  <a:pt x="2423599" y="1680351"/>
                </a:lnTo>
                <a:cubicBezTo>
                  <a:pt x="2586145" y="1874341"/>
                  <a:pt x="2651767" y="2063782"/>
                  <a:pt x="2578319" y="2190997"/>
                </a:cubicBezTo>
                <a:cubicBezTo>
                  <a:pt x="2513032" y="2304077"/>
                  <a:pt x="2350225" y="2346580"/>
                  <a:pt x="2139780" y="2323885"/>
                </a:cubicBezTo>
                <a:lnTo>
                  <a:pt x="2025824" y="2303865"/>
                </a:lnTo>
                <a:lnTo>
                  <a:pt x="1986184" y="2412563"/>
                </a:lnTo>
                <a:cubicBezTo>
                  <a:pt x="1900616" y="2606162"/>
                  <a:pt x="1782404" y="2725905"/>
                  <a:pt x="1651830" y="2725905"/>
                </a:cubicBezTo>
                <a:cubicBezTo>
                  <a:pt x="1504935" y="2725905"/>
                  <a:pt x="1373685" y="2574355"/>
                  <a:pt x="1286958" y="2336591"/>
                </a:cubicBezTo>
                <a:lnTo>
                  <a:pt x="1276735" y="2304058"/>
                </a:lnTo>
                <a:lnTo>
                  <a:pt x="1163881" y="2323885"/>
                </a:lnTo>
                <a:cubicBezTo>
                  <a:pt x="953435" y="2346580"/>
                  <a:pt x="790628" y="2304077"/>
                  <a:pt x="725341" y="2190997"/>
                </a:cubicBezTo>
                <a:cubicBezTo>
                  <a:pt x="651894" y="2063782"/>
                  <a:pt x="717515" y="1874341"/>
                  <a:pt x="880061" y="1680351"/>
                </a:cubicBezTo>
                <a:lnTo>
                  <a:pt x="902006" y="1655729"/>
                </a:lnTo>
                <a:lnTo>
                  <a:pt x="880061" y="1631826"/>
                </a:lnTo>
                <a:cubicBezTo>
                  <a:pt x="717515" y="1437835"/>
                  <a:pt x="651894" y="1248394"/>
                  <a:pt x="725341" y="1121179"/>
                </a:cubicBezTo>
                <a:cubicBezTo>
                  <a:pt x="774306" y="1036369"/>
                  <a:pt x="878126" y="991258"/>
                  <a:pt x="1015758" y="983579"/>
                </a:cubicBezTo>
                <a:cubicBezTo>
                  <a:pt x="1073105" y="980379"/>
                  <a:pt x="1136321" y="983677"/>
                  <a:pt x="1203885" y="993309"/>
                </a:cubicBezTo>
                <a:lnTo>
                  <a:pt x="1278322" y="1006981"/>
                </a:lnTo>
                <a:lnTo>
                  <a:pt x="1317476" y="899613"/>
                </a:lnTo>
                <a:cubicBezTo>
                  <a:pt x="1403045" y="706014"/>
                  <a:pt x="1521257" y="586271"/>
                  <a:pt x="1651830" y="586271"/>
                </a:cubicBezTo>
                <a:close/>
                <a:moveTo>
                  <a:pt x="718552" y="454117"/>
                </a:moveTo>
                <a:cubicBezTo>
                  <a:pt x="568681" y="454117"/>
                  <a:pt x="447186" y="575612"/>
                  <a:pt x="447186" y="725483"/>
                </a:cubicBezTo>
                <a:lnTo>
                  <a:pt x="447186" y="2572166"/>
                </a:lnTo>
                <a:cubicBezTo>
                  <a:pt x="447186" y="2722038"/>
                  <a:pt x="568681" y="2843532"/>
                  <a:pt x="718552" y="2843532"/>
                </a:cubicBezTo>
                <a:lnTo>
                  <a:pt x="2565237" y="2843532"/>
                </a:lnTo>
                <a:cubicBezTo>
                  <a:pt x="2715108" y="2843532"/>
                  <a:pt x="2836604" y="2722038"/>
                  <a:pt x="2836604" y="2572166"/>
                </a:cubicBezTo>
                <a:lnTo>
                  <a:pt x="2836604" y="725483"/>
                </a:lnTo>
                <a:cubicBezTo>
                  <a:pt x="2836604" y="575612"/>
                  <a:pt x="2715108" y="454117"/>
                  <a:pt x="2565237" y="454117"/>
                </a:cubicBezTo>
                <a:close/>
                <a:moveTo>
                  <a:pt x="882578" y="0"/>
                </a:moveTo>
                <a:lnTo>
                  <a:pt x="902613" y="0"/>
                </a:lnTo>
                <a:cubicBezTo>
                  <a:pt x="925296" y="0"/>
                  <a:pt x="943684" y="18388"/>
                  <a:pt x="943684" y="41071"/>
                </a:cubicBezTo>
                <a:lnTo>
                  <a:pt x="943684" y="373063"/>
                </a:lnTo>
                <a:lnTo>
                  <a:pt x="1341040" y="373063"/>
                </a:lnTo>
                <a:lnTo>
                  <a:pt x="1341040" y="41071"/>
                </a:lnTo>
                <a:cubicBezTo>
                  <a:pt x="1341040" y="18388"/>
                  <a:pt x="1359428" y="0"/>
                  <a:pt x="1382111" y="0"/>
                </a:cubicBezTo>
                <a:lnTo>
                  <a:pt x="1402147" y="0"/>
                </a:lnTo>
                <a:cubicBezTo>
                  <a:pt x="1424830" y="0"/>
                  <a:pt x="1443217" y="18388"/>
                  <a:pt x="1443217" y="41071"/>
                </a:cubicBezTo>
                <a:lnTo>
                  <a:pt x="1443217" y="373063"/>
                </a:lnTo>
                <a:lnTo>
                  <a:pt x="1840574" y="373063"/>
                </a:lnTo>
                <a:lnTo>
                  <a:pt x="1840574" y="41071"/>
                </a:lnTo>
                <a:cubicBezTo>
                  <a:pt x="1840574" y="18388"/>
                  <a:pt x="1858962" y="0"/>
                  <a:pt x="1881644" y="0"/>
                </a:cubicBezTo>
                <a:lnTo>
                  <a:pt x="1901680" y="0"/>
                </a:lnTo>
                <a:cubicBezTo>
                  <a:pt x="1924363" y="0"/>
                  <a:pt x="1942751" y="18388"/>
                  <a:pt x="1942751" y="41071"/>
                </a:cubicBezTo>
                <a:lnTo>
                  <a:pt x="1942751" y="373063"/>
                </a:lnTo>
                <a:lnTo>
                  <a:pt x="2340106" y="373063"/>
                </a:lnTo>
                <a:lnTo>
                  <a:pt x="2340106" y="41071"/>
                </a:lnTo>
                <a:cubicBezTo>
                  <a:pt x="2340106" y="18388"/>
                  <a:pt x="2358494" y="0"/>
                  <a:pt x="2381177" y="0"/>
                </a:cubicBezTo>
                <a:lnTo>
                  <a:pt x="2401212" y="0"/>
                </a:lnTo>
                <a:cubicBezTo>
                  <a:pt x="2423895" y="0"/>
                  <a:pt x="2442283" y="18388"/>
                  <a:pt x="2442283" y="41071"/>
                </a:cubicBezTo>
                <a:lnTo>
                  <a:pt x="2442283" y="373063"/>
                </a:lnTo>
                <a:lnTo>
                  <a:pt x="2627880" y="373063"/>
                </a:lnTo>
                <a:cubicBezTo>
                  <a:pt x="2787920" y="373063"/>
                  <a:pt x="2917657" y="502801"/>
                  <a:pt x="2917657" y="662840"/>
                </a:cubicBezTo>
                <a:lnTo>
                  <a:pt x="2917657" y="848438"/>
                </a:lnTo>
                <a:lnTo>
                  <a:pt x="3262590" y="848438"/>
                </a:lnTo>
                <a:cubicBezTo>
                  <a:pt x="3285273" y="848438"/>
                  <a:pt x="3303660" y="866826"/>
                  <a:pt x="3303660" y="889508"/>
                </a:cubicBezTo>
                <a:lnTo>
                  <a:pt x="3303660" y="909544"/>
                </a:lnTo>
                <a:cubicBezTo>
                  <a:pt x="3303660" y="932227"/>
                  <a:pt x="3285273" y="950615"/>
                  <a:pt x="3262590" y="950615"/>
                </a:cubicBezTo>
                <a:lnTo>
                  <a:pt x="2917657" y="950615"/>
                </a:lnTo>
                <a:lnTo>
                  <a:pt x="2917657" y="1347971"/>
                </a:lnTo>
                <a:lnTo>
                  <a:pt x="3262590" y="1347971"/>
                </a:lnTo>
                <a:cubicBezTo>
                  <a:pt x="3285273" y="1347971"/>
                  <a:pt x="3303660" y="1366359"/>
                  <a:pt x="3303660" y="1389041"/>
                </a:cubicBezTo>
                <a:lnTo>
                  <a:pt x="3303660" y="1409077"/>
                </a:lnTo>
                <a:cubicBezTo>
                  <a:pt x="3303660" y="1431760"/>
                  <a:pt x="3285273" y="1450148"/>
                  <a:pt x="3262590" y="1450148"/>
                </a:cubicBezTo>
                <a:lnTo>
                  <a:pt x="2917657" y="1450148"/>
                </a:lnTo>
                <a:lnTo>
                  <a:pt x="2917657" y="1847504"/>
                </a:lnTo>
                <a:lnTo>
                  <a:pt x="3262590" y="1847504"/>
                </a:lnTo>
                <a:cubicBezTo>
                  <a:pt x="3285273" y="1847504"/>
                  <a:pt x="3303660" y="1865892"/>
                  <a:pt x="3303660" y="1888574"/>
                </a:cubicBezTo>
                <a:lnTo>
                  <a:pt x="3303660" y="1908610"/>
                </a:lnTo>
                <a:cubicBezTo>
                  <a:pt x="3303660" y="1931293"/>
                  <a:pt x="3285273" y="1949681"/>
                  <a:pt x="3262590" y="1949681"/>
                </a:cubicBezTo>
                <a:lnTo>
                  <a:pt x="2917657" y="1949681"/>
                </a:lnTo>
                <a:lnTo>
                  <a:pt x="2917657" y="2347036"/>
                </a:lnTo>
                <a:lnTo>
                  <a:pt x="3262590" y="2347036"/>
                </a:lnTo>
                <a:cubicBezTo>
                  <a:pt x="3285273" y="2347036"/>
                  <a:pt x="3303660" y="2365424"/>
                  <a:pt x="3303660" y="2388106"/>
                </a:cubicBezTo>
                <a:lnTo>
                  <a:pt x="3303660" y="2408142"/>
                </a:lnTo>
                <a:cubicBezTo>
                  <a:pt x="3303660" y="2430825"/>
                  <a:pt x="3285273" y="2449213"/>
                  <a:pt x="3262590" y="2449213"/>
                </a:cubicBezTo>
                <a:lnTo>
                  <a:pt x="2917657" y="2449213"/>
                </a:lnTo>
                <a:lnTo>
                  <a:pt x="2917657" y="2634809"/>
                </a:lnTo>
                <a:cubicBezTo>
                  <a:pt x="2917657" y="2794848"/>
                  <a:pt x="2787920" y="2924586"/>
                  <a:pt x="2627880" y="2924586"/>
                </a:cubicBezTo>
                <a:lnTo>
                  <a:pt x="655909" y="2924586"/>
                </a:lnTo>
                <a:cubicBezTo>
                  <a:pt x="495870" y="2924586"/>
                  <a:pt x="366132" y="2794848"/>
                  <a:pt x="366132" y="2634809"/>
                </a:cubicBezTo>
                <a:lnTo>
                  <a:pt x="366132" y="2449213"/>
                </a:lnTo>
                <a:lnTo>
                  <a:pt x="41071" y="2449213"/>
                </a:lnTo>
                <a:cubicBezTo>
                  <a:pt x="18388" y="2449213"/>
                  <a:pt x="0" y="2430825"/>
                  <a:pt x="0" y="2408142"/>
                </a:cubicBezTo>
                <a:lnTo>
                  <a:pt x="0" y="2388106"/>
                </a:lnTo>
                <a:cubicBezTo>
                  <a:pt x="0" y="2365424"/>
                  <a:pt x="18388" y="2347036"/>
                  <a:pt x="41071" y="2347036"/>
                </a:cubicBezTo>
                <a:lnTo>
                  <a:pt x="366132" y="2347036"/>
                </a:lnTo>
                <a:lnTo>
                  <a:pt x="366132" y="1949681"/>
                </a:lnTo>
                <a:lnTo>
                  <a:pt x="41071" y="1949681"/>
                </a:lnTo>
                <a:cubicBezTo>
                  <a:pt x="18388" y="1949681"/>
                  <a:pt x="0" y="1931293"/>
                  <a:pt x="0" y="1908610"/>
                </a:cubicBezTo>
                <a:lnTo>
                  <a:pt x="0" y="1888574"/>
                </a:lnTo>
                <a:cubicBezTo>
                  <a:pt x="0" y="1865892"/>
                  <a:pt x="18388" y="1847504"/>
                  <a:pt x="41071" y="1847504"/>
                </a:cubicBezTo>
                <a:lnTo>
                  <a:pt x="366132" y="1847504"/>
                </a:lnTo>
                <a:lnTo>
                  <a:pt x="366132" y="1450148"/>
                </a:lnTo>
                <a:lnTo>
                  <a:pt x="41071" y="1450148"/>
                </a:lnTo>
                <a:cubicBezTo>
                  <a:pt x="18388" y="1450148"/>
                  <a:pt x="0" y="1431760"/>
                  <a:pt x="0" y="1409077"/>
                </a:cubicBezTo>
                <a:lnTo>
                  <a:pt x="0" y="1389041"/>
                </a:lnTo>
                <a:cubicBezTo>
                  <a:pt x="0" y="1366359"/>
                  <a:pt x="18388" y="1347971"/>
                  <a:pt x="41071" y="1347971"/>
                </a:cubicBezTo>
                <a:lnTo>
                  <a:pt x="366132" y="1347971"/>
                </a:lnTo>
                <a:lnTo>
                  <a:pt x="366132" y="950615"/>
                </a:lnTo>
                <a:lnTo>
                  <a:pt x="41071" y="950615"/>
                </a:lnTo>
                <a:cubicBezTo>
                  <a:pt x="18388" y="950615"/>
                  <a:pt x="0" y="932227"/>
                  <a:pt x="0" y="909544"/>
                </a:cubicBezTo>
                <a:lnTo>
                  <a:pt x="0" y="889508"/>
                </a:lnTo>
                <a:cubicBezTo>
                  <a:pt x="0" y="866826"/>
                  <a:pt x="18388" y="848438"/>
                  <a:pt x="41071" y="848438"/>
                </a:cubicBezTo>
                <a:lnTo>
                  <a:pt x="366132" y="848438"/>
                </a:lnTo>
                <a:lnTo>
                  <a:pt x="366132" y="662840"/>
                </a:lnTo>
                <a:cubicBezTo>
                  <a:pt x="366132" y="502801"/>
                  <a:pt x="495870" y="373063"/>
                  <a:pt x="655909" y="373063"/>
                </a:cubicBezTo>
                <a:lnTo>
                  <a:pt x="841507" y="373063"/>
                </a:lnTo>
                <a:lnTo>
                  <a:pt x="841507" y="41071"/>
                </a:lnTo>
                <a:cubicBezTo>
                  <a:pt x="841507" y="18388"/>
                  <a:pt x="859895" y="0"/>
                  <a:pt x="882578" y="0"/>
                </a:cubicBezTo>
                <a:close/>
              </a:path>
            </a:pathLst>
          </a:custGeom>
          <a:solidFill>
            <a:srgbClr val="0033B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189738-2028-C340-856F-591B309ED5E0}"/>
              </a:ext>
            </a:extLst>
          </p:cNvPr>
          <p:cNvGrpSpPr/>
          <p:nvPr/>
        </p:nvGrpSpPr>
        <p:grpSpPr>
          <a:xfrm>
            <a:off x="1207506" y="3911972"/>
            <a:ext cx="897022" cy="899332"/>
            <a:chOff x="2234041" y="1754245"/>
            <a:chExt cx="1795373" cy="1800000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DC5298C-149E-1A40-8FA5-0D2774D78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34041" y="1754245"/>
              <a:ext cx="1795373" cy="1800000"/>
            </a:xfrm>
            <a:custGeom>
              <a:avLst/>
              <a:gdLst>
                <a:gd name="connsiteX0" fmla="*/ 3910961 w 5521325"/>
                <a:gd name="connsiteY0" fmla="*/ 4890438 h 5535555"/>
                <a:gd name="connsiteX1" fmla="*/ 4081727 w 5521325"/>
                <a:gd name="connsiteY1" fmla="*/ 4890438 h 5535555"/>
                <a:gd name="connsiteX2" fmla="*/ 4081727 w 5521325"/>
                <a:gd name="connsiteY2" fmla="*/ 5466916 h 5535555"/>
                <a:gd name="connsiteX3" fmla="*/ 4013086 w 5521325"/>
                <a:gd name="connsiteY3" fmla="*/ 5535555 h 5535555"/>
                <a:gd name="connsiteX4" fmla="*/ 3979602 w 5521325"/>
                <a:gd name="connsiteY4" fmla="*/ 5535555 h 5535555"/>
                <a:gd name="connsiteX5" fmla="*/ 3910961 w 5521325"/>
                <a:gd name="connsiteY5" fmla="*/ 5466916 h 5535555"/>
                <a:gd name="connsiteX6" fmla="*/ 3076106 w 5521325"/>
                <a:gd name="connsiteY6" fmla="*/ 4890438 h 5535555"/>
                <a:gd name="connsiteX7" fmla="*/ 3246872 w 5521325"/>
                <a:gd name="connsiteY7" fmla="*/ 4890438 h 5535555"/>
                <a:gd name="connsiteX8" fmla="*/ 3246872 w 5521325"/>
                <a:gd name="connsiteY8" fmla="*/ 5466916 h 5535555"/>
                <a:gd name="connsiteX9" fmla="*/ 3178231 w 5521325"/>
                <a:gd name="connsiteY9" fmla="*/ 5535555 h 5535555"/>
                <a:gd name="connsiteX10" fmla="*/ 3144745 w 5521325"/>
                <a:gd name="connsiteY10" fmla="*/ 5535555 h 5535555"/>
                <a:gd name="connsiteX11" fmla="*/ 3076106 w 5521325"/>
                <a:gd name="connsiteY11" fmla="*/ 5466916 h 5535555"/>
                <a:gd name="connsiteX12" fmla="*/ 2241247 w 5521325"/>
                <a:gd name="connsiteY12" fmla="*/ 4890438 h 5535555"/>
                <a:gd name="connsiteX13" fmla="*/ 2412013 w 5521325"/>
                <a:gd name="connsiteY13" fmla="*/ 4890438 h 5535555"/>
                <a:gd name="connsiteX14" fmla="*/ 2412013 w 5521325"/>
                <a:gd name="connsiteY14" fmla="*/ 5466916 h 5535555"/>
                <a:gd name="connsiteX15" fmla="*/ 2343374 w 5521325"/>
                <a:gd name="connsiteY15" fmla="*/ 5535555 h 5535555"/>
                <a:gd name="connsiteX16" fmla="*/ 2309888 w 5521325"/>
                <a:gd name="connsiteY16" fmla="*/ 5535555 h 5535555"/>
                <a:gd name="connsiteX17" fmla="*/ 2241247 w 5521325"/>
                <a:gd name="connsiteY17" fmla="*/ 5466916 h 5535555"/>
                <a:gd name="connsiteX18" fmla="*/ 1406390 w 5521325"/>
                <a:gd name="connsiteY18" fmla="*/ 4890438 h 5535555"/>
                <a:gd name="connsiteX19" fmla="*/ 1577156 w 5521325"/>
                <a:gd name="connsiteY19" fmla="*/ 4890438 h 5535555"/>
                <a:gd name="connsiteX20" fmla="*/ 1577156 w 5521325"/>
                <a:gd name="connsiteY20" fmla="*/ 5466916 h 5535555"/>
                <a:gd name="connsiteX21" fmla="*/ 1508515 w 5521325"/>
                <a:gd name="connsiteY21" fmla="*/ 5535555 h 5535555"/>
                <a:gd name="connsiteX22" fmla="*/ 1475031 w 5521325"/>
                <a:gd name="connsiteY22" fmla="*/ 5535555 h 5535555"/>
                <a:gd name="connsiteX23" fmla="*/ 1406390 w 5521325"/>
                <a:gd name="connsiteY23" fmla="*/ 5466916 h 5535555"/>
                <a:gd name="connsiteX24" fmla="*/ 1200898 w 5521325"/>
                <a:gd name="connsiteY24" fmla="*/ 758954 h 5535555"/>
                <a:gd name="connsiteX25" fmla="*/ 747371 w 5521325"/>
                <a:gd name="connsiteY25" fmla="*/ 1212481 h 5535555"/>
                <a:gd name="connsiteX26" fmla="*/ 747371 w 5521325"/>
                <a:gd name="connsiteY26" fmla="*/ 4298795 h 5535555"/>
                <a:gd name="connsiteX27" fmla="*/ 1200898 w 5521325"/>
                <a:gd name="connsiteY27" fmla="*/ 4752323 h 5535555"/>
                <a:gd name="connsiteX28" fmla="*/ 4287217 w 5521325"/>
                <a:gd name="connsiteY28" fmla="*/ 4752323 h 5535555"/>
                <a:gd name="connsiteX29" fmla="*/ 4740746 w 5521325"/>
                <a:gd name="connsiteY29" fmla="*/ 4298795 h 5535555"/>
                <a:gd name="connsiteX30" fmla="*/ 4740746 w 5521325"/>
                <a:gd name="connsiteY30" fmla="*/ 1212481 h 5535555"/>
                <a:gd name="connsiteX31" fmla="*/ 4287217 w 5521325"/>
                <a:gd name="connsiteY31" fmla="*/ 758954 h 5535555"/>
                <a:gd name="connsiteX32" fmla="*/ 1475031 w 5521325"/>
                <a:gd name="connsiteY32" fmla="*/ 0 h 5535555"/>
                <a:gd name="connsiteX33" fmla="*/ 1508515 w 5521325"/>
                <a:gd name="connsiteY33" fmla="*/ 0 h 5535555"/>
                <a:gd name="connsiteX34" fmla="*/ 1577156 w 5521325"/>
                <a:gd name="connsiteY34" fmla="*/ 68641 h 5535555"/>
                <a:gd name="connsiteX35" fmla="*/ 1577156 w 5521325"/>
                <a:gd name="connsiteY35" fmla="*/ 623491 h 5535555"/>
                <a:gd name="connsiteX36" fmla="*/ 2241247 w 5521325"/>
                <a:gd name="connsiteY36" fmla="*/ 623491 h 5535555"/>
                <a:gd name="connsiteX37" fmla="*/ 2241247 w 5521325"/>
                <a:gd name="connsiteY37" fmla="*/ 68641 h 5535555"/>
                <a:gd name="connsiteX38" fmla="*/ 2309888 w 5521325"/>
                <a:gd name="connsiteY38" fmla="*/ 0 h 5535555"/>
                <a:gd name="connsiteX39" fmla="*/ 2343374 w 5521325"/>
                <a:gd name="connsiteY39" fmla="*/ 0 h 5535555"/>
                <a:gd name="connsiteX40" fmla="*/ 2412013 w 5521325"/>
                <a:gd name="connsiteY40" fmla="*/ 68641 h 5535555"/>
                <a:gd name="connsiteX41" fmla="*/ 2412013 w 5521325"/>
                <a:gd name="connsiteY41" fmla="*/ 623491 h 5535555"/>
                <a:gd name="connsiteX42" fmla="*/ 3076106 w 5521325"/>
                <a:gd name="connsiteY42" fmla="*/ 623491 h 5535555"/>
                <a:gd name="connsiteX43" fmla="*/ 3076106 w 5521325"/>
                <a:gd name="connsiteY43" fmla="*/ 68641 h 5535555"/>
                <a:gd name="connsiteX44" fmla="*/ 3144745 w 5521325"/>
                <a:gd name="connsiteY44" fmla="*/ 0 h 5535555"/>
                <a:gd name="connsiteX45" fmla="*/ 3178231 w 5521325"/>
                <a:gd name="connsiteY45" fmla="*/ 0 h 5535555"/>
                <a:gd name="connsiteX46" fmla="*/ 3246872 w 5521325"/>
                <a:gd name="connsiteY46" fmla="*/ 68641 h 5535555"/>
                <a:gd name="connsiteX47" fmla="*/ 3246872 w 5521325"/>
                <a:gd name="connsiteY47" fmla="*/ 623491 h 5535555"/>
                <a:gd name="connsiteX48" fmla="*/ 3910961 w 5521325"/>
                <a:gd name="connsiteY48" fmla="*/ 623491 h 5535555"/>
                <a:gd name="connsiteX49" fmla="*/ 3910961 w 5521325"/>
                <a:gd name="connsiteY49" fmla="*/ 68641 h 5535555"/>
                <a:gd name="connsiteX50" fmla="*/ 3979602 w 5521325"/>
                <a:gd name="connsiteY50" fmla="*/ 0 h 5535555"/>
                <a:gd name="connsiteX51" fmla="*/ 4013086 w 5521325"/>
                <a:gd name="connsiteY51" fmla="*/ 0 h 5535555"/>
                <a:gd name="connsiteX52" fmla="*/ 4081727 w 5521325"/>
                <a:gd name="connsiteY52" fmla="*/ 68641 h 5535555"/>
                <a:gd name="connsiteX53" fmla="*/ 4081727 w 5521325"/>
                <a:gd name="connsiteY53" fmla="*/ 623491 h 5535555"/>
                <a:gd name="connsiteX54" fmla="*/ 4391911 w 5521325"/>
                <a:gd name="connsiteY54" fmla="*/ 623491 h 5535555"/>
                <a:gd name="connsiteX55" fmla="*/ 4876208 w 5521325"/>
                <a:gd name="connsiteY55" fmla="*/ 1107788 h 5535555"/>
                <a:gd name="connsiteX56" fmla="*/ 4876208 w 5521325"/>
                <a:gd name="connsiteY56" fmla="*/ 1417973 h 5535555"/>
                <a:gd name="connsiteX57" fmla="*/ 5452686 w 5521325"/>
                <a:gd name="connsiteY57" fmla="*/ 1417973 h 5535555"/>
                <a:gd name="connsiteX58" fmla="*/ 5521325 w 5521325"/>
                <a:gd name="connsiteY58" fmla="*/ 1486612 h 5535555"/>
                <a:gd name="connsiteX59" fmla="*/ 5521325 w 5521325"/>
                <a:gd name="connsiteY59" fmla="*/ 1520098 h 5535555"/>
                <a:gd name="connsiteX60" fmla="*/ 5452686 w 5521325"/>
                <a:gd name="connsiteY60" fmla="*/ 1588739 h 5535555"/>
                <a:gd name="connsiteX61" fmla="*/ 4876208 w 5521325"/>
                <a:gd name="connsiteY61" fmla="*/ 1588739 h 5535555"/>
                <a:gd name="connsiteX62" fmla="*/ 4876208 w 5521325"/>
                <a:gd name="connsiteY62" fmla="*/ 2252830 h 5535555"/>
                <a:gd name="connsiteX63" fmla="*/ 5452686 w 5521325"/>
                <a:gd name="connsiteY63" fmla="*/ 2252830 h 5535555"/>
                <a:gd name="connsiteX64" fmla="*/ 5521325 w 5521325"/>
                <a:gd name="connsiteY64" fmla="*/ 2321469 h 5535555"/>
                <a:gd name="connsiteX65" fmla="*/ 5521325 w 5521325"/>
                <a:gd name="connsiteY65" fmla="*/ 2354954 h 5535555"/>
                <a:gd name="connsiteX66" fmla="*/ 5452686 w 5521325"/>
                <a:gd name="connsiteY66" fmla="*/ 2423595 h 5535555"/>
                <a:gd name="connsiteX67" fmla="*/ 4876208 w 5521325"/>
                <a:gd name="connsiteY67" fmla="*/ 2423595 h 5535555"/>
                <a:gd name="connsiteX68" fmla="*/ 4876208 w 5521325"/>
                <a:gd name="connsiteY68" fmla="*/ 3087686 h 5535555"/>
                <a:gd name="connsiteX69" fmla="*/ 5452686 w 5521325"/>
                <a:gd name="connsiteY69" fmla="*/ 3087686 h 5535555"/>
                <a:gd name="connsiteX70" fmla="*/ 5521325 w 5521325"/>
                <a:gd name="connsiteY70" fmla="*/ 3156326 h 5535555"/>
                <a:gd name="connsiteX71" fmla="*/ 5521325 w 5521325"/>
                <a:gd name="connsiteY71" fmla="*/ 3189811 h 5535555"/>
                <a:gd name="connsiteX72" fmla="*/ 5452686 w 5521325"/>
                <a:gd name="connsiteY72" fmla="*/ 3258452 h 5535555"/>
                <a:gd name="connsiteX73" fmla="*/ 4876208 w 5521325"/>
                <a:gd name="connsiteY73" fmla="*/ 3258452 h 5535555"/>
                <a:gd name="connsiteX74" fmla="*/ 4876208 w 5521325"/>
                <a:gd name="connsiteY74" fmla="*/ 3922541 h 5535555"/>
                <a:gd name="connsiteX75" fmla="*/ 5452686 w 5521325"/>
                <a:gd name="connsiteY75" fmla="*/ 3922541 h 5535555"/>
                <a:gd name="connsiteX76" fmla="*/ 5521325 w 5521325"/>
                <a:gd name="connsiteY76" fmla="*/ 3991181 h 5535555"/>
                <a:gd name="connsiteX77" fmla="*/ 5521325 w 5521325"/>
                <a:gd name="connsiteY77" fmla="*/ 4024666 h 5535555"/>
                <a:gd name="connsiteX78" fmla="*/ 5452686 w 5521325"/>
                <a:gd name="connsiteY78" fmla="*/ 4093307 h 5535555"/>
                <a:gd name="connsiteX79" fmla="*/ 4876208 w 5521325"/>
                <a:gd name="connsiteY79" fmla="*/ 4093307 h 5535555"/>
                <a:gd name="connsiteX80" fmla="*/ 4876208 w 5521325"/>
                <a:gd name="connsiteY80" fmla="*/ 4403489 h 5535555"/>
                <a:gd name="connsiteX81" fmla="*/ 4391911 w 5521325"/>
                <a:gd name="connsiteY81" fmla="*/ 4887786 h 5535555"/>
                <a:gd name="connsiteX82" fmla="*/ 1096205 w 5521325"/>
                <a:gd name="connsiteY82" fmla="*/ 4887786 h 5535555"/>
                <a:gd name="connsiteX83" fmla="*/ 611907 w 5521325"/>
                <a:gd name="connsiteY83" fmla="*/ 4403489 h 5535555"/>
                <a:gd name="connsiteX84" fmla="*/ 611907 w 5521325"/>
                <a:gd name="connsiteY84" fmla="*/ 4093307 h 5535555"/>
                <a:gd name="connsiteX85" fmla="*/ 68641 w 5521325"/>
                <a:gd name="connsiteY85" fmla="*/ 4093307 h 5535555"/>
                <a:gd name="connsiteX86" fmla="*/ 0 w 5521325"/>
                <a:gd name="connsiteY86" fmla="*/ 4024666 h 5535555"/>
                <a:gd name="connsiteX87" fmla="*/ 0 w 5521325"/>
                <a:gd name="connsiteY87" fmla="*/ 3991181 h 5535555"/>
                <a:gd name="connsiteX88" fmla="*/ 68641 w 5521325"/>
                <a:gd name="connsiteY88" fmla="*/ 3922541 h 5535555"/>
                <a:gd name="connsiteX89" fmla="*/ 611907 w 5521325"/>
                <a:gd name="connsiteY89" fmla="*/ 3922541 h 5535555"/>
                <a:gd name="connsiteX90" fmla="*/ 611907 w 5521325"/>
                <a:gd name="connsiteY90" fmla="*/ 3258452 h 5535555"/>
                <a:gd name="connsiteX91" fmla="*/ 68641 w 5521325"/>
                <a:gd name="connsiteY91" fmla="*/ 3258452 h 5535555"/>
                <a:gd name="connsiteX92" fmla="*/ 0 w 5521325"/>
                <a:gd name="connsiteY92" fmla="*/ 3189811 h 5535555"/>
                <a:gd name="connsiteX93" fmla="*/ 0 w 5521325"/>
                <a:gd name="connsiteY93" fmla="*/ 3156326 h 5535555"/>
                <a:gd name="connsiteX94" fmla="*/ 68641 w 5521325"/>
                <a:gd name="connsiteY94" fmla="*/ 3087686 h 5535555"/>
                <a:gd name="connsiteX95" fmla="*/ 611907 w 5521325"/>
                <a:gd name="connsiteY95" fmla="*/ 3087686 h 5535555"/>
                <a:gd name="connsiteX96" fmla="*/ 611907 w 5521325"/>
                <a:gd name="connsiteY96" fmla="*/ 2423595 h 5535555"/>
                <a:gd name="connsiteX97" fmla="*/ 68641 w 5521325"/>
                <a:gd name="connsiteY97" fmla="*/ 2423595 h 5535555"/>
                <a:gd name="connsiteX98" fmla="*/ 0 w 5521325"/>
                <a:gd name="connsiteY98" fmla="*/ 2354954 h 5535555"/>
                <a:gd name="connsiteX99" fmla="*/ 0 w 5521325"/>
                <a:gd name="connsiteY99" fmla="*/ 2321469 h 5535555"/>
                <a:gd name="connsiteX100" fmla="*/ 68641 w 5521325"/>
                <a:gd name="connsiteY100" fmla="*/ 2252830 h 5535555"/>
                <a:gd name="connsiteX101" fmla="*/ 611907 w 5521325"/>
                <a:gd name="connsiteY101" fmla="*/ 2252830 h 5535555"/>
                <a:gd name="connsiteX102" fmla="*/ 611907 w 5521325"/>
                <a:gd name="connsiteY102" fmla="*/ 1588739 h 5535555"/>
                <a:gd name="connsiteX103" fmla="*/ 68641 w 5521325"/>
                <a:gd name="connsiteY103" fmla="*/ 1588739 h 5535555"/>
                <a:gd name="connsiteX104" fmla="*/ 0 w 5521325"/>
                <a:gd name="connsiteY104" fmla="*/ 1520098 h 5535555"/>
                <a:gd name="connsiteX105" fmla="*/ 0 w 5521325"/>
                <a:gd name="connsiteY105" fmla="*/ 1486612 h 5535555"/>
                <a:gd name="connsiteX106" fmla="*/ 68641 w 5521325"/>
                <a:gd name="connsiteY106" fmla="*/ 1417973 h 5535555"/>
                <a:gd name="connsiteX107" fmla="*/ 611907 w 5521325"/>
                <a:gd name="connsiteY107" fmla="*/ 1417973 h 5535555"/>
                <a:gd name="connsiteX108" fmla="*/ 611907 w 5521325"/>
                <a:gd name="connsiteY108" fmla="*/ 1107788 h 5535555"/>
                <a:gd name="connsiteX109" fmla="*/ 1096205 w 5521325"/>
                <a:gd name="connsiteY109" fmla="*/ 623491 h 5535555"/>
                <a:gd name="connsiteX110" fmla="*/ 1406390 w 5521325"/>
                <a:gd name="connsiteY110" fmla="*/ 623491 h 5535555"/>
                <a:gd name="connsiteX111" fmla="*/ 1406390 w 5521325"/>
                <a:gd name="connsiteY111" fmla="*/ 68641 h 5535555"/>
                <a:gd name="connsiteX112" fmla="*/ 1475031 w 5521325"/>
                <a:gd name="connsiteY112" fmla="*/ 0 h 553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5521325" h="5535555">
                  <a:moveTo>
                    <a:pt x="3910961" y="4890438"/>
                  </a:moveTo>
                  <a:lnTo>
                    <a:pt x="4081727" y="4890438"/>
                  </a:lnTo>
                  <a:lnTo>
                    <a:pt x="4081727" y="5466916"/>
                  </a:lnTo>
                  <a:cubicBezTo>
                    <a:pt x="4081727" y="5504824"/>
                    <a:pt x="4050996" y="5535555"/>
                    <a:pt x="4013086" y="5535555"/>
                  </a:cubicBezTo>
                  <a:lnTo>
                    <a:pt x="3979602" y="5535555"/>
                  </a:lnTo>
                  <a:cubicBezTo>
                    <a:pt x="3941693" y="5535555"/>
                    <a:pt x="3910961" y="5504824"/>
                    <a:pt x="3910961" y="5466916"/>
                  </a:cubicBezTo>
                  <a:close/>
                  <a:moveTo>
                    <a:pt x="3076106" y="4890438"/>
                  </a:moveTo>
                  <a:lnTo>
                    <a:pt x="3246872" y="4890438"/>
                  </a:lnTo>
                  <a:lnTo>
                    <a:pt x="3246872" y="5466916"/>
                  </a:lnTo>
                  <a:cubicBezTo>
                    <a:pt x="3246872" y="5504824"/>
                    <a:pt x="3216140" y="5535555"/>
                    <a:pt x="3178231" y="5535555"/>
                  </a:cubicBezTo>
                  <a:lnTo>
                    <a:pt x="3144745" y="5535555"/>
                  </a:lnTo>
                  <a:cubicBezTo>
                    <a:pt x="3106837" y="5535555"/>
                    <a:pt x="3076106" y="5504824"/>
                    <a:pt x="3076106" y="5466916"/>
                  </a:cubicBezTo>
                  <a:close/>
                  <a:moveTo>
                    <a:pt x="2241247" y="4890438"/>
                  </a:moveTo>
                  <a:lnTo>
                    <a:pt x="2412013" y="4890438"/>
                  </a:lnTo>
                  <a:lnTo>
                    <a:pt x="2412013" y="5466916"/>
                  </a:lnTo>
                  <a:cubicBezTo>
                    <a:pt x="2412013" y="5504824"/>
                    <a:pt x="2381283" y="5535555"/>
                    <a:pt x="2343374" y="5535555"/>
                  </a:cubicBezTo>
                  <a:lnTo>
                    <a:pt x="2309888" y="5535555"/>
                  </a:lnTo>
                  <a:cubicBezTo>
                    <a:pt x="2271978" y="5535555"/>
                    <a:pt x="2241247" y="5504824"/>
                    <a:pt x="2241247" y="5466916"/>
                  </a:cubicBezTo>
                  <a:close/>
                  <a:moveTo>
                    <a:pt x="1406390" y="4890438"/>
                  </a:moveTo>
                  <a:lnTo>
                    <a:pt x="1577156" y="4890438"/>
                  </a:lnTo>
                  <a:lnTo>
                    <a:pt x="1577156" y="5466916"/>
                  </a:lnTo>
                  <a:cubicBezTo>
                    <a:pt x="1577156" y="5504824"/>
                    <a:pt x="1546424" y="5535555"/>
                    <a:pt x="1508515" y="5535555"/>
                  </a:cubicBezTo>
                  <a:lnTo>
                    <a:pt x="1475031" y="5535555"/>
                  </a:lnTo>
                  <a:cubicBezTo>
                    <a:pt x="1437121" y="5535555"/>
                    <a:pt x="1406390" y="5504824"/>
                    <a:pt x="1406390" y="5466916"/>
                  </a:cubicBezTo>
                  <a:close/>
                  <a:moveTo>
                    <a:pt x="1200898" y="758954"/>
                  </a:moveTo>
                  <a:cubicBezTo>
                    <a:pt x="950423" y="758954"/>
                    <a:pt x="747371" y="962006"/>
                    <a:pt x="747371" y="1212481"/>
                  </a:cubicBezTo>
                  <a:lnTo>
                    <a:pt x="747371" y="4298795"/>
                  </a:lnTo>
                  <a:cubicBezTo>
                    <a:pt x="747371" y="4549273"/>
                    <a:pt x="950423" y="4752323"/>
                    <a:pt x="1200898" y="4752323"/>
                  </a:cubicBezTo>
                  <a:lnTo>
                    <a:pt x="4287217" y="4752323"/>
                  </a:lnTo>
                  <a:cubicBezTo>
                    <a:pt x="4537693" y="4752323"/>
                    <a:pt x="4740746" y="4549273"/>
                    <a:pt x="4740746" y="4298795"/>
                  </a:cubicBezTo>
                  <a:lnTo>
                    <a:pt x="4740746" y="1212481"/>
                  </a:lnTo>
                  <a:cubicBezTo>
                    <a:pt x="4740746" y="962006"/>
                    <a:pt x="4537693" y="758954"/>
                    <a:pt x="4287217" y="758954"/>
                  </a:cubicBezTo>
                  <a:close/>
                  <a:moveTo>
                    <a:pt x="1475031" y="0"/>
                  </a:moveTo>
                  <a:lnTo>
                    <a:pt x="1508515" y="0"/>
                  </a:lnTo>
                  <a:cubicBezTo>
                    <a:pt x="1546424" y="0"/>
                    <a:pt x="1577156" y="30731"/>
                    <a:pt x="1577156" y="68641"/>
                  </a:cubicBezTo>
                  <a:lnTo>
                    <a:pt x="1577156" y="623491"/>
                  </a:lnTo>
                  <a:lnTo>
                    <a:pt x="2241247" y="623491"/>
                  </a:lnTo>
                  <a:lnTo>
                    <a:pt x="2241247" y="68641"/>
                  </a:lnTo>
                  <a:cubicBezTo>
                    <a:pt x="2241247" y="30731"/>
                    <a:pt x="2271978" y="0"/>
                    <a:pt x="2309888" y="0"/>
                  </a:cubicBezTo>
                  <a:lnTo>
                    <a:pt x="2343374" y="0"/>
                  </a:lnTo>
                  <a:cubicBezTo>
                    <a:pt x="2381283" y="0"/>
                    <a:pt x="2412013" y="30731"/>
                    <a:pt x="2412013" y="68641"/>
                  </a:cubicBezTo>
                  <a:lnTo>
                    <a:pt x="2412013" y="623491"/>
                  </a:lnTo>
                  <a:lnTo>
                    <a:pt x="3076106" y="623491"/>
                  </a:lnTo>
                  <a:lnTo>
                    <a:pt x="3076106" y="68641"/>
                  </a:lnTo>
                  <a:cubicBezTo>
                    <a:pt x="3076106" y="30731"/>
                    <a:pt x="3106837" y="0"/>
                    <a:pt x="3144745" y="0"/>
                  </a:cubicBezTo>
                  <a:lnTo>
                    <a:pt x="3178231" y="0"/>
                  </a:lnTo>
                  <a:cubicBezTo>
                    <a:pt x="3216140" y="0"/>
                    <a:pt x="3246872" y="30731"/>
                    <a:pt x="3246872" y="68641"/>
                  </a:cubicBezTo>
                  <a:lnTo>
                    <a:pt x="3246872" y="623491"/>
                  </a:lnTo>
                  <a:lnTo>
                    <a:pt x="3910961" y="623491"/>
                  </a:lnTo>
                  <a:lnTo>
                    <a:pt x="3910961" y="68641"/>
                  </a:lnTo>
                  <a:cubicBezTo>
                    <a:pt x="3910961" y="30731"/>
                    <a:pt x="3941693" y="0"/>
                    <a:pt x="3979602" y="0"/>
                  </a:cubicBezTo>
                  <a:lnTo>
                    <a:pt x="4013086" y="0"/>
                  </a:lnTo>
                  <a:cubicBezTo>
                    <a:pt x="4050996" y="0"/>
                    <a:pt x="4081727" y="30731"/>
                    <a:pt x="4081727" y="68641"/>
                  </a:cubicBezTo>
                  <a:lnTo>
                    <a:pt x="4081727" y="623491"/>
                  </a:lnTo>
                  <a:lnTo>
                    <a:pt x="4391911" y="623491"/>
                  </a:lnTo>
                  <a:cubicBezTo>
                    <a:pt x="4659382" y="623491"/>
                    <a:pt x="4876208" y="840319"/>
                    <a:pt x="4876208" y="1107788"/>
                  </a:cubicBezTo>
                  <a:lnTo>
                    <a:pt x="4876208" y="1417973"/>
                  </a:lnTo>
                  <a:lnTo>
                    <a:pt x="5452686" y="1417973"/>
                  </a:lnTo>
                  <a:cubicBezTo>
                    <a:pt x="5490596" y="1417973"/>
                    <a:pt x="5521325" y="1448704"/>
                    <a:pt x="5521325" y="1486612"/>
                  </a:cubicBezTo>
                  <a:lnTo>
                    <a:pt x="5521325" y="1520098"/>
                  </a:lnTo>
                  <a:cubicBezTo>
                    <a:pt x="5521325" y="1558007"/>
                    <a:pt x="5490596" y="1588739"/>
                    <a:pt x="5452686" y="1588739"/>
                  </a:cubicBezTo>
                  <a:lnTo>
                    <a:pt x="4876208" y="1588739"/>
                  </a:lnTo>
                  <a:lnTo>
                    <a:pt x="4876208" y="2252830"/>
                  </a:lnTo>
                  <a:lnTo>
                    <a:pt x="5452686" y="2252830"/>
                  </a:lnTo>
                  <a:cubicBezTo>
                    <a:pt x="5490596" y="2252830"/>
                    <a:pt x="5521325" y="2283561"/>
                    <a:pt x="5521325" y="2321469"/>
                  </a:cubicBezTo>
                  <a:lnTo>
                    <a:pt x="5521325" y="2354954"/>
                  </a:lnTo>
                  <a:cubicBezTo>
                    <a:pt x="5521325" y="2392864"/>
                    <a:pt x="5490596" y="2423595"/>
                    <a:pt x="5452686" y="2423595"/>
                  </a:cubicBezTo>
                  <a:lnTo>
                    <a:pt x="4876208" y="2423595"/>
                  </a:lnTo>
                  <a:lnTo>
                    <a:pt x="4876208" y="3087686"/>
                  </a:lnTo>
                  <a:lnTo>
                    <a:pt x="5452686" y="3087686"/>
                  </a:lnTo>
                  <a:cubicBezTo>
                    <a:pt x="5490596" y="3087686"/>
                    <a:pt x="5521325" y="3118418"/>
                    <a:pt x="5521325" y="3156326"/>
                  </a:cubicBezTo>
                  <a:lnTo>
                    <a:pt x="5521325" y="3189811"/>
                  </a:lnTo>
                  <a:cubicBezTo>
                    <a:pt x="5521325" y="3227721"/>
                    <a:pt x="5490596" y="3258452"/>
                    <a:pt x="5452686" y="3258452"/>
                  </a:cubicBezTo>
                  <a:lnTo>
                    <a:pt x="4876208" y="3258452"/>
                  </a:lnTo>
                  <a:lnTo>
                    <a:pt x="4876208" y="3922541"/>
                  </a:lnTo>
                  <a:lnTo>
                    <a:pt x="5452686" y="3922541"/>
                  </a:lnTo>
                  <a:cubicBezTo>
                    <a:pt x="5490596" y="3922541"/>
                    <a:pt x="5521325" y="3953273"/>
                    <a:pt x="5521325" y="3991181"/>
                  </a:cubicBezTo>
                  <a:lnTo>
                    <a:pt x="5521325" y="4024666"/>
                  </a:lnTo>
                  <a:cubicBezTo>
                    <a:pt x="5521325" y="4062576"/>
                    <a:pt x="5490596" y="4093307"/>
                    <a:pt x="5452686" y="4093307"/>
                  </a:cubicBezTo>
                  <a:lnTo>
                    <a:pt x="4876208" y="4093307"/>
                  </a:lnTo>
                  <a:lnTo>
                    <a:pt x="4876208" y="4403489"/>
                  </a:lnTo>
                  <a:cubicBezTo>
                    <a:pt x="4876208" y="4670958"/>
                    <a:pt x="4659382" y="4887786"/>
                    <a:pt x="4391911" y="4887786"/>
                  </a:cubicBezTo>
                  <a:lnTo>
                    <a:pt x="1096205" y="4887786"/>
                  </a:lnTo>
                  <a:cubicBezTo>
                    <a:pt x="828735" y="4887786"/>
                    <a:pt x="611907" y="4670958"/>
                    <a:pt x="611907" y="4403489"/>
                  </a:cubicBezTo>
                  <a:lnTo>
                    <a:pt x="611907" y="4093307"/>
                  </a:lnTo>
                  <a:lnTo>
                    <a:pt x="68641" y="4093307"/>
                  </a:lnTo>
                  <a:cubicBezTo>
                    <a:pt x="30732" y="4093307"/>
                    <a:pt x="0" y="4062576"/>
                    <a:pt x="0" y="4024666"/>
                  </a:cubicBezTo>
                  <a:lnTo>
                    <a:pt x="0" y="3991181"/>
                  </a:lnTo>
                  <a:cubicBezTo>
                    <a:pt x="0" y="3953273"/>
                    <a:pt x="30732" y="3922541"/>
                    <a:pt x="68641" y="3922541"/>
                  </a:cubicBezTo>
                  <a:lnTo>
                    <a:pt x="611907" y="3922541"/>
                  </a:lnTo>
                  <a:lnTo>
                    <a:pt x="611907" y="3258452"/>
                  </a:lnTo>
                  <a:lnTo>
                    <a:pt x="68641" y="3258452"/>
                  </a:lnTo>
                  <a:cubicBezTo>
                    <a:pt x="30732" y="3258452"/>
                    <a:pt x="0" y="3227721"/>
                    <a:pt x="0" y="3189811"/>
                  </a:cubicBezTo>
                  <a:lnTo>
                    <a:pt x="0" y="3156326"/>
                  </a:lnTo>
                  <a:cubicBezTo>
                    <a:pt x="0" y="3118418"/>
                    <a:pt x="30732" y="3087686"/>
                    <a:pt x="68641" y="3087686"/>
                  </a:cubicBezTo>
                  <a:lnTo>
                    <a:pt x="611907" y="3087686"/>
                  </a:lnTo>
                  <a:lnTo>
                    <a:pt x="611907" y="2423595"/>
                  </a:lnTo>
                  <a:lnTo>
                    <a:pt x="68641" y="2423595"/>
                  </a:lnTo>
                  <a:cubicBezTo>
                    <a:pt x="30732" y="2423595"/>
                    <a:pt x="0" y="2392864"/>
                    <a:pt x="0" y="2354954"/>
                  </a:cubicBezTo>
                  <a:lnTo>
                    <a:pt x="0" y="2321469"/>
                  </a:lnTo>
                  <a:cubicBezTo>
                    <a:pt x="0" y="2283561"/>
                    <a:pt x="30732" y="2252830"/>
                    <a:pt x="68641" y="2252830"/>
                  </a:cubicBezTo>
                  <a:lnTo>
                    <a:pt x="611907" y="2252830"/>
                  </a:lnTo>
                  <a:lnTo>
                    <a:pt x="611907" y="1588739"/>
                  </a:lnTo>
                  <a:lnTo>
                    <a:pt x="68641" y="1588739"/>
                  </a:lnTo>
                  <a:cubicBezTo>
                    <a:pt x="30732" y="1588739"/>
                    <a:pt x="0" y="1558007"/>
                    <a:pt x="0" y="1520098"/>
                  </a:cubicBezTo>
                  <a:lnTo>
                    <a:pt x="0" y="1486612"/>
                  </a:lnTo>
                  <a:cubicBezTo>
                    <a:pt x="0" y="1448704"/>
                    <a:pt x="30732" y="1417973"/>
                    <a:pt x="68641" y="1417973"/>
                  </a:cubicBezTo>
                  <a:lnTo>
                    <a:pt x="611907" y="1417973"/>
                  </a:lnTo>
                  <a:lnTo>
                    <a:pt x="611907" y="1107788"/>
                  </a:lnTo>
                  <a:cubicBezTo>
                    <a:pt x="611907" y="840319"/>
                    <a:pt x="828735" y="623491"/>
                    <a:pt x="1096205" y="623491"/>
                  </a:cubicBezTo>
                  <a:lnTo>
                    <a:pt x="1406390" y="623491"/>
                  </a:lnTo>
                  <a:lnTo>
                    <a:pt x="1406390" y="68641"/>
                  </a:lnTo>
                  <a:cubicBezTo>
                    <a:pt x="1406390" y="30731"/>
                    <a:pt x="1437121" y="0"/>
                    <a:pt x="1475031" y="0"/>
                  </a:cubicBezTo>
                  <a:close/>
                </a:path>
              </a:pathLst>
            </a:custGeom>
            <a:solidFill>
              <a:srgbClr val="0033B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A3E4236-5CEB-F045-9A65-5882C803C198}"/>
                </a:ext>
              </a:extLst>
            </p:cNvPr>
            <p:cNvSpPr/>
            <p:nvPr/>
          </p:nvSpPr>
          <p:spPr>
            <a:xfrm>
              <a:off x="2554674" y="2186050"/>
              <a:ext cx="1154106" cy="936390"/>
            </a:xfrm>
            <a:custGeom>
              <a:avLst/>
              <a:gdLst>
                <a:gd name="connsiteX0" fmla="*/ 1462426 w 2444841"/>
                <a:gd name="connsiteY0" fmla="*/ 1119271 h 1983634"/>
                <a:gd name="connsiteX1" fmla="*/ 1355847 w 2444841"/>
                <a:gd name="connsiteY1" fmla="*/ 1225850 h 1983634"/>
                <a:gd name="connsiteX2" fmla="*/ 1462426 w 2444841"/>
                <a:gd name="connsiteY2" fmla="*/ 1332429 h 1983634"/>
                <a:gd name="connsiteX3" fmla="*/ 1569005 w 2444841"/>
                <a:gd name="connsiteY3" fmla="*/ 1225850 h 1983634"/>
                <a:gd name="connsiteX4" fmla="*/ 1462426 w 2444841"/>
                <a:gd name="connsiteY4" fmla="*/ 1119271 h 1983634"/>
                <a:gd name="connsiteX5" fmla="*/ 1462426 w 2444841"/>
                <a:gd name="connsiteY5" fmla="*/ 963694 h 1983634"/>
                <a:gd name="connsiteX6" fmla="*/ 1724582 w 2444841"/>
                <a:gd name="connsiteY6" fmla="*/ 1225850 h 1983634"/>
                <a:gd name="connsiteX7" fmla="*/ 1462426 w 2444841"/>
                <a:gd name="connsiteY7" fmla="*/ 1488006 h 1983634"/>
                <a:gd name="connsiteX8" fmla="*/ 1220871 w 2444841"/>
                <a:gd name="connsiteY8" fmla="*/ 1327893 h 1983634"/>
                <a:gd name="connsiteX9" fmla="*/ 1212939 w 2444841"/>
                <a:gd name="connsiteY9" fmla="*/ 1288603 h 1983634"/>
                <a:gd name="connsiteX10" fmla="*/ 0 w 2444841"/>
                <a:gd name="connsiteY10" fmla="*/ 1288603 h 1983634"/>
                <a:gd name="connsiteX11" fmla="*/ 0 w 2444841"/>
                <a:gd name="connsiteY11" fmla="*/ 1163097 h 1983634"/>
                <a:gd name="connsiteX12" fmla="*/ 1212939 w 2444841"/>
                <a:gd name="connsiteY12" fmla="*/ 1163097 h 1983634"/>
                <a:gd name="connsiteX13" fmla="*/ 1220871 w 2444841"/>
                <a:gd name="connsiteY13" fmla="*/ 1123807 h 1983634"/>
                <a:gd name="connsiteX14" fmla="*/ 1462426 w 2444841"/>
                <a:gd name="connsiteY14" fmla="*/ 963694 h 1983634"/>
                <a:gd name="connsiteX15" fmla="*/ 442526 w 2444841"/>
                <a:gd name="connsiteY15" fmla="*/ 667244 h 1983634"/>
                <a:gd name="connsiteX16" fmla="*/ 335947 w 2444841"/>
                <a:gd name="connsiteY16" fmla="*/ 773823 h 1983634"/>
                <a:gd name="connsiteX17" fmla="*/ 442526 w 2444841"/>
                <a:gd name="connsiteY17" fmla="*/ 880402 h 1983634"/>
                <a:gd name="connsiteX18" fmla="*/ 549105 w 2444841"/>
                <a:gd name="connsiteY18" fmla="*/ 773823 h 1983634"/>
                <a:gd name="connsiteX19" fmla="*/ 442526 w 2444841"/>
                <a:gd name="connsiteY19" fmla="*/ 667244 h 1983634"/>
                <a:gd name="connsiteX20" fmla="*/ 2067949 w 2444841"/>
                <a:gd name="connsiteY20" fmla="*/ 654611 h 1983634"/>
                <a:gd name="connsiteX21" fmla="*/ 1961370 w 2444841"/>
                <a:gd name="connsiteY21" fmla="*/ 761190 h 1983634"/>
                <a:gd name="connsiteX22" fmla="*/ 2067949 w 2444841"/>
                <a:gd name="connsiteY22" fmla="*/ 867769 h 1983634"/>
                <a:gd name="connsiteX23" fmla="*/ 2174528 w 2444841"/>
                <a:gd name="connsiteY23" fmla="*/ 761190 h 1983634"/>
                <a:gd name="connsiteX24" fmla="*/ 2067949 w 2444841"/>
                <a:gd name="connsiteY24" fmla="*/ 654611 h 1983634"/>
                <a:gd name="connsiteX25" fmla="*/ 2067949 w 2444841"/>
                <a:gd name="connsiteY25" fmla="*/ 499034 h 1983634"/>
                <a:gd name="connsiteX26" fmla="*/ 2330105 w 2444841"/>
                <a:gd name="connsiteY26" fmla="*/ 761190 h 1983634"/>
                <a:gd name="connsiteX27" fmla="*/ 2169992 w 2444841"/>
                <a:gd name="connsiteY27" fmla="*/ 1002745 h 1983634"/>
                <a:gd name="connsiteX28" fmla="*/ 2130703 w 2444841"/>
                <a:gd name="connsiteY28" fmla="*/ 1010677 h 1983634"/>
                <a:gd name="connsiteX29" fmla="*/ 2130703 w 2444841"/>
                <a:gd name="connsiteY29" fmla="*/ 1514664 h 1983634"/>
                <a:gd name="connsiteX30" fmla="*/ 2133666 w 2444841"/>
                <a:gd name="connsiteY30" fmla="*/ 1702480 h 1983634"/>
                <a:gd name="connsiteX31" fmla="*/ 1852512 w 2444841"/>
                <a:gd name="connsiteY31" fmla="*/ 1983634 h 1983634"/>
                <a:gd name="connsiteX32" fmla="*/ 1661733 w 2444841"/>
                <a:gd name="connsiteY32" fmla="*/ 1983634 h 1983634"/>
                <a:gd name="connsiteX33" fmla="*/ 2005197 w 2444841"/>
                <a:gd name="connsiteY33" fmla="*/ 1640170 h 1983634"/>
                <a:gd name="connsiteX34" fmla="*/ 2005197 w 2444841"/>
                <a:gd name="connsiteY34" fmla="*/ 1010677 h 1983634"/>
                <a:gd name="connsiteX35" fmla="*/ 1965906 w 2444841"/>
                <a:gd name="connsiteY35" fmla="*/ 1002745 h 1983634"/>
                <a:gd name="connsiteX36" fmla="*/ 1805793 w 2444841"/>
                <a:gd name="connsiteY36" fmla="*/ 761190 h 1983634"/>
                <a:gd name="connsiteX37" fmla="*/ 2067949 w 2444841"/>
                <a:gd name="connsiteY37" fmla="*/ 499034 h 1983634"/>
                <a:gd name="connsiteX38" fmla="*/ 1021366 w 2444841"/>
                <a:gd name="connsiteY38" fmla="*/ 155577 h 1983634"/>
                <a:gd name="connsiteX39" fmla="*/ 914787 w 2444841"/>
                <a:gd name="connsiteY39" fmla="*/ 262156 h 1983634"/>
                <a:gd name="connsiteX40" fmla="*/ 1021366 w 2444841"/>
                <a:gd name="connsiteY40" fmla="*/ 368735 h 1983634"/>
                <a:gd name="connsiteX41" fmla="*/ 1127945 w 2444841"/>
                <a:gd name="connsiteY41" fmla="*/ 262156 h 1983634"/>
                <a:gd name="connsiteX42" fmla="*/ 1021366 w 2444841"/>
                <a:gd name="connsiteY42" fmla="*/ 155577 h 1983634"/>
                <a:gd name="connsiteX43" fmla="*/ 2444841 w 2444841"/>
                <a:gd name="connsiteY43" fmla="*/ 147672 h 1983634"/>
                <a:gd name="connsiteX44" fmla="*/ 2444841 w 2444841"/>
                <a:gd name="connsiteY44" fmla="*/ 267842 h 1983634"/>
                <a:gd name="connsiteX45" fmla="*/ 1883580 w 2444841"/>
                <a:gd name="connsiteY45" fmla="*/ 267842 h 1983634"/>
                <a:gd name="connsiteX46" fmla="*/ 1315773 w 2444841"/>
                <a:gd name="connsiteY46" fmla="*/ 834610 h 1983634"/>
                <a:gd name="connsiteX47" fmla="*/ 692013 w 2444841"/>
                <a:gd name="connsiteY47" fmla="*/ 836576 h 1983634"/>
                <a:gd name="connsiteX48" fmla="*/ 684081 w 2444841"/>
                <a:gd name="connsiteY48" fmla="*/ 875866 h 1983634"/>
                <a:gd name="connsiteX49" fmla="*/ 442526 w 2444841"/>
                <a:gd name="connsiteY49" fmla="*/ 1035979 h 1983634"/>
                <a:gd name="connsiteX50" fmla="*/ 180370 w 2444841"/>
                <a:gd name="connsiteY50" fmla="*/ 773823 h 1983634"/>
                <a:gd name="connsiteX51" fmla="*/ 442526 w 2444841"/>
                <a:gd name="connsiteY51" fmla="*/ 511667 h 1983634"/>
                <a:gd name="connsiteX52" fmla="*/ 684081 w 2444841"/>
                <a:gd name="connsiteY52" fmla="*/ 671780 h 1983634"/>
                <a:gd name="connsiteX53" fmla="*/ 692013 w 2444841"/>
                <a:gd name="connsiteY53" fmla="*/ 711070 h 1983634"/>
                <a:gd name="connsiteX54" fmla="*/ 1269438 w 2444841"/>
                <a:gd name="connsiteY54" fmla="*/ 711070 h 1983634"/>
                <a:gd name="connsiteX55" fmla="*/ 1832713 w 2444841"/>
                <a:gd name="connsiteY55" fmla="*/ 148826 h 1983634"/>
                <a:gd name="connsiteX56" fmla="*/ 1021366 w 2444841"/>
                <a:gd name="connsiteY56" fmla="*/ 0 h 1983634"/>
                <a:gd name="connsiteX57" fmla="*/ 1283522 w 2444841"/>
                <a:gd name="connsiteY57" fmla="*/ 262156 h 1983634"/>
                <a:gd name="connsiteX58" fmla="*/ 1021366 w 2444841"/>
                <a:gd name="connsiteY58" fmla="*/ 524312 h 1983634"/>
                <a:gd name="connsiteX59" fmla="*/ 779811 w 2444841"/>
                <a:gd name="connsiteY59" fmla="*/ 364199 h 1983634"/>
                <a:gd name="connsiteX60" fmla="*/ 771879 w 2444841"/>
                <a:gd name="connsiteY60" fmla="*/ 324909 h 1983634"/>
                <a:gd name="connsiteX61" fmla="*/ 6174 w 2444841"/>
                <a:gd name="connsiteY61" fmla="*/ 324909 h 1983634"/>
                <a:gd name="connsiteX62" fmla="*/ 6174 w 2444841"/>
                <a:gd name="connsiteY62" fmla="*/ 199403 h 1983634"/>
                <a:gd name="connsiteX63" fmla="*/ 771879 w 2444841"/>
                <a:gd name="connsiteY63" fmla="*/ 199403 h 1983634"/>
                <a:gd name="connsiteX64" fmla="*/ 779811 w 2444841"/>
                <a:gd name="connsiteY64" fmla="*/ 160113 h 1983634"/>
                <a:gd name="connsiteX65" fmla="*/ 1021366 w 2444841"/>
                <a:gd name="connsiteY65" fmla="*/ 0 h 1983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444841" h="1983634">
                  <a:moveTo>
                    <a:pt x="1462426" y="1119271"/>
                  </a:moveTo>
                  <a:cubicBezTo>
                    <a:pt x="1403564" y="1119271"/>
                    <a:pt x="1355847" y="1166988"/>
                    <a:pt x="1355847" y="1225850"/>
                  </a:cubicBezTo>
                  <a:cubicBezTo>
                    <a:pt x="1355847" y="1284712"/>
                    <a:pt x="1403564" y="1332429"/>
                    <a:pt x="1462426" y="1332429"/>
                  </a:cubicBezTo>
                  <a:cubicBezTo>
                    <a:pt x="1521288" y="1332429"/>
                    <a:pt x="1569005" y="1284712"/>
                    <a:pt x="1569005" y="1225850"/>
                  </a:cubicBezTo>
                  <a:cubicBezTo>
                    <a:pt x="1569005" y="1166988"/>
                    <a:pt x="1521288" y="1119271"/>
                    <a:pt x="1462426" y="1119271"/>
                  </a:cubicBezTo>
                  <a:close/>
                  <a:moveTo>
                    <a:pt x="1462426" y="963694"/>
                  </a:moveTo>
                  <a:cubicBezTo>
                    <a:pt x="1607211" y="963694"/>
                    <a:pt x="1724582" y="1081065"/>
                    <a:pt x="1724582" y="1225850"/>
                  </a:cubicBezTo>
                  <a:cubicBezTo>
                    <a:pt x="1724582" y="1370635"/>
                    <a:pt x="1607211" y="1488006"/>
                    <a:pt x="1462426" y="1488006"/>
                  </a:cubicBezTo>
                  <a:cubicBezTo>
                    <a:pt x="1353837" y="1488006"/>
                    <a:pt x="1260669" y="1421985"/>
                    <a:pt x="1220871" y="1327893"/>
                  </a:cubicBezTo>
                  <a:lnTo>
                    <a:pt x="1212939" y="1288603"/>
                  </a:lnTo>
                  <a:lnTo>
                    <a:pt x="0" y="1288603"/>
                  </a:lnTo>
                  <a:lnTo>
                    <a:pt x="0" y="1163097"/>
                  </a:lnTo>
                  <a:lnTo>
                    <a:pt x="1212939" y="1163097"/>
                  </a:lnTo>
                  <a:lnTo>
                    <a:pt x="1220871" y="1123807"/>
                  </a:lnTo>
                  <a:cubicBezTo>
                    <a:pt x="1260669" y="1029715"/>
                    <a:pt x="1353837" y="963694"/>
                    <a:pt x="1462426" y="963694"/>
                  </a:cubicBezTo>
                  <a:close/>
                  <a:moveTo>
                    <a:pt x="442526" y="667244"/>
                  </a:moveTo>
                  <a:cubicBezTo>
                    <a:pt x="383664" y="667244"/>
                    <a:pt x="335947" y="714961"/>
                    <a:pt x="335947" y="773823"/>
                  </a:cubicBezTo>
                  <a:cubicBezTo>
                    <a:pt x="335947" y="832685"/>
                    <a:pt x="383664" y="880402"/>
                    <a:pt x="442526" y="880402"/>
                  </a:cubicBezTo>
                  <a:cubicBezTo>
                    <a:pt x="501388" y="880402"/>
                    <a:pt x="549105" y="832685"/>
                    <a:pt x="549105" y="773823"/>
                  </a:cubicBezTo>
                  <a:cubicBezTo>
                    <a:pt x="549105" y="714961"/>
                    <a:pt x="501388" y="667244"/>
                    <a:pt x="442526" y="667244"/>
                  </a:cubicBezTo>
                  <a:close/>
                  <a:moveTo>
                    <a:pt x="2067949" y="654611"/>
                  </a:moveTo>
                  <a:cubicBezTo>
                    <a:pt x="2009087" y="654611"/>
                    <a:pt x="1961370" y="702328"/>
                    <a:pt x="1961370" y="761190"/>
                  </a:cubicBezTo>
                  <a:cubicBezTo>
                    <a:pt x="1961370" y="820052"/>
                    <a:pt x="2009087" y="867769"/>
                    <a:pt x="2067949" y="867769"/>
                  </a:cubicBezTo>
                  <a:cubicBezTo>
                    <a:pt x="2126811" y="867769"/>
                    <a:pt x="2174528" y="820052"/>
                    <a:pt x="2174528" y="761190"/>
                  </a:cubicBezTo>
                  <a:cubicBezTo>
                    <a:pt x="2174528" y="702328"/>
                    <a:pt x="2126811" y="654611"/>
                    <a:pt x="2067949" y="654611"/>
                  </a:cubicBezTo>
                  <a:close/>
                  <a:moveTo>
                    <a:pt x="2067949" y="499034"/>
                  </a:moveTo>
                  <a:cubicBezTo>
                    <a:pt x="2212734" y="499034"/>
                    <a:pt x="2330105" y="616405"/>
                    <a:pt x="2330105" y="761190"/>
                  </a:cubicBezTo>
                  <a:cubicBezTo>
                    <a:pt x="2330105" y="869779"/>
                    <a:pt x="2264084" y="962947"/>
                    <a:pt x="2169992" y="1002745"/>
                  </a:cubicBezTo>
                  <a:lnTo>
                    <a:pt x="2130703" y="1010677"/>
                  </a:lnTo>
                  <a:lnTo>
                    <a:pt x="2130703" y="1514664"/>
                  </a:lnTo>
                  <a:cubicBezTo>
                    <a:pt x="2131691" y="1577269"/>
                    <a:pt x="2132678" y="1639875"/>
                    <a:pt x="2133666" y="1702480"/>
                  </a:cubicBezTo>
                  <a:lnTo>
                    <a:pt x="1852512" y="1983634"/>
                  </a:lnTo>
                  <a:lnTo>
                    <a:pt x="1661733" y="1983634"/>
                  </a:lnTo>
                  <a:lnTo>
                    <a:pt x="2005197" y="1640170"/>
                  </a:lnTo>
                  <a:lnTo>
                    <a:pt x="2005197" y="1010677"/>
                  </a:lnTo>
                  <a:lnTo>
                    <a:pt x="1965906" y="1002745"/>
                  </a:lnTo>
                  <a:cubicBezTo>
                    <a:pt x="1871814" y="962947"/>
                    <a:pt x="1805793" y="869779"/>
                    <a:pt x="1805793" y="761190"/>
                  </a:cubicBezTo>
                  <a:cubicBezTo>
                    <a:pt x="1805793" y="616405"/>
                    <a:pt x="1923164" y="499034"/>
                    <a:pt x="2067949" y="499034"/>
                  </a:cubicBezTo>
                  <a:close/>
                  <a:moveTo>
                    <a:pt x="1021366" y="155577"/>
                  </a:moveTo>
                  <a:cubicBezTo>
                    <a:pt x="962504" y="155577"/>
                    <a:pt x="914787" y="203294"/>
                    <a:pt x="914787" y="262156"/>
                  </a:cubicBezTo>
                  <a:cubicBezTo>
                    <a:pt x="914787" y="321018"/>
                    <a:pt x="962504" y="368735"/>
                    <a:pt x="1021366" y="368735"/>
                  </a:cubicBezTo>
                  <a:cubicBezTo>
                    <a:pt x="1080228" y="368735"/>
                    <a:pt x="1127945" y="321018"/>
                    <a:pt x="1127945" y="262156"/>
                  </a:cubicBezTo>
                  <a:cubicBezTo>
                    <a:pt x="1127945" y="203294"/>
                    <a:pt x="1080228" y="155577"/>
                    <a:pt x="1021366" y="155577"/>
                  </a:cubicBezTo>
                  <a:close/>
                  <a:moveTo>
                    <a:pt x="2444841" y="147672"/>
                  </a:moveTo>
                  <a:lnTo>
                    <a:pt x="2444841" y="267842"/>
                  </a:lnTo>
                  <a:lnTo>
                    <a:pt x="1883580" y="267842"/>
                  </a:lnTo>
                  <a:lnTo>
                    <a:pt x="1315773" y="834610"/>
                  </a:lnTo>
                  <a:lnTo>
                    <a:pt x="692013" y="836576"/>
                  </a:lnTo>
                  <a:lnTo>
                    <a:pt x="684081" y="875866"/>
                  </a:lnTo>
                  <a:cubicBezTo>
                    <a:pt x="644283" y="969958"/>
                    <a:pt x="551115" y="1035979"/>
                    <a:pt x="442526" y="1035979"/>
                  </a:cubicBezTo>
                  <a:cubicBezTo>
                    <a:pt x="297741" y="1035979"/>
                    <a:pt x="180370" y="918608"/>
                    <a:pt x="180370" y="773823"/>
                  </a:cubicBezTo>
                  <a:cubicBezTo>
                    <a:pt x="180370" y="629038"/>
                    <a:pt x="297741" y="511667"/>
                    <a:pt x="442526" y="511667"/>
                  </a:cubicBezTo>
                  <a:cubicBezTo>
                    <a:pt x="551115" y="511667"/>
                    <a:pt x="644283" y="577688"/>
                    <a:pt x="684081" y="671780"/>
                  </a:cubicBezTo>
                  <a:lnTo>
                    <a:pt x="692013" y="711070"/>
                  </a:lnTo>
                  <a:lnTo>
                    <a:pt x="1269438" y="711070"/>
                  </a:lnTo>
                  <a:lnTo>
                    <a:pt x="1832713" y="148826"/>
                  </a:lnTo>
                  <a:close/>
                  <a:moveTo>
                    <a:pt x="1021366" y="0"/>
                  </a:moveTo>
                  <a:cubicBezTo>
                    <a:pt x="1166151" y="0"/>
                    <a:pt x="1283522" y="117371"/>
                    <a:pt x="1283522" y="262156"/>
                  </a:cubicBezTo>
                  <a:cubicBezTo>
                    <a:pt x="1283522" y="406941"/>
                    <a:pt x="1166151" y="524312"/>
                    <a:pt x="1021366" y="524312"/>
                  </a:cubicBezTo>
                  <a:cubicBezTo>
                    <a:pt x="912777" y="524312"/>
                    <a:pt x="819609" y="458291"/>
                    <a:pt x="779811" y="364199"/>
                  </a:cubicBezTo>
                  <a:lnTo>
                    <a:pt x="771879" y="324909"/>
                  </a:lnTo>
                  <a:lnTo>
                    <a:pt x="6174" y="324909"/>
                  </a:lnTo>
                  <a:lnTo>
                    <a:pt x="6174" y="199403"/>
                  </a:lnTo>
                  <a:lnTo>
                    <a:pt x="771879" y="199403"/>
                  </a:lnTo>
                  <a:lnTo>
                    <a:pt x="779811" y="160113"/>
                  </a:lnTo>
                  <a:cubicBezTo>
                    <a:pt x="819609" y="66021"/>
                    <a:pt x="912777" y="0"/>
                    <a:pt x="1021366" y="0"/>
                  </a:cubicBezTo>
                  <a:close/>
                </a:path>
              </a:pathLst>
            </a:custGeom>
            <a:solidFill>
              <a:srgbClr val="0033B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4" name="Left Bracket 3">
            <a:extLst>
              <a:ext uri="{FF2B5EF4-FFF2-40B4-BE49-F238E27FC236}">
                <a16:creationId xmlns:a16="http://schemas.microsoft.com/office/drawing/2014/main" id="{F83C0356-DB4E-3841-85C8-E46C33642794}"/>
              </a:ext>
            </a:extLst>
          </p:cNvPr>
          <p:cNvSpPr/>
          <p:nvPr/>
        </p:nvSpPr>
        <p:spPr>
          <a:xfrm>
            <a:off x="2285999" y="6605033"/>
            <a:ext cx="72000" cy="1075267"/>
          </a:xfrm>
          <a:prstGeom prst="leftBracket">
            <a:avLst/>
          </a:prstGeom>
          <a:ln w="12700">
            <a:solidFill>
              <a:srgbClr val="0033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40468A37-2641-A64D-B452-C52DAC557AC8}"/>
              </a:ext>
            </a:extLst>
          </p:cNvPr>
          <p:cNvSpPr/>
          <p:nvPr/>
        </p:nvSpPr>
        <p:spPr>
          <a:xfrm>
            <a:off x="2285999" y="5380028"/>
            <a:ext cx="72000" cy="1075267"/>
          </a:xfrm>
          <a:prstGeom prst="leftBracket">
            <a:avLst/>
          </a:prstGeom>
          <a:ln w="12700">
            <a:solidFill>
              <a:srgbClr val="0033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1728D0EE-628D-CE4B-BAB1-BDA0696FB483}"/>
              </a:ext>
            </a:extLst>
          </p:cNvPr>
          <p:cNvSpPr/>
          <p:nvPr/>
        </p:nvSpPr>
        <p:spPr>
          <a:xfrm>
            <a:off x="2285999" y="3551638"/>
            <a:ext cx="72000" cy="1620000"/>
          </a:xfrm>
          <a:prstGeom prst="leftBracket">
            <a:avLst/>
          </a:prstGeom>
          <a:ln w="12700">
            <a:solidFill>
              <a:srgbClr val="0033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5CBECA-726B-0540-B2F0-4D842657AC99}"/>
              </a:ext>
            </a:extLst>
          </p:cNvPr>
          <p:cNvGrpSpPr/>
          <p:nvPr/>
        </p:nvGrpSpPr>
        <p:grpSpPr>
          <a:xfrm>
            <a:off x="1223833" y="6692998"/>
            <a:ext cx="897023" cy="899333"/>
            <a:chOff x="3746589" y="3476563"/>
            <a:chExt cx="659189" cy="660888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9EACC6E-D609-2541-8BBC-90AF9780BA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6589" y="3476563"/>
              <a:ext cx="659189" cy="660888"/>
            </a:xfrm>
            <a:custGeom>
              <a:avLst/>
              <a:gdLst>
                <a:gd name="connsiteX0" fmla="*/ 3910961 w 5521325"/>
                <a:gd name="connsiteY0" fmla="*/ 4890438 h 5535555"/>
                <a:gd name="connsiteX1" fmla="*/ 4081727 w 5521325"/>
                <a:gd name="connsiteY1" fmla="*/ 4890438 h 5535555"/>
                <a:gd name="connsiteX2" fmla="*/ 4081727 w 5521325"/>
                <a:gd name="connsiteY2" fmla="*/ 5466916 h 5535555"/>
                <a:gd name="connsiteX3" fmla="*/ 4013086 w 5521325"/>
                <a:gd name="connsiteY3" fmla="*/ 5535555 h 5535555"/>
                <a:gd name="connsiteX4" fmla="*/ 3979602 w 5521325"/>
                <a:gd name="connsiteY4" fmla="*/ 5535555 h 5535555"/>
                <a:gd name="connsiteX5" fmla="*/ 3910961 w 5521325"/>
                <a:gd name="connsiteY5" fmla="*/ 5466916 h 5535555"/>
                <a:gd name="connsiteX6" fmla="*/ 3076106 w 5521325"/>
                <a:gd name="connsiteY6" fmla="*/ 4890438 h 5535555"/>
                <a:gd name="connsiteX7" fmla="*/ 3246872 w 5521325"/>
                <a:gd name="connsiteY7" fmla="*/ 4890438 h 5535555"/>
                <a:gd name="connsiteX8" fmla="*/ 3246872 w 5521325"/>
                <a:gd name="connsiteY8" fmla="*/ 5466916 h 5535555"/>
                <a:gd name="connsiteX9" fmla="*/ 3178231 w 5521325"/>
                <a:gd name="connsiteY9" fmla="*/ 5535555 h 5535555"/>
                <a:gd name="connsiteX10" fmla="*/ 3144745 w 5521325"/>
                <a:gd name="connsiteY10" fmla="*/ 5535555 h 5535555"/>
                <a:gd name="connsiteX11" fmla="*/ 3076106 w 5521325"/>
                <a:gd name="connsiteY11" fmla="*/ 5466916 h 5535555"/>
                <a:gd name="connsiteX12" fmla="*/ 2241247 w 5521325"/>
                <a:gd name="connsiteY12" fmla="*/ 4890438 h 5535555"/>
                <a:gd name="connsiteX13" fmla="*/ 2412013 w 5521325"/>
                <a:gd name="connsiteY13" fmla="*/ 4890438 h 5535555"/>
                <a:gd name="connsiteX14" fmla="*/ 2412013 w 5521325"/>
                <a:gd name="connsiteY14" fmla="*/ 5466916 h 5535555"/>
                <a:gd name="connsiteX15" fmla="*/ 2343374 w 5521325"/>
                <a:gd name="connsiteY15" fmla="*/ 5535555 h 5535555"/>
                <a:gd name="connsiteX16" fmla="*/ 2309888 w 5521325"/>
                <a:gd name="connsiteY16" fmla="*/ 5535555 h 5535555"/>
                <a:gd name="connsiteX17" fmla="*/ 2241247 w 5521325"/>
                <a:gd name="connsiteY17" fmla="*/ 5466916 h 5535555"/>
                <a:gd name="connsiteX18" fmla="*/ 1406390 w 5521325"/>
                <a:gd name="connsiteY18" fmla="*/ 4890438 h 5535555"/>
                <a:gd name="connsiteX19" fmla="*/ 1577156 w 5521325"/>
                <a:gd name="connsiteY19" fmla="*/ 4890438 h 5535555"/>
                <a:gd name="connsiteX20" fmla="*/ 1577156 w 5521325"/>
                <a:gd name="connsiteY20" fmla="*/ 5466916 h 5535555"/>
                <a:gd name="connsiteX21" fmla="*/ 1508515 w 5521325"/>
                <a:gd name="connsiteY21" fmla="*/ 5535555 h 5535555"/>
                <a:gd name="connsiteX22" fmla="*/ 1475031 w 5521325"/>
                <a:gd name="connsiteY22" fmla="*/ 5535555 h 5535555"/>
                <a:gd name="connsiteX23" fmla="*/ 1406390 w 5521325"/>
                <a:gd name="connsiteY23" fmla="*/ 5466916 h 5535555"/>
                <a:gd name="connsiteX24" fmla="*/ 1200898 w 5521325"/>
                <a:gd name="connsiteY24" fmla="*/ 758954 h 5535555"/>
                <a:gd name="connsiteX25" fmla="*/ 747371 w 5521325"/>
                <a:gd name="connsiteY25" fmla="*/ 1212481 h 5535555"/>
                <a:gd name="connsiteX26" fmla="*/ 747371 w 5521325"/>
                <a:gd name="connsiteY26" fmla="*/ 4298795 h 5535555"/>
                <a:gd name="connsiteX27" fmla="*/ 1200898 w 5521325"/>
                <a:gd name="connsiteY27" fmla="*/ 4752323 h 5535555"/>
                <a:gd name="connsiteX28" fmla="*/ 4287217 w 5521325"/>
                <a:gd name="connsiteY28" fmla="*/ 4752323 h 5535555"/>
                <a:gd name="connsiteX29" fmla="*/ 4740746 w 5521325"/>
                <a:gd name="connsiteY29" fmla="*/ 4298795 h 5535555"/>
                <a:gd name="connsiteX30" fmla="*/ 4740746 w 5521325"/>
                <a:gd name="connsiteY30" fmla="*/ 1212481 h 5535555"/>
                <a:gd name="connsiteX31" fmla="*/ 4287217 w 5521325"/>
                <a:gd name="connsiteY31" fmla="*/ 758954 h 5535555"/>
                <a:gd name="connsiteX32" fmla="*/ 1475031 w 5521325"/>
                <a:gd name="connsiteY32" fmla="*/ 0 h 5535555"/>
                <a:gd name="connsiteX33" fmla="*/ 1508515 w 5521325"/>
                <a:gd name="connsiteY33" fmla="*/ 0 h 5535555"/>
                <a:gd name="connsiteX34" fmla="*/ 1577156 w 5521325"/>
                <a:gd name="connsiteY34" fmla="*/ 68641 h 5535555"/>
                <a:gd name="connsiteX35" fmla="*/ 1577156 w 5521325"/>
                <a:gd name="connsiteY35" fmla="*/ 623491 h 5535555"/>
                <a:gd name="connsiteX36" fmla="*/ 2241247 w 5521325"/>
                <a:gd name="connsiteY36" fmla="*/ 623491 h 5535555"/>
                <a:gd name="connsiteX37" fmla="*/ 2241247 w 5521325"/>
                <a:gd name="connsiteY37" fmla="*/ 68641 h 5535555"/>
                <a:gd name="connsiteX38" fmla="*/ 2309888 w 5521325"/>
                <a:gd name="connsiteY38" fmla="*/ 0 h 5535555"/>
                <a:gd name="connsiteX39" fmla="*/ 2343374 w 5521325"/>
                <a:gd name="connsiteY39" fmla="*/ 0 h 5535555"/>
                <a:gd name="connsiteX40" fmla="*/ 2412013 w 5521325"/>
                <a:gd name="connsiteY40" fmla="*/ 68641 h 5535555"/>
                <a:gd name="connsiteX41" fmla="*/ 2412013 w 5521325"/>
                <a:gd name="connsiteY41" fmla="*/ 623491 h 5535555"/>
                <a:gd name="connsiteX42" fmla="*/ 3076106 w 5521325"/>
                <a:gd name="connsiteY42" fmla="*/ 623491 h 5535555"/>
                <a:gd name="connsiteX43" fmla="*/ 3076106 w 5521325"/>
                <a:gd name="connsiteY43" fmla="*/ 68641 h 5535555"/>
                <a:gd name="connsiteX44" fmla="*/ 3144745 w 5521325"/>
                <a:gd name="connsiteY44" fmla="*/ 0 h 5535555"/>
                <a:gd name="connsiteX45" fmla="*/ 3178231 w 5521325"/>
                <a:gd name="connsiteY45" fmla="*/ 0 h 5535555"/>
                <a:gd name="connsiteX46" fmla="*/ 3246872 w 5521325"/>
                <a:gd name="connsiteY46" fmla="*/ 68641 h 5535555"/>
                <a:gd name="connsiteX47" fmla="*/ 3246872 w 5521325"/>
                <a:gd name="connsiteY47" fmla="*/ 623491 h 5535555"/>
                <a:gd name="connsiteX48" fmla="*/ 3910961 w 5521325"/>
                <a:gd name="connsiteY48" fmla="*/ 623491 h 5535555"/>
                <a:gd name="connsiteX49" fmla="*/ 3910961 w 5521325"/>
                <a:gd name="connsiteY49" fmla="*/ 68641 h 5535555"/>
                <a:gd name="connsiteX50" fmla="*/ 3979602 w 5521325"/>
                <a:gd name="connsiteY50" fmla="*/ 0 h 5535555"/>
                <a:gd name="connsiteX51" fmla="*/ 4013086 w 5521325"/>
                <a:gd name="connsiteY51" fmla="*/ 0 h 5535555"/>
                <a:gd name="connsiteX52" fmla="*/ 4081727 w 5521325"/>
                <a:gd name="connsiteY52" fmla="*/ 68641 h 5535555"/>
                <a:gd name="connsiteX53" fmla="*/ 4081727 w 5521325"/>
                <a:gd name="connsiteY53" fmla="*/ 623491 h 5535555"/>
                <a:gd name="connsiteX54" fmla="*/ 4391911 w 5521325"/>
                <a:gd name="connsiteY54" fmla="*/ 623491 h 5535555"/>
                <a:gd name="connsiteX55" fmla="*/ 4876208 w 5521325"/>
                <a:gd name="connsiteY55" fmla="*/ 1107788 h 5535555"/>
                <a:gd name="connsiteX56" fmla="*/ 4876208 w 5521325"/>
                <a:gd name="connsiteY56" fmla="*/ 1417973 h 5535555"/>
                <a:gd name="connsiteX57" fmla="*/ 5452686 w 5521325"/>
                <a:gd name="connsiteY57" fmla="*/ 1417973 h 5535555"/>
                <a:gd name="connsiteX58" fmla="*/ 5521325 w 5521325"/>
                <a:gd name="connsiteY58" fmla="*/ 1486612 h 5535555"/>
                <a:gd name="connsiteX59" fmla="*/ 5521325 w 5521325"/>
                <a:gd name="connsiteY59" fmla="*/ 1520098 h 5535555"/>
                <a:gd name="connsiteX60" fmla="*/ 5452686 w 5521325"/>
                <a:gd name="connsiteY60" fmla="*/ 1588739 h 5535555"/>
                <a:gd name="connsiteX61" fmla="*/ 4876208 w 5521325"/>
                <a:gd name="connsiteY61" fmla="*/ 1588739 h 5535555"/>
                <a:gd name="connsiteX62" fmla="*/ 4876208 w 5521325"/>
                <a:gd name="connsiteY62" fmla="*/ 2252830 h 5535555"/>
                <a:gd name="connsiteX63" fmla="*/ 5452686 w 5521325"/>
                <a:gd name="connsiteY63" fmla="*/ 2252830 h 5535555"/>
                <a:gd name="connsiteX64" fmla="*/ 5521325 w 5521325"/>
                <a:gd name="connsiteY64" fmla="*/ 2321469 h 5535555"/>
                <a:gd name="connsiteX65" fmla="*/ 5521325 w 5521325"/>
                <a:gd name="connsiteY65" fmla="*/ 2354954 h 5535555"/>
                <a:gd name="connsiteX66" fmla="*/ 5452686 w 5521325"/>
                <a:gd name="connsiteY66" fmla="*/ 2423595 h 5535555"/>
                <a:gd name="connsiteX67" fmla="*/ 4876208 w 5521325"/>
                <a:gd name="connsiteY67" fmla="*/ 2423595 h 5535555"/>
                <a:gd name="connsiteX68" fmla="*/ 4876208 w 5521325"/>
                <a:gd name="connsiteY68" fmla="*/ 3087686 h 5535555"/>
                <a:gd name="connsiteX69" fmla="*/ 5452686 w 5521325"/>
                <a:gd name="connsiteY69" fmla="*/ 3087686 h 5535555"/>
                <a:gd name="connsiteX70" fmla="*/ 5521325 w 5521325"/>
                <a:gd name="connsiteY70" fmla="*/ 3156326 h 5535555"/>
                <a:gd name="connsiteX71" fmla="*/ 5521325 w 5521325"/>
                <a:gd name="connsiteY71" fmla="*/ 3189811 h 5535555"/>
                <a:gd name="connsiteX72" fmla="*/ 5452686 w 5521325"/>
                <a:gd name="connsiteY72" fmla="*/ 3258452 h 5535555"/>
                <a:gd name="connsiteX73" fmla="*/ 4876208 w 5521325"/>
                <a:gd name="connsiteY73" fmla="*/ 3258452 h 5535555"/>
                <a:gd name="connsiteX74" fmla="*/ 4876208 w 5521325"/>
                <a:gd name="connsiteY74" fmla="*/ 3922541 h 5535555"/>
                <a:gd name="connsiteX75" fmla="*/ 5452686 w 5521325"/>
                <a:gd name="connsiteY75" fmla="*/ 3922541 h 5535555"/>
                <a:gd name="connsiteX76" fmla="*/ 5521325 w 5521325"/>
                <a:gd name="connsiteY76" fmla="*/ 3991181 h 5535555"/>
                <a:gd name="connsiteX77" fmla="*/ 5521325 w 5521325"/>
                <a:gd name="connsiteY77" fmla="*/ 4024666 h 5535555"/>
                <a:gd name="connsiteX78" fmla="*/ 5452686 w 5521325"/>
                <a:gd name="connsiteY78" fmla="*/ 4093307 h 5535555"/>
                <a:gd name="connsiteX79" fmla="*/ 4876208 w 5521325"/>
                <a:gd name="connsiteY79" fmla="*/ 4093307 h 5535555"/>
                <a:gd name="connsiteX80" fmla="*/ 4876208 w 5521325"/>
                <a:gd name="connsiteY80" fmla="*/ 4403489 h 5535555"/>
                <a:gd name="connsiteX81" fmla="*/ 4391911 w 5521325"/>
                <a:gd name="connsiteY81" fmla="*/ 4887786 h 5535555"/>
                <a:gd name="connsiteX82" fmla="*/ 1096205 w 5521325"/>
                <a:gd name="connsiteY82" fmla="*/ 4887786 h 5535555"/>
                <a:gd name="connsiteX83" fmla="*/ 611907 w 5521325"/>
                <a:gd name="connsiteY83" fmla="*/ 4403489 h 5535555"/>
                <a:gd name="connsiteX84" fmla="*/ 611907 w 5521325"/>
                <a:gd name="connsiteY84" fmla="*/ 4093307 h 5535555"/>
                <a:gd name="connsiteX85" fmla="*/ 68641 w 5521325"/>
                <a:gd name="connsiteY85" fmla="*/ 4093307 h 5535555"/>
                <a:gd name="connsiteX86" fmla="*/ 0 w 5521325"/>
                <a:gd name="connsiteY86" fmla="*/ 4024666 h 5535555"/>
                <a:gd name="connsiteX87" fmla="*/ 0 w 5521325"/>
                <a:gd name="connsiteY87" fmla="*/ 3991181 h 5535555"/>
                <a:gd name="connsiteX88" fmla="*/ 68641 w 5521325"/>
                <a:gd name="connsiteY88" fmla="*/ 3922541 h 5535555"/>
                <a:gd name="connsiteX89" fmla="*/ 611907 w 5521325"/>
                <a:gd name="connsiteY89" fmla="*/ 3922541 h 5535555"/>
                <a:gd name="connsiteX90" fmla="*/ 611907 w 5521325"/>
                <a:gd name="connsiteY90" fmla="*/ 3258452 h 5535555"/>
                <a:gd name="connsiteX91" fmla="*/ 68641 w 5521325"/>
                <a:gd name="connsiteY91" fmla="*/ 3258452 h 5535555"/>
                <a:gd name="connsiteX92" fmla="*/ 0 w 5521325"/>
                <a:gd name="connsiteY92" fmla="*/ 3189811 h 5535555"/>
                <a:gd name="connsiteX93" fmla="*/ 0 w 5521325"/>
                <a:gd name="connsiteY93" fmla="*/ 3156326 h 5535555"/>
                <a:gd name="connsiteX94" fmla="*/ 68641 w 5521325"/>
                <a:gd name="connsiteY94" fmla="*/ 3087686 h 5535555"/>
                <a:gd name="connsiteX95" fmla="*/ 611907 w 5521325"/>
                <a:gd name="connsiteY95" fmla="*/ 3087686 h 5535555"/>
                <a:gd name="connsiteX96" fmla="*/ 611907 w 5521325"/>
                <a:gd name="connsiteY96" fmla="*/ 2423595 h 5535555"/>
                <a:gd name="connsiteX97" fmla="*/ 68641 w 5521325"/>
                <a:gd name="connsiteY97" fmla="*/ 2423595 h 5535555"/>
                <a:gd name="connsiteX98" fmla="*/ 0 w 5521325"/>
                <a:gd name="connsiteY98" fmla="*/ 2354954 h 5535555"/>
                <a:gd name="connsiteX99" fmla="*/ 0 w 5521325"/>
                <a:gd name="connsiteY99" fmla="*/ 2321469 h 5535555"/>
                <a:gd name="connsiteX100" fmla="*/ 68641 w 5521325"/>
                <a:gd name="connsiteY100" fmla="*/ 2252830 h 5535555"/>
                <a:gd name="connsiteX101" fmla="*/ 611907 w 5521325"/>
                <a:gd name="connsiteY101" fmla="*/ 2252830 h 5535555"/>
                <a:gd name="connsiteX102" fmla="*/ 611907 w 5521325"/>
                <a:gd name="connsiteY102" fmla="*/ 1588739 h 5535555"/>
                <a:gd name="connsiteX103" fmla="*/ 68641 w 5521325"/>
                <a:gd name="connsiteY103" fmla="*/ 1588739 h 5535555"/>
                <a:gd name="connsiteX104" fmla="*/ 0 w 5521325"/>
                <a:gd name="connsiteY104" fmla="*/ 1520098 h 5535555"/>
                <a:gd name="connsiteX105" fmla="*/ 0 w 5521325"/>
                <a:gd name="connsiteY105" fmla="*/ 1486612 h 5535555"/>
                <a:gd name="connsiteX106" fmla="*/ 68641 w 5521325"/>
                <a:gd name="connsiteY106" fmla="*/ 1417973 h 5535555"/>
                <a:gd name="connsiteX107" fmla="*/ 611907 w 5521325"/>
                <a:gd name="connsiteY107" fmla="*/ 1417973 h 5535555"/>
                <a:gd name="connsiteX108" fmla="*/ 611907 w 5521325"/>
                <a:gd name="connsiteY108" fmla="*/ 1107788 h 5535555"/>
                <a:gd name="connsiteX109" fmla="*/ 1096205 w 5521325"/>
                <a:gd name="connsiteY109" fmla="*/ 623491 h 5535555"/>
                <a:gd name="connsiteX110" fmla="*/ 1406390 w 5521325"/>
                <a:gd name="connsiteY110" fmla="*/ 623491 h 5535555"/>
                <a:gd name="connsiteX111" fmla="*/ 1406390 w 5521325"/>
                <a:gd name="connsiteY111" fmla="*/ 68641 h 5535555"/>
                <a:gd name="connsiteX112" fmla="*/ 1475031 w 5521325"/>
                <a:gd name="connsiteY112" fmla="*/ 0 h 553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5521325" h="5535555">
                  <a:moveTo>
                    <a:pt x="3910961" y="4890438"/>
                  </a:moveTo>
                  <a:lnTo>
                    <a:pt x="4081727" y="4890438"/>
                  </a:lnTo>
                  <a:lnTo>
                    <a:pt x="4081727" y="5466916"/>
                  </a:lnTo>
                  <a:cubicBezTo>
                    <a:pt x="4081727" y="5504824"/>
                    <a:pt x="4050996" y="5535555"/>
                    <a:pt x="4013086" y="5535555"/>
                  </a:cubicBezTo>
                  <a:lnTo>
                    <a:pt x="3979602" y="5535555"/>
                  </a:lnTo>
                  <a:cubicBezTo>
                    <a:pt x="3941693" y="5535555"/>
                    <a:pt x="3910961" y="5504824"/>
                    <a:pt x="3910961" y="5466916"/>
                  </a:cubicBezTo>
                  <a:close/>
                  <a:moveTo>
                    <a:pt x="3076106" y="4890438"/>
                  </a:moveTo>
                  <a:lnTo>
                    <a:pt x="3246872" y="4890438"/>
                  </a:lnTo>
                  <a:lnTo>
                    <a:pt x="3246872" y="5466916"/>
                  </a:lnTo>
                  <a:cubicBezTo>
                    <a:pt x="3246872" y="5504824"/>
                    <a:pt x="3216140" y="5535555"/>
                    <a:pt x="3178231" y="5535555"/>
                  </a:cubicBezTo>
                  <a:lnTo>
                    <a:pt x="3144745" y="5535555"/>
                  </a:lnTo>
                  <a:cubicBezTo>
                    <a:pt x="3106837" y="5535555"/>
                    <a:pt x="3076106" y="5504824"/>
                    <a:pt x="3076106" y="5466916"/>
                  </a:cubicBezTo>
                  <a:close/>
                  <a:moveTo>
                    <a:pt x="2241247" y="4890438"/>
                  </a:moveTo>
                  <a:lnTo>
                    <a:pt x="2412013" y="4890438"/>
                  </a:lnTo>
                  <a:lnTo>
                    <a:pt x="2412013" y="5466916"/>
                  </a:lnTo>
                  <a:cubicBezTo>
                    <a:pt x="2412013" y="5504824"/>
                    <a:pt x="2381283" y="5535555"/>
                    <a:pt x="2343374" y="5535555"/>
                  </a:cubicBezTo>
                  <a:lnTo>
                    <a:pt x="2309888" y="5535555"/>
                  </a:lnTo>
                  <a:cubicBezTo>
                    <a:pt x="2271978" y="5535555"/>
                    <a:pt x="2241247" y="5504824"/>
                    <a:pt x="2241247" y="5466916"/>
                  </a:cubicBezTo>
                  <a:close/>
                  <a:moveTo>
                    <a:pt x="1406390" y="4890438"/>
                  </a:moveTo>
                  <a:lnTo>
                    <a:pt x="1577156" y="4890438"/>
                  </a:lnTo>
                  <a:lnTo>
                    <a:pt x="1577156" y="5466916"/>
                  </a:lnTo>
                  <a:cubicBezTo>
                    <a:pt x="1577156" y="5504824"/>
                    <a:pt x="1546424" y="5535555"/>
                    <a:pt x="1508515" y="5535555"/>
                  </a:cubicBezTo>
                  <a:lnTo>
                    <a:pt x="1475031" y="5535555"/>
                  </a:lnTo>
                  <a:cubicBezTo>
                    <a:pt x="1437121" y="5535555"/>
                    <a:pt x="1406390" y="5504824"/>
                    <a:pt x="1406390" y="5466916"/>
                  </a:cubicBezTo>
                  <a:close/>
                  <a:moveTo>
                    <a:pt x="1200898" y="758954"/>
                  </a:moveTo>
                  <a:cubicBezTo>
                    <a:pt x="950423" y="758954"/>
                    <a:pt x="747371" y="962006"/>
                    <a:pt x="747371" y="1212481"/>
                  </a:cubicBezTo>
                  <a:lnTo>
                    <a:pt x="747371" y="4298795"/>
                  </a:lnTo>
                  <a:cubicBezTo>
                    <a:pt x="747371" y="4549273"/>
                    <a:pt x="950423" y="4752323"/>
                    <a:pt x="1200898" y="4752323"/>
                  </a:cubicBezTo>
                  <a:lnTo>
                    <a:pt x="4287217" y="4752323"/>
                  </a:lnTo>
                  <a:cubicBezTo>
                    <a:pt x="4537693" y="4752323"/>
                    <a:pt x="4740746" y="4549273"/>
                    <a:pt x="4740746" y="4298795"/>
                  </a:cubicBezTo>
                  <a:lnTo>
                    <a:pt x="4740746" y="1212481"/>
                  </a:lnTo>
                  <a:cubicBezTo>
                    <a:pt x="4740746" y="962006"/>
                    <a:pt x="4537693" y="758954"/>
                    <a:pt x="4287217" y="758954"/>
                  </a:cubicBezTo>
                  <a:close/>
                  <a:moveTo>
                    <a:pt x="1475031" y="0"/>
                  </a:moveTo>
                  <a:lnTo>
                    <a:pt x="1508515" y="0"/>
                  </a:lnTo>
                  <a:cubicBezTo>
                    <a:pt x="1546424" y="0"/>
                    <a:pt x="1577156" y="30731"/>
                    <a:pt x="1577156" y="68641"/>
                  </a:cubicBezTo>
                  <a:lnTo>
                    <a:pt x="1577156" y="623491"/>
                  </a:lnTo>
                  <a:lnTo>
                    <a:pt x="2241247" y="623491"/>
                  </a:lnTo>
                  <a:lnTo>
                    <a:pt x="2241247" y="68641"/>
                  </a:lnTo>
                  <a:cubicBezTo>
                    <a:pt x="2241247" y="30731"/>
                    <a:pt x="2271978" y="0"/>
                    <a:pt x="2309888" y="0"/>
                  </a:cubicBezTo>
                  <a:lnTo>
                    <a:pt x="2343374" y="0"/>
                  </a:lnTo>
                  <a:cubicBezTo>
                    <a:pt x="2381283" y="0"/>
                    <a:pt x="2412013" y="30731"/>
                    <a:pt x="2412013" y="68641"/>
                  </a:cubicBezTo>
                  <a:lnTo>
                    <a:pt x="2412013" y="623491"/>
                  </a:lnTo>
                  <a:lnTo>
                    <a:pt x="3076106" y="623491"/>
                  </a:lnTo>
                  <a:lnTo>
                    <a:pt x="3076106" y="68641"/>
                  </a:lnTo>
                  <a:cubicBezTo>
                    <a:pt x="3076106" y="30731"/>
                    <a:pt x="3106837" y="0"/>
                    <a:pt x="3144745" y="0"/>
                  </a:cubicBezTo>
                  <a:lnTo>
                    <a:pt x="3178231" y="0"/>
                  </a:lnTo>
                  <a:cubicBezTo>
                    <a:pt x="3216140" y="0"/>
                    <a:pt x="3246872" y="30731"/>
                    <a:pt x="3246872" y="68641"/>
                  </a:cubicBezTo>
                  <a:lnTo>
                    <a:pt x="3246872" y="623491"/>
                  </a:lnTo>
                  <a:lnTo>
                    <a:pt x="3910961" y="623491"/>
                  </a:lnTo>
                  <a:lnTo>
                    <a:pt x="3910961" y="68641"/>
                  </a:lnTo>
                  <a:cubicBezTo>
                    <a:pt x="3910961" y="30731"/>
                    <a:pt x="3941693" y="0"/>
                    <a:pt x="3979602" y="0"/>
                  </a:cubicBezTo>
                  <a:lnTo>
                    <a:pt x="4013086" y="0"/>
                  </a:lnTo>
                  <a:cubicBezTo>
                    <a:pt x="4050996" y="0"/>
                    <a:pt x="4081727" y="30731"/>
                    <a:pt x="4081727" y="68641"/>
                  </a:cubicBezTo>
                  <a:lnTo>
                    <a:pt x="4081727" y="623491"/>
                  </a:lnTo>
                  <a:lnTo>
                    <a:pt x="4391911" y="623491"/>
                  </a:lnTo>
                  <a:cubicBezTo>
                    <a:pt x="4659382" y="623491"/>
                    <a:pt x="4876208" y="840319"/>
                    <a:pt x="4876208" y="1107788"/>
                  </a:cubicBezTo>
                  <a:lnTo>
                    <a:pt x="4876208" y="1417973"/>
                  </a:lnTo>
                  <a:lnTo>
                    <a:pt x="5452686" y="1417973"/>
                  </a:lnTo>
                  <a:cubicBezTo>
                    <a:pt x="5490596" y="1417973"/>
                    <a:pt x="5521325" y="1448704"/>
                    <a:pt x="5521325" y="1486612"/>
                  </a:cubicBezTo>
                  <a:lnTo>
                    <a:pt x="5521325" y="1520098"/>
                  </a:lnTo>
                  <a:cubicBezTo>
                    <a:pt x="5521325" y="1558007"/>
                    <a:pt x="5490596" y="1588739"/>
                    <a:pt x="5452686" y="1588739"/>
                  </a:cubicBezTo>
                  <a:lnTo>
                    <a:pt x="4876208" y="1588739"/>
                  </a:lnTo>
                  <a:lnTo>
                    <a:pt x="4876208" y="2252830"/>
                  </a:lnTo>
                  <a:lnTo>
                    <a:pt x="5452686" y="2252830"/>
                  </a:lnTo>
                  <a:cubicBezTo>
                    <a:pt x="5490596" y="2252830"/>
                    <a:pt x="5521325" y="2283561"/>
                    <a:pt x="5521325" y="2321469"/>
                  </a:cubicBezTo>
                  <a:lnTo>
                    <a:pt x="5521325" y="2354954"/>
                  </a:lnTo>
                  <a:cubicBezTo>
                    <a:pt x="5521325" y="2392864"/>
                    <a:pt x="5490596" y="2423595"/>
                    <a:pt x="5452686" y="2423595"/>
                  </a:cubicBezTo>
                  <a:lnTo>
                    <a:pt x="4876208" y="2423595"/>
                  </a:lnTo>
                  <a:lnTo>
                    <a:pt x="4876208" y="3087686"/>
                  </a:lnTo>
                  <a:lnTo>
                    <a:pt x="5452686" y="3087686"/>
                  </a:lnTo>
                  <a:cubicBezTo>
                    <a:pt x="5490596" y="3087686"/>
                    <a:pt x="5521325" y="3118418"/>
                    <a:pt x="5521325" y="3156326"/>
                  </a:cubicBezTo>
                  <a:lnTo>
                    <a:pt x="5521325" y="3189811"/>
                  </a:lnTo>
                  <a:cubicBezTo>
                    <a:pt x="5521325" y="3227721"/>
                    <a:pt x="5490596" y="3258452"/>
                    <a:pt x="5452686" y="3258452"/>
                  </a:cubicBezTo>
                  <a:lnTo>
                    <a:pt x="4876208" y="3258452"/>
                  </a:lnTo>
                  <a:lnTo>
                    <a:pt x="4876208" y="3922541"/>
                  </a:lnTo>
                  <a:lnTo>
                    <a:pt x="5452686" y="3922541"/>
                  </a:lnTo>
                  <a:cubicBezTo>
                    <a:pt x="5490596" y="3922541"/>
                    <a:pt x="5521325" y="3953273"/>
                    <a:pt x="5521325" y="3991181"/>
                  </a:cubicBezTo>
                  <a:lnTo>
                    <a:pt x="5521325" y="4024666"/>
                  </a:lnTo>
                  <a:cubicBezTo>
                    <a:pt x="5521325" y="4062576"/>
                    <a:pt x="5490596" y="4093307"/>
                    <a:pt x="5452686" y="4093307"/>
                  </a:cubicBezTo>
                  <a:lnTo>
                    <a:pt x="4876208" y="4093307"/>
                  </a:lnTo>
                  <a:lnTo>
                    <a:pt x="4876208" y="4403489"/>
                  </a:lnTo>
                  <a:cubicBezTo>
                    <a:pt x="4876208" y="4670958"/>
                    <a:pt x="4659382" y="4887786"/>
                    <a:pt x="4391911" y="4887786"/>
                  </a:cubicBezTo>
                  <a:lnTo>
                    <a:pt x="1096205" y="4887786"/>
                  </a:lnTo>
                  <a:cubicBezTo>
                    <a:pt x="828735" y="4887786"/>
                    <a:pt x="611907" y="4670958"/>
                    <a:pt x="611907" y="4403489"/>
                  </a:cubicBezTo>
                  <a:lnTo>
                    <a:pt x="611907" y="4093307"/>
                  </a:lnTo>
                  <a:lnTo>
                    <a:pt x="68641" y="4093307"/>
                  </a:lnTo>
                  <a:cubicBezTo>
                    <a:pt x="30732" y="4093307"/>
                    <a:pt x="0" y="4062576"/>
                    <a:pt x="0" y="4024666"/>
                  </a:cubicBezTo>
                  <a:lnTo>
                    <a:pt x="0" y="3991181"/>
                  </a:lnTo>
                  <a:cubicBezTo>
                    <a:pt x="0" y="3953273"/>
                    <a:pt x="30732" y="3922541"/>
                    <a:pt x="68641" y="3922541"/>
                  </a:cubicBezTo>
                  <a:lnTo>
                    <a:pt x="611907" y="3922541"/>
                  </a:lnTo>
                  <a:lnTo>
                    <a:pt x="611907" y="3258452"/>
                  </a:lnTo>
                  <a:lnTo>
                    <a:pt x="68641" y="3258452"/>
                  </a:lnTo>
                  <a:cubicBezTo>
                    <a:pt x="30732" y="3258452"/>
                    <a:pt x="0" y="3227721"/>
                    <a:pt x="0" y="3189811"/>
                  </a:cubicBezTo>
                  <a:lnTo>
                    <a:pt x="0" y="3156326"/>
                  </a:lnTo>
                  <a:cubicBezTo>
                    <a:pt x="0" y="3118418"/>
                    <a:pt x="30732" y="3087686"/>
                    <a:pt x="68641" y="3087686"/>
                  </a:cubicBezTo>
                  <a:lnTo>
                    <a:pt x="611907" y="3087686"/>
                  </a:lnTo>
                  <a:lnTo>
                    <a:pt x="611907" y="2423595"/>
                  </a:lnTo>
                  <a:lnTo>
                    <a:pt x="68641" y="2423595"/>
                  </a:lnTo>
                  <a:cubicBezTo>
                    <a:pt x="30732" y="2423595"/>
                    <a:pt x="0" y="2392864"/>
                    <a:pt x="0" y="2354954"/>
                  </a:cubicBezTo>
                  <a:lnTo>
                    <a:pt x="0" y="2321469"/>
                  </a:lnTo>
                  <a:cubicBezTo>
                    <a:pt x="0" y="2283561"/>
                    <a:pt x="30732" y="2252830"/>
                    <a:pt x="68641" y="2252830"/>
                  </a:cubicBezTo>
                  <a:lnTo>
                    <a:pt x="611907" y="2252830"/>
                  </a:lnTo>
                  <a:lnTo>
                    <a:pt x="611907" y="1588739"/>
                  </a:lnTo>
                  <a:lnTo>
                    <a:pt x="68641" y="1588739"/>
                  </a:lnTo>
                  <a:cubicBezTo>
                    <a:pt x="30732" y="1588739"/>
                    <a:pt x="0" y="1558007"/>
                    <a:pt x="0" y="1520098"/>
                  </a:cubicBezTo>
                  <a:lnTo>
                    <a:pt x="0" y="1486612"/>
                  </a:lnTo>
                  <a:cubicBezTo>
                    <a:pt x="0" y="1448704"/>
                    <a:pt x="30732" y="1417973"/>
                    <a:pt x="68641" y="1417973"/>
                  </a:cubicBezTo>
                  <a:lnTo>
                    <a:pt x="611907" y="1417973"/>
                  </a:lnTo>
                  <a:lnTo>
                    <a:pt x="611907" y="1107788"/>
                  </a:lnTo>
                  <a:cubicBezTo>
                    <a:pt x="611907" y="840319"/>
                    <a:pt x="828735" y="623491"/>
                    <a:pt x="1096205" y="623491"/>
                  </a:cubicBezTo>
                  <a:lnTo>
                    <a:pt x="1406390" y="623491"/>
                  </a:lnTo>
                  <a:lnTo>
                    <a:pt x="1406390" y="68641"/>
                  </a:lnTo>
                  <a:cubicBezTo>
                    <a:pt x="1406390" y="30731"/>
                    <a:pt x="1437121" y="0"/>
                    <a:pt x="1475031" y="0"/>
                  </a:cubicBezTo>
                  <a:close/>
                </a:path>
              </a:pathLst>
            </a:custGeom>
            <a:solidFill>
              <a:srgbClr val="0033B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52D6A00-BB41-7D47-B143-51E5AAC5FA69}"/>
                </a:ext>
              </a:extLst>
            </p:cNvPr>
            <p:cNvGrpSpPr/>
            <p:nvPr/>
          </p:nvGrpSpPr>
          <p:grpSpPr>
            <a:xfrm>
              <a:off x="3867373" y="3611072"/>
              <a:ext cx="400942" cy="401867"/>
              <a:chOff x="3862320" y="3591972"/>
              <a:chExt cx="449083" cy="450123"/>
            </a:xfrm>
          </p:grpSpPr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F17BF85-EDC4-BE4D-8639-28925D1588CC}"/>
                  </a:ext>
                </a:extLst>
              </p:cNvPr>
              <p:cNvSpPr/>
              <p:nvPr/>
            </p:nvSpPr>
            <p:spPr>
              <a:xfrm>
                <a:off x="3952698" y="3591972"/>
                <a:ext cx="358705" cy="317204"/>
              </a:xfrm>
              <a:custGeom>
                <a:avLst/>
                <a:gdLst>
                  <a:gd name="connsiteX0" fmla="*/ 188432 w 358705"/>
                  <a:gd name="connsiteY0" fmla="*/ 167028 h 317204"/>
                  <a:gd name="connsiteX1" fmla="*/ 233870 w 358705"/>
                  <a:gd name="connsiteY1" fmla="*/ 212466 h 317204"/>
                  <a:gd name="connsiteX2" fmla="*/ 220561 w 358705"/>
                  <a:gd name="connsiteY2" fmla="*/ 244595 h 317204"/>
                  <a:gd name="connsiteX3" fmla="*/ 214273 w 358705"/>
                  <a:gd name="connsiteY3" fmla="*/ 248834 h 317204"/>
                  <a:gd name="connsiteX4" fmla="*/ 194050 w 358705"/>
                  <a:gd name="connsiteY4" fmla="*/ 228611 h 317204"/>
                  <a:gd name="connsiteX5" fmla="*/ 201494 w 358705"/>
                  <a:gd name="connsiteY5" fmla="*/ 225528 h 317204"/>
                  <a:gd name="connsiteX6" fmla="*/ 206905 w 358705"/>
                  <a:gd name="connsiteY6" fmla="*/ 212466 h 317204"/>
                  <a:gd name="connsiteX7" fmla="*/ 188432 w 358705"/>
                  <a:gd name="connsiteY7" fmla="*/ 193993 h 317204"/>
                  <a:gd name="connsiteX8" fmla="*/ 175371 w 358705"/>
                  <a:gd name="connsiteY8" fmla="*/ 199404 h 317204"/>
                  <a:gd name="connsiteX9" fmla="*/ 172287 w 358705"/>
                  <a:gd name="connsiteY9" fmla="*/ 206848 h 317204"/>
                  <a:gd name="connsiteX10" fmla="*/ 152731 w 358705"/>
                  <a:gd name="connsiteY10" fmla="*/ 187292 h 317204"/>
                  <a:gd name="connsiteX11" fmla="*/ 163028 w 358705"/>
                  <a:gd name="connsiteY11" fmla="*/ 174788 h 317204"/>
                  <a:gd name="connsiteX12" fmla="*/ 188432 w 358705"/>
                  <a:gd name="connsiteY12" fmla="*/ 167028 h 317204"/>
                  <a:gd name="connsiteX13" fmla="*/ 293382 w 358705"/>
                  <a:gd name="connsiteY13" fmla="*/ 113458 h 317204"/>
                  <a:gd name="connsiteX14" fmla="*/ 274910 w 358705"/>
                  <a:gd name="connsiteY14" fmla="*/ 131930 h 317204"/>
                  <a:gd name="connsiteX15" fmla="*/ 293382 w 358705"/>
                  <a:gd name="connsiteY15" fmla="*/ 150403 h 317204"/>
                  <a:gd name="connsiteX16" fmla="*/ 311854 w 358705"/>
                  <a:gd name="connsiteY16" fmla="*/ 131930 h 317204"/>
                  <a:gd name="connsiteX17" fmla="*/ 293382 w 358705"/>
                  <a:gd name="connsiteY17" fmla="*/ 113458 h 317204"/>
                  <a:gd name="connsiteX18" fmla="*/ 293382 w 358705"/>
                  <a:gd name="connsiteY18" fmla="*/ 86493 h 317204"/>
                  <a:gd name="connsiteX19" fmla="*/ 338819 w 358705"/>
                  <a:gd name="connsiteY19" fmla="*/ 131930 h 317204"/>
                  <a:gd name="connsiteX20" fmla="*/ 311068 w 358705"/>
                  <a:gd name="connsiteY20" fmla="*/ 173797 h 317204"/>
                  <a:gd name="connsiteX21" fmla="*/ 304259 w 358705"/>
                  <a:gd name="connsiteY21" fmla="*/ 175172 h 317204"/>
                  <a:gd name="connsiteX22" fmla="*/ 304259 w 358705"/>
                  <a:gd name="connsiteY22" fmla="*/ 262523 h 317204"/>
                  <a:gd name="connsiteX23" fmla="*/ 304772 w 358705"/>
                  <a:gd name="connsiteY23" fmla="*/ 295075 h 317204"/>
                  <a:gd name="connsiteX24" fmla="*/ 282643 w 358705"/>
                  <a:gd name="connsiteY24" fmla="*/ 317204 h 317204"/>
                  <a:gd name="connsiteX25" fmla="*/ 266110 w 358705"/>
                  <a:gd name="connsiteY25" fmla="*/ 300671 h 317204"/>
                  <a:gd name="connsiteX26" fmla="*/ 282506 w 358705"/>
                  <a:gd name="connsiteY26" fmla="*/ 284276 h 317204"/>
                  <a:gd name="connsiteX27" fmla="*/ 282506 w 358705"/>
                  <a:gd name="connsiteY27" fmla="*/ 175172 h 317204"/>
                  <a:gd name="connsiteX28" fmla="*/ 275696 w 358705"/>
                  <a:gd name="connsiteY28" fmla="*/ 173797 h 317204"/>
                  <a:gd name="connsiteX29" fmla="*/ 247945 w 358705"/>
                  <a:gd name="connsiteY29" fmla="*/ 131930 h 317204"/>
                  <a:gd name="connsiteX30" fmla="*/ 293382 w 358705"/>
                  <a:gd name="connsiteY30" fmla="*/ 86493 h 317204"/>
                  <a:gd name="connsiteX31" fmla="*/ 111988 w 358705"/>
                  <a:gd name="connsiteY31" fmla="*/ 26965 h 317204"/>
                  <a:gd name="connsiteX32" fmla="*/ 93515 w 358705"/>
                  <a:gd name="connsiteY32" fmla="*/ 45437 h 317204"/>
                  <a:gd name="connsiteX33" fmla="*/ 111988 w 358705"/>
                  <a:gd name="connsiteY33" fmla="*/ 63910 h 317204"/>
                  <a:gd name="connsiteX34" fmla="*/ 130460 w 358705"/>
                  <a:gd name="connsiteY34" fmla="*/ 45437 h 317204"/>
                  <a:gd name="connsiteX35" fmla="*/ 111988 w 358705"/>
                  <a:gd name="connsiteY35" fmla="*/ 26965 h 317204"/>
                  <a:gd name="connsiteX36" fmla="*/ 358705 w 358705"/>
                  <a:gd name="connsiteY36" fmla="*/ 25595 h 317204"/>
                  <a:gd name="connsiteX37" fmla="*/ 358705 w 358705"/>
                  <a:gd name="connsiteY37" fmla="*/ 46423 h 317204"/>
                  <a:gd name="connsiteX38" fmla="*/ 261427 w 358705"/>
                  <a:gd name="connsiteY38" fmla="*/ 46423 h 317204"/>
                  <a:gd name="connsiteX39" fmla="*/ 163015 w 358705"/>
                  <a:gd name="connsiteY39" fmla="*/ 144656 h 317204"/>
                  <a:gd name="connsiteX40" fmla="*/ 110261 w 358705"/>
                  <a:gd name="connsiteY40" fmla="*/ 144822 h 317204"/>
                  <a:gd name="connsiteX41" fmla="*/ 88682 w 358705"/>
                  <a:gd name="connsiteY41" fmla="*/ 123243 h 317204"/>
                  <a:gd name="connsiteX42" fmla="*/ 154984 w 358705"/>
                  <a:gd name="connsiteY42" fmla="*/ 123243 h 317204"/>
                  <a:gd name="connsiteX43" fmla="*/ 252611 w 358705"/>
                  <a:gd name="connsiteY43" fmla="*/ 25795 h 317204"/>
                  <a:gd name="connsiteX44" fmla="*/ 111988 w 358705"/>
                  <a:gd name="connsiteY44" fmla="*/ 0 h 317204"/>
                  <a:gd name="connsiteX45" fmla="*/ 157425 w 358705"/>
                  <a:gd name="connsiteY45" fmla="*/ 45437 h 317204"/>
                  <a:gd name="connsiteX46" fmla="*/ 111988 w 358705"/>
                  <a:gd name="connsiteY46" fmla="*/ 90874 h 317204"/>
                  <a:gd name="connsiteX47" fmla="*/ 70121 w 358705"/>
                  <a:gd name="connsiteY47" fmla="*/ 63124 h 317204"/>
                  <a:gd name="connsiteX48" fmla="*/ 68747 w 358705"/>
                  <a:gd name="connsiteY48" fmla="*/ 56314 h 317204"/>
                  <a:gd name="connsiteX49" fmla="*/ 21753 w 358705"/>
                  <a:gd name="connsiteY49" fmla="*/ 56314 h 317204"/>
                  <a:gd name="connsiteX50" fmla="*/ 0 w 358705"/>
                  <a:gd name="connsiteY50" fmla="*/ 34561 h 317204"/>
                  <a:gd name="connsiteX51" fmla="*/ 68747 w 358705"/>
                  <a:gd name="connsiteY51" fmla="*/ 34561 h 317204"/>
                  <a:gd name="connsiteX52" fmla="*/ 70121 w 358705"/>
                  <a:gd name="connsiteY52" fmla="*/ 27751 h 317204"/>
                  <a:gd name="connsiteX53" fmla="*/ 111988 w 358705"/>
                  <a:gd name="connsiteY53" fmla="*/ 0 h 317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358705" h="317204">
                    <a:moveTo>
                      <a:pt x="188432" y="167028"/>
                    </a:moveTo>
                    <a:cubicBezTo>
                      <a:pt x="213527" y="167028"/>
                      <a:pt x="233870" y="187371"/>
                      <a:pt x="233870" y="212466"/>
                    </a:cubicBezTo>
                    <a:cubicBezTo>
                      <a:pt x="233870" y="225013"/>
                      <a:pt x="228784" y="236372"/>
                      <a:pt x="220561" y="244595"/>
                    </a:cubicBezTo>
                    <a:lnTo>
                      <a:pt x="214273" y="248834"/>
                    </a:lnTo>
                    <a:lnTo>
                      <a:pt x="194050" y="228611"/>
                    </a:lnTo>
                    <a:lnTo>
                      <a:pt x="201494" y="225528"/>
                    </a:lnTo>
                    <a:cubicBezTo>
                      <a:pt x="204837" y="222185"/>
                      <a:pt x="206905" y="217567"/>
                      <a:pt x="206905" y="212466"/>
                    </a:cubicBezTo>
                    <a:cubicBezTo>
                      <a:pt x="206905" y="202264"/>
                      <a:pt x="198634" y="193993"/>
                      <a:pt x="188432" y="193993"/>
                    </a:cubicBezTo>
                    <a:cubicBezTo>
                      <a:pt x="183331" y="193993"/>
                      <a:pt x="178713" y="196061"/>
                      <a:pt x="175371" y="199404"/>
                    </a:cubicBezTo>
                    <a:lnTo>
                      <a:pt x="172287" y="206848"/>
                    </a:lnTo>
                    <a:lnTo>
                      <a:pt x="152731" y="187292"/>
                    </a:lnTo>
                    <a:lnTo>
                      <a:pt x="163028" y="174788"/>
                    </a:lnTo>
                    <a:cubicBezTo>
                      <a:pt x="170280" y="169889"/>
                      <a:pt x="179022" y="167028"/>
                      <a:pt x="188432" y="167028"/>
                    </a:cubicBezTo>
                    <a:close/>
                    <a:moveTo>
                      <a:pt x="293382" y="113458"/>
                    </a:moveTo>
                    <a:cubicBezTo>
                      <a:pt x="283180" y="113458"/>
                      <a:pt x="274910" y="121728"/>
                      <a:pt x="274910" y="131930"/>
                    </a:cubicBezTo>
                    <a:cubicBezTo>
                      <a:pt x="274910" y="142132"/>
                      <a:pt x="283180" y="150403"/>
                      <a:pt x="293382" y="150403"/>
                    </a:cubicBezTo>
                    <a:cubicBezTo>
                      <a:pt x="303584" y="150403"/>
                      <a:pt x="311854" y="142132"/>
                      <a:pt x="311854" y="131930"/>
                    </a:cubicBezTo>
                    <a:cubicBezTo>
                      <a:pt x="311854" y="121728"/>
                      <a:pt x="303584" y="113458"/>
                      <a:pt x="293382" y="113458"/>
                    </a:cubicBezTo>
                    <a:close/>
                    <a:moveTo>
                      <a:pt x="293382" y="86493"/>
                    </a:moveTo>
                    <a:cubicBezTo>
                      <a:pt x="318476" y="86493"/>
                      <a:pt x="338819" y="106836"/>
                      <a:pt x="338819" y="131930"/>
                    </a:cubicBezTo>
                    <a:cubicBezTo>
                      <a:pt x="338819" y="150751"/>
                      <a:pt x="327376" y="166899"/>
                      <a:pt x="311068" y="173797"/>
                    </a:cubicBezTo>
                    <a:lnTo>
                      <a:pt x="304259" y="175172"/>
                    </a:lnTo>
                    <a:lnTo>
                      <a:pt x="304259" y="262523"/>
                    </a:lnTo>
                    <a:cubicBezTo>
                      <a:pt x="304430" y="273374"/>
                      <a:pt x="304601" y="284225"/>
                      <a:pt x="304772" y="295075"/>
                    </a:cubicBezTo>
                    <a:lnTo>
                      <a:pt x="282643" y="317204"/>
                    </a:lnTo>
                    <a:lnTo>
                      <a:pt x="266110" y="300671"/>
                    </a:lnTo>
                    <a:lnTo>
                      <a:pt x="282506" y="284276"/>
                    </a:lnTo>
                    <a:lnTo>
                      <a:pt x="282506" y="175172"/>
                    </a:lnTo>
                    <a:lnTo>
                      <a:pt x="275696" y="173797"/>
                    </a:lnTo>
                    <a:cubicBezTo>
                      <a:pt x="259388" y="166899"/>
                      <a:pt x="247945" y="150751"/>
                      <a:pt x="247945" y="131930"/>
                    </a:cubicBezTo>
                    <a:cubicBezTo>
                      <a:pt x="247945" y="106836"/>
                      <a:pt x="268288" y="86493"/>
                      <a:pt x="293382" y="86493"/>
                    </a:cubicBezTo>
                    <a:close/>
                    <a:moveTo>
                      <a:pt x="111988" y="26965"/>
                    </a:moveTo>
                    <a:cubicBezTo>
                      <a:pt x="101786" y="26965"/>
                      <a:pt x="93515" y="35235"/>
                      <a:pt x="93515" y="45437"/>
                    </a:cubicBezTo>
                    <a:cubicBezTo>
                      <a:pt x="93515" y="55639"/>
                      <a:pt x="101786" y="63910"/>
                      <a:pt x="111988" y="63910"/>
                    </a:cubicBezTo>
                    <a:cubicBezTo>
                      <a:pt x="122190" y="63910"/>
                      <a:pt x="130460" y="55639"/>
                      <a:pt x="130460" y="45437"/>
                    </a:cubicBezTo>
                    <a:cubicBezTo>
                      <a:pt x="130460" y="35235"/>
                      <a:pt x="122190" y="26965"/>
                      <a:pt x="111988" y="26965"/>
                    </a:cubicBezTo>
                    <a:close/>
                    <a:moveTo>
                      <a:pt x="358705" y="25595"/>
                    </a:moveTo>
                    <a:lnTo>
                      <a:pt x="358705" y="46423"/>
                    </a:lnTo>
                    <a:lnTo>
                      <a:pt x="261427" y="46423"/>
                    </a:lnTo>
                    <a:lnTo>
                      <a:pt x="163015" y="144656"/>
                    </a:lnTo>
                    <a:lnTo>
                      <a:pt x="110261" y="144822"/>
                    </a:lnTo>
                    <a:lnTo>
                      <a:pt x="88682" y="123243"/>
                    </a:lnTo>
                    <a:lnTo>
                      <a:pt x="154984" y="123243"/>
                    </a:lnTo>
                    <a:lnTo>
                      <a:pt x="252611" y="25795"/>
                    </a:lnTo>
                    <a:close/>
                    <a:moveTo>
                      <a:pt x="111988" y="0"/>
                    </a:moveTo>
                    <a:cubicBezTo>
                      <a:pt x="137082" y="0"/>
                      <a:pt x="157425" y="20343"/>
                      <a:pt x="157425" y="45437"/>
                    </a:cubicBezTo>
                    <a:cubicBezTo>
                      <a:pt x="157425" y="70532"/>
                      <a:pt x="137082" y="90874"/>
                      <a:pt x="111988" y="90874"/>
                    </a:cubicBezTo>
                    <a:cubicBezTo>
                      <a:pt x="93167" y="90874"/>
                      <a:pt x="77019" y="79432"/>
                      <a:pt x="70121" y="63124"/>
                    </a:cubicBezTo>
                    <a:lnTo>
                      <a:pt x="68747" y="56314"/>
                    </a:lnTo>
                    <a:lnTo>
                      <a:pt x="21753" y="56314"/>
                    </a:lnTo>
                    <a:lnTo>
                      <a:pt x="0" y="34561"/>
                    </a:lnTo>
                    <a:lnTo>
                      <a:pt x="68747" y="34561"/>
                    </a:lnTo>
                    <a:lnTo>
                      <a:pt x="70121" y="27751"/>
                    </a:lnTo>
                    <a:cubicBezTo>
                      <a:pt x="77019" y="11443"/>
                      <a:pt x="93167" y="0"/>
                      <a:pt x="111988" y="0"/>
                    </a:cubicBezTo>
                    <a:close/>
                  </a:path>
                </a:pathLst>
              </a:custGeom>
              <a:gradFill flip="none" rotWithShape="1">
                <a:gsLst>
                  <a:gs pos="70000">
                    <a:srgbClr val="0033BA"/>
                  </a:gs>
                  <a:gs pos="96000">
                    <a:srgbClr val="0033BA"/>
                  </a:gs>
                  <a:gs pos="40000">
                    <a:schemeClr val="tx1"/>
                  </a:gs>
                </a:gsLst>
                <a:lin ang="189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2A409573-3F4E-8C4B-BE81-9A256F3324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62320" y="3679507"/>
                <a:ext cx="405299" cy="362588"/>
              </a:xfrm>
              <a:custGeom>
                <a:avLst/>
                <a:gdLst>
                  <a:gd name="connsiteX0" fmla="*/ 405301 w 405301"/>
                  <a:gd name="connsiteY0" fmla="*/ 357780 h 362589"/>
                  <a:gd name="connsiteX1" fmla="*/ 405301 w 405301"/>
                  <a:gd name="connsiteY1" fmla="*/ 362589 h 362589"/>
                  <a:gd name="connsiteX2" fmla="*/ 393691 w 405301"/>
                  <a:gd name="connsiteY2" fmla="*/ 362589 h 362589"/>
                  <a:gd name="connsiteX3" fmla="*/ 190711 w 405301"/>
                  <a:gd name="connsiteY3" fmla="*/ 239452 h 362589"/>
                  <a:gd name="connsiteX4" fmla="*/ 162345 w 405301"/>
                  <a:gd name="connsiteY4" fmla="*/ 251020 h 362589"/>
                  <a:gd name="connsiteX5" fmla="*/ 126594 w 405301"/>
                  <a:gd name="connsiteY5" fmla="*/ 261617 h 362589"/>
                  <a:gd name="connsiteX6" fmla="*/ 124722 w 405301"/>
                  <a:gd name="connsiteY6" fmla="*/ 261946 h 362589"/>
                  <a:gd name="connsiteX7" fmla="*/ 132312 w 405301"/>
                  <a:gd name="connsiteY7" fmla="*/ 279958 h 362589"/>
                  <a:gd name="connsiteX8" fmla="*/ 190836 w 405301"/>
                  <a:gd name="connsiteY8" fmla="*/ 331116 h 362589"/>
                  <a:gd name="connsiteX9" fmla="*/ 252382 w 405301"/>
                  <a:gd name="connsiteY9" fmla="*/ 273437 h 362589"/>
                  <a:gd name="connsiteX10" fmla="*/ 256596 w 405301"/>
                  <a:gd name="connsiteY10" fmla="*/ 261884 h 362589"/>
                  <a:gd name="connsiteX11" fmla="*/ 255078 w 405301"/>
                  <a:gd name="connsiteY11" fmla="*/ 261617 h 362589"/>
                  <a:gd name="connsiteX12" fmla="*/ 200755 w 405301"/>
                  <a:gd name="connsiteY12" fmla="*/ 243962 h 362589"/>
                  <a:gd name="connsiteX13" fmla="*/ 108226 w 405301"/>
                  <a:gd name="connsiteY13" fmla="*/ 193277 h 362589"/>
                  <a:gd name="connsiteX14" fmla="*/ 110636 w 405301"/>
                  <a:gd name="connsiteY14" fmla="*/ 210841 h 362589"/>
                  <a:gd name="connsiteX15" fmla="*/ 116397 w 405301"/>
                  <a:gd name="connsiteY15" fmla="*/ 236302 h 362589"/>
                  <a:gd name="connsiteX16" fmla="*/ 121789 w 405301"/>
                  <a:gd name="connsiteY16" fmla="*/ 253464 h 362589"/>
                  <a:gd name="connsiteX17" fmla="*/ 131570 w 405301"/>
                  <a:gd name="connsiteY17" fmla="*/ 251746 h 362589"/>
                  <a:gd name="connsiteX18" fmla="*/ 164552 w 405301"/>
                  <a:gd name="connsiteY18" fmla="*/ 241970 h 362589"/>
                  <a:gd name="connsiteX19" fmla="*/ 181200 w 405301"/>
                  <a:gd name="connsiteY19" fmla="*/ 235180 h 362589"/>
                  <a:gd name="connsiteX20" fmla="*/ 172358 w 405301"/>
                  <a:gd name="connsiteY20" fmla="*/ 231209 h 362589"/>
                  <a:gd name="connsiteX21" fmla="*/ 143661 w 405301"/>
                  <a:gd name="connsiteY21" fmla="*/ 215897 h 362589"/>
                  <a:gd name="connsiteX22" fmla="*/ 47488 w 405301"/>
                  <a:gd name="connsiteY22" fmla="*/ 140943 h 362589"/>
                  <a:gd name="connsiteX23" fmla="*/ 39469 w 405301"/>
                  <a:gd name="connsiteY23" fmla="*/ 150512 h 362589"/>
                  <a:gd name="connsiteX24" fmla="*/ 20291 w 405301"/>
                  <a:gd name="connsiteY24" fmla="*/ 232652 h 362589"/>
                  <a:gd name="connsiteX25" fmla="*/ 101016 w 405301"/>
                  <a:gd name="connsiteY25" fmla="*/ 257114 h 362589"/>
                  <a:gd name="connsiteX26" fmla="*/ 113312 w 405301"/>
                  <a:gd name="connsiteY26" fmla="*/ 254953 h 362589"/>
                  <a:gd name="connsiteX27" fmla="*/ 110146 w 405301"/>
                  <a:gd name="connsiteY27" fmla="*/ 244877 h 362589"/>
                  <a:gd name="connsiteX28" fmla="*/ 103901 w 405301"/>
                  <a:gd name="connsiteY28" fmla="*/ 217278 h 362589"/>
                  <a:gd name="connsiteX29" fmla="*/ 99719 w 405301"/>
                  <a:gd name="connsiteY29" fmla="*/ 186794 h 362589"/>
                  <a:gd name="connsiteX30" fmla="*/ 75411 w 405301"/>
                  <a:gd name="connsiteY30" fmla="*/ 167931 h 362589"/>
                  <a:gd name="connsiteX31" fmla="*/ 54632 w 405301"/>
                  <a:gd name="connsiteY31" fmla="*/ 148723 h 362589"/>
                  <a:gd name="connsiteX32" fmla="*/ 167761 w 405301"/>
                  <a:gd name="connsiteY32" fmla="*/ 103648 h 362589"/>
                  <a:gd name="connsiteX33" fmla="*/ 175620 w 405301"/>
                  <a:gd name="connsiteY33" fmla="*/ 111507 h 362589"/>
                  <a:gd name="connsiteX34" fmla="*/ 170341 w 405301"/>
                  <a:gd name="connsiteY34" fmla="*/ 113694 h 362589"/>
                  <a:gd name="connsiteX35" fmla="*/ 161852 w 405301"/>
                  <a:gd name="connsiteY35" fmla="*/ 134188 h 362589"/>
                  <a:gd name="connsiteX36" fmla="*/ 190836 w 405301"/>
                  <a:gd name="connsiteY36" fmla="*/ 163172 h 362589"/>
                  <a:gd name="connsiteX37" fmla="*/ 211330 w 405301"/>
                  <a:gd name="connsiteY37" fmla="*/ 154683 h 362589"/>
                  <a:gd name="connsiteX38" fmla="*/ 213517 w 405301"/>
                  <a:gd name="connsiteY38" fmla="*/ 149404 h 362589"/>
                  <a:gd name="connsiteX39" fmla="*/ 221376 w 405301"/>
                  <a:gd name="connsiteY39" fmla="*/ 157263 h 362589"/>
                  <a:gd name="connsiteX40" fmla="*/ 219190 w 405301"/>
                  <a:gd name="connsiteY40" fmla="*/ 162542 h 362589"/>
                  <a:gd name="connsiteX41" fmla="*/ 190836 w 405301"/>
                  <a:gd name="connsiteY41" fmla="*/ 174286 h 362589"/>
                  <a:gd name="connsiteX42" fmla="*/ 150738 w 405301"/>
                  <a:gd name="connsiteY42" fmla="*/ 134188 h 362589"/>
                  <a:gd name="connsiteX43" fmla="*/ 162482 w 405301"/>
                  <a:gd name="connsiteY43" fmla="*/ 105835 h 362589"/>
                  <a:gd name="connsiteX44" fmla="*/ 98556 w 405301"/>
                  <a:gd name="connsiteY44" fmla="*/ 92037 h 362589"/>
                  <a:gd name="connsiteX45" fmla="*/ 84352 w 405301"/>
                  <a:gd name="connsiteY45" fmla="*/ 103060 h 362589"/>
                  <a:gd name="connsiteX46" fmla="*/ 59395 w 405301"/>
                  <a:gd name="connsiteY46" fmla="*/ 126735 h 362589"/>
                  <a:gd name="connsiteX47" fmla="*/ 53017 w 405301"/>
                  <a:gd name="connsiteY47" fmla="*/ 134346 h 362589"/>
                  <a:gd name="connsiteX48" fmla="*/ 65183 w 405301"/>
                  <a:gd name="connsiteY48" fmla="*/ 147597 h 362589"/>
                  <a:gd name="connsiteX49" fmla="*/ 84352 w 405301"/>
                  <a:gd name="connsiteY49" fmla="*/ 165317 h 362589"/>
                  <a:gd name="connsiteX50" fmla="*/ 98358 w 405301"/>
                  <a:gd name="connsiteY50" fmla="*/ 176186 h 362589"/>
                  <a:gd name="connsiteX51" fmla="*/ 96487 w 405301"/>
                  <a:gd name="connsiteY51" fmla="*/ 134188 h 362589"/>
                  <a:gd name="connsiteX52" fmla="*/ 97574 w 405301"/>
                  <a:gd name="connsiteY52" fmla="*/ 101680 h 362589"/>
                  <a:gd name="connsiteX53" fmla="*/ 63918 w 405301"/>
                  <a:gd name="connsiteY53" fmla="*/ 0 h 362589"/>
                  <a:gd name="connsiteX54" fmla="*/ 64124 w 405301"/>
                  <a:gd name="connsiteY54" fmla="*/ 11 h 362589"/>
                  <a:gd name="connsiteX55" fmla="*/ 74550 w 405301"/>
                  <a:gd name="connsiteY55" fmla="*/ 10436 h 362589"/>
                  <a:gd name="connsiteX56" fmla="*/ 73750 w 405301"/>
                  <a:gd name="connsiteY56" fmla="*/ 10395 h 362589"/>
                  <a:gd name="connsiteX57" fmla="*/ 20291 w 405301"/>
                  <a:gd name="connsiteY57" fmla="*/ 35724 h 362589"/>
                  <a:gd name="connsiteX58" fmla="*/ 35334 w 405301"/>
                  <a:gd name="connsiteY58" fmla="*/ 111986 h 362589"/>
                  <a:gd name="connsiteX59" fmla="*/ 47102 w 405301"/>
                  <a:gd name="connsiteY59" fmla="*/ 127519 h 362589"/>
                  <a:gd name="connsiteX60" fmla="*/ 48358 w 405301"/>
                  <a:gd name="connsiteY60" fmla="*/ 126109 h 362589"/>
                  <a:gd name="connsiteX61" fmla="*/ 75411 w 405301"/>
                  <a:gd name="connsiteY61" fmla="*/ 100446 h 362589"/>
                  <a:gd name="connsiteX62" fmla="*/ 99613 w 405301"/>
                  <a:gd name="connsiteY62" fmla="*/ 81664 h 362589"/>
                  <a:gd name="connsiteX63" fmla="*/ 100729 w 405301"/>
                  <a:gd name="connsiteY63" fmla="*/ 70711 h 362589"/>
                  <a:gd name="connsiteX64" fmla="*/ 106704 w 405301"/>
                  <a:gd name="connsiteY64" fmla="*/ 42591 h 362589"/>
                  <a:gd name="connsiteX65" fmla="*/ 112490 w 405301"/>
                  <a:gd name="connsiteY65" fmla="*/ 48377 h 362589"/>
                  <a:gd name="connsiteX66" fmla="*/ 112379 w 405301"/>
                  <a:gd name="connsiteY66" fmla="*/ 48812 h 362589"/>
                  <a:gd name="connsiteX67" fmla="*/ 107748 w 405301"/>
                  <a:gd name="connsiteY67" fmla="*/ 75404 h 362589"/>
                  <a:gd name="connsiteX68" fmla="*/ 127139 w 405301"/>
                  <a:gd name="connsiteY68" fmla="*/ 63026 h 362589"/>
                  <a:gd name="connsiteX69" fmla="*/ 132427 w 405301"/>
                  <a:gd name="connsiteY69" fmla="*/ 68314 h 362589"/>
                  <a:gd name="connsiteX70" fmla="*/ 113829 w 405301"/>
                  <a:gd name="connsiteY70" fmla="*/ 80185 h 362589"/>
                  <a:gd name="connsiteX71" fmla="*/ 106679 w 405301"/>
                  <a:gd name="connsiteY71" fmla="*/ 85733 h 362589"/>
                  <a:gd name="connsiteX72" fmla="*/ 104798 w 405301"/>
                  <a:gd name="connsiteY72" fmla="*/ 104198 h 362589"/>
                  <a:gd name="connsiteX73" fmla="*/ 103796 w 405301"/>
                  <a:gd name="connsiteY73" fmla="*/ 134188 h 362589"/>
                  <a:gd name="connsiteX74" fmla="*/ 105564 w 405301"/>
                  <a:gd name="connsiteY74" fmla="*/ 173876 h 362589"/>
                  <a:gd name="connsiteX75" fmla="*/ 106777 w 405301"/>
                  <a:gd name="connsiteY75" fmla="*/ 182719 h 362589"/>
                  <a:gd name="connsiteX76" fmla="*/ 113829 w 405301"/>
                  <a:gd name="connsiteY76" fmla="*/ 188192 h 362589"/>
                  <a:gd name="connsiteX77" fmla="*/ 147316 w 405301"/>
                  <a:gd name="connsiteY77" fmla="*/ 209567 h 362589"/>
                  <a:gd name="connsiteX78" fmla="*/ 173789 w 405301"/>
                  <a:gd name="connsiteY78" fmla="*/ 223694 h 362589"/>
                  <a:gd name="connsiteX79" fmla="*/ 190721 w 405301"/>
                  <a:gd name="connsiteY79" fmla="*/ 231297 h 362589"/>
                  <a:gd name="connsiteX80" fmla="*/ 199101 w 405301"/>
                  <a:gd name="connsiteY80" fmla="*/ 227879 h 362589"/>
                  <a:gd name="connsiteX81" fmla="*/ 234356 w 405301"/>
                  <a:gd name="connsiteY81" fmla="*/ 209567 h 362589"/>
                  <a:gd name="connsiteX82" fmla="*/ 258359 w 405301"/>
                  <a:gd name="connsiteY82" fmla="*/ 194246 h 362589"/>
                  <a:gd name="connsiteX83" fmla="*/ 263646 w 405301"/>
                  <a:gd name="connsiteY83" fmla="*/ 199533 h 362589"/>
                  <a:gd name="connsiteX84" fmla="*/ 238010 w 405301"/>
                  <a:gd name="connsiteY84" fmla="*/ 215897 h 362589"/>
                  <a:gd name="connsiteX85" fmla="*/ 200200 w 405301"/>
                  <a:gd name="connsiteY85" fmla="*/ 235536 h 362589"/>
                  <a:gd name="connsiteX86" fmla="*/ 225545 w 405301"/>
                  <a:gd name="connsiteY86" fmla="*/ 244822 h 362589"/>
                  <a:gd name="connsiteX87" fmla="*/ 250101 w 405301"/>
                  <a:gd name="connsiteY87" fmla="*/ 251746 h 362589"/>
                  <a:gd name="connsiteX88" fmla="*/ 259679 w 405301"/>
                  <a:gd name="connsiteY88" fmla="*/ 253428 h 362589"/>
                  <a:gd name="connsiteX89" fmla="*/ 263011 w 405301"/>
                  <a:gd name="connsiteY89" fmla="*/ 244293 h 362589"/>
                  <a:gd name="connsiteX90" fmla="*/ 269293 w 405301"/>
                  <a:gd name="connsiteY90" fmla="*/ 219565 h 362589"/>
                  <a:gd name="connsiteX91" fmla="*/ 271427 w 405301"/>
                  <a:gd name="connsiteY91" fmla="*/ 207313 h 362589"/>
                  <a:gd name="connsiteX92" fmla="*/ 277585 w 405301"/>
                  <a:gd name="connsiteY92" fmla="*/ 213471 h 362589"/>
                  <a:gd name="connsiteX93" fmla="*/ 269071 w 405301"/>
                  <a:gd name="connsiteY93" fmla="*/ 253538 h 362589"/>
                  <a:gd name="connsiteX94" fmla="*/ 268543 w 405301"/>
                  <a:gd name="connsiteY94" fmla="*/ 254986 h 362589"/>
                  <a:gd name="connsiteX95" fmla="*/ 280656 w 405301"/>
                  <a:gd name="connsiteY95" fmla="*/ 257114 h 362589"/>
                  <a:gd name="connsiteX96" fmla="*/ 319049 w 405301"/>
                  <a:gd name="connsiteY96" fmla="*/ 254936 h 362589"/>
                  <a:gd name="connsiteX97" fmla="*/ 329222 w 405301"/>
                  <a:gd name="connsiteY97" fmla="*/ 265108 h 362589"/>
                  <a:gd name="connsiteX98" fmla="*/ 288198 w 405301"/>
                  <a:gd name="connsiteY98" fmla="*/ 267436 h 362589"/>
                  <a:gd name="connsiteX99" fmla="*/ 265460 w 405301"/>
                  <a:gd name="connsiteY99" fmla="*/ 263441 h 362589"/>
                  <a:gd name="connsiteX100" fmla="*/ 257550 w 405301"/>
                  <a:gd name="connsiteY100" fmla="*/ 285130 h 362589"/>
                  <a:gd name="connsiteX101" fmla="*/ 190836 w 405301"/>
                  <a:gd name="connsiteY101" fmla="*/ 347652 h 362589"/>
                  <a:gd name="connsiteX102" fmla="*/ 118032 w 405301"/>
                  <a:gd name="connsiteY102" fmla="*/ 269971 h 362589"/>
                  <a:gd name="connsiteX103" fmla="*/ 115992 w 405301"/>
                  <a:gd name="connsiteY103" fmla="*/ 263479 h 362589"/>
                  <a:gd name="connsiteX104" fmla="*/ 93474 w 405301"/>
                  <a:gd name="connsiteY104" fmla="*/ 267436 h 362589"/>
                  <a:gd name="connsiteX105" fmla="*/ 5971 w 405301"/>
                  <a:gd name="connsiteY105" fmla="*/ 240920 h 362589"/>
                  <a:gd name="connsiteX106" fmla="*/ 36842 w 405301"/>
                  <a:gd name="connsiteY106" fmla="*/ 139029 h 362589"/>
                  <a:gd name="connsiteX107" fmla="*/ 41221 w 405301"/>
                  <a:gd name="connsiteY107" fmla="*/ 134117 h 362589"/>
                  <a:gd name="connsiteX108" fmla="*/ 36842 w 405301"/>
                  <a:gd name="connsiteY108" fmla="*/ 129347 h 362589"/>
                  <a:gd name="connsiteX109" fmla="*/ 5971 w 405301"/>
                  <a:gd name="connsiteY109" fmla="*/ 27456 h 362589"/>
                  <a:gd name="connsiteX110" fmla="*/ 63918 w 405301"/>
                  <a:gd name="connsiteY110" fmla="*/ 0 h 362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405301" h="362589">
                    <a:moveTo>
                      <a:pt x="405301" y="357780"/>
                    </a:moveTo>
                    <a:lnTo>
                      <a:pt x="405301" y="362589"/>
                    </a:lnTo>
                    <a:lnTo>
                      <a:pt x="393691" y="362589"/>
                    </a:lnTo>
                    <a:close/>
                    <a:moveTo>
                      <a:pt x="190711" y="239452"/>
                    </a:moveTo>
                    <a:lnTo>
                      <a:pt x="162345" y="251020"/>
                    </a:lnTo>
                    <a:cubicBezTo>
                      <a:pt x="150093" y="255338"/>
                      <a:pt x="138124" y="258875"/>
                      <a:pt x="126594" y="261617"/>
                    </a:cubicBezTo>
                    <a:lnTo>
                      <a:pt x="124722" y="261946"/>
                    </a:lnTo>
                    <a:lnTo>
                      <a:pt x="132312" y="279958"/>
                    </a:lnTo>
                    <a:cubicBezTo>
                      <a:pt x="147769" y="311743"/>
                      <a:pt x="168302" y="331116"/>
                      <a:pt x="190836" y="331116"/>
                    </a:cubicBezTo>
                    <a:cubicBezTo>
                      <a:pt x="214871" y="331116"/>
                      <a:pt x="236631" y="309074"/>
                      <a:pt x="252382" y="273437"/>
                    </a:cubicBezTo>
                    <a:lnTo>
                      <a:pt x="256596" y="261884"/>
                    </a:lnTo>
                    <a:lnTo>
                      <a:pt x="255078" y="261617"/>
                    </a:lnTo>
                    <a:cubicBezTo>
                      <a:pt x="237782" y="257505"/>
                      <a:pt x="219500" y="251601"/>
                      <a:pt x="200755" y="243962"/>
                    </a:cubicBezTo>
                    <a:close/>
                    <a:moveTo>
                      <a:pt x="108226" y="193277"/>
                    </a:moveTo>
                    <a:lnTo>
                      <a:pt x="110636" y="210841"/>
                    </a:lnTo>
                    <a:cubicBezTo>
                      <a:pt x="112287" y="219676"/>
                      <a:pt x="114216" y="228182"/>
                      <a:pt x="116397" y="236302"/>
                    </a:cubicBezTo>
                    <a:lnTo>
                      <a:pt x="121789" y="253464"/>
                    </a:lnTo>
                    <a:lnTo>
                      <a:pt x="131570" y="251746"/>
                    </a:lnTo>
                    <a:cubicBezTo>
                      <a:pt x="142207" y="249216"/>
                      <a:pt x="153249" y="245953"/>
                      <a:pt x="164552" y="241970"/>
                    </a:cubicBezTo>
                    <a:lnTo>
                      <a:pt x="181200" y="235180"/>
                    </a:lnTo>
                    <a:lnTo>
                      <a:pt x="172358" y="231209"/>
                    </a:lnTo>
                    <a:cubicBezTo>
                      <a:pt x="162820" y="226529"/>
                      <a:pt x="153233" y="221423"/>
                      <a:pt x="143661" y="215897"/>
                    </a:cubicBezTo>
                    <a:close/>
                    <a:moveTo>
                      <a:pt x="47488" y="140943"/>
                    </a:moveTo>
                    <a:lnTo>
                      <a:pt x="39469" y="150512"/>
                    </a:lnTo>
                    <a:cubicBezTo>
                      <a:pt x="16482" y="181971"/>
                      <a:pt x="8273" y="211837"/>
                      <a:pt x="20291" y="232652"/>
                    </a:cubicBezTo>
                    <a:cubicBezTo>
                      <a:pt x="32309" y="253467"/>
                      <a:pt x="62278" y="261291"/>
                      <a:pt x="101016" y="257114"/>
                    </a:cubicBezTo>
                    <a:lnTo>
                      <a:pt x="113312" y="254953"/>
                    </a:lnTo>
                    <a:lnTo>
                      <a:pt x="110146" y="244877"/>
                    </a:lnTo>
                    <a:cubicBezTo>
                      <a:pt x="107782" y="236075"/>
                      <a:pt x="105692" y="226855"/>
                      <a:pt x="103901" y="217278"/>
                    </a:cubicBezTo>
                    <a:lnTo>
                      <a:pt x="99719" y="186794"/>
                    </a:lnTo>
                    <a:lnTo>
                      <a:pt x="75411" y="167931"/>
                    </a:lnTo>
                    <a:cubicBezTo>
                      <a:pt x="68012" y="161592"/>
                      <a:pt x="61073" y="155171"/>
                      <a:pt x="54632" y="148723"/>
                    </a:cubicBezTo>
                    <a:close/>
                    <a:moveTo>
                      <a:pt x="167761" y="103648"/>
                    </a:moveTo>
                    <a:lnTo>
                      <a:pt x="175620" y="111507"/>
                    </a:lnTo>
                    <a:lnTo>
                      <a:pt x="170341" y="113694"/>
                    </a:lnTo>
                    <a:cubicBezTo>
                      <a:pt x="165096" y="118939"/>
                      <a:pt x="161852" y="126185"/>
                      <a:pt x="161852" y="134188"/>
                    </a:cubicBezTo>
                    <a:cubicBezTo>
                      <a:pt x="161852" y="150195"/>
                      <a:pt x="174828" y="163172"/>
                      <a:pt x="190836" y="163172"/>
                    </a:cubicBezTo>
                    <a:cubicBezTo>
                      <a:pt x="198840" y="163172"/>
                      <a:pt x="206085" y="159928"/>
                      <a:pt x="211330" y="154683"/>
                    </a:cubicBezTo>
                    <a:lnTo>
                      <a:pt x="213517" y="149404"/>
                    </a:lnTo>
                    <a:lnTo>
                      <a:pt x="221376" y="157263"/>
                    </a:lnTo>
                    <a:lnTo>
                      <a:pt x="219190" y="162542"/>
                    </a:lnTo>
                    <a:cubicBezTo>
                      <a:pt x="211933" y="169798"/>
                      <a:pt x="201909" y="174286"/>
                      <a:pt x="190836" y="174286"/>
                    </a:cubicBezTo>
                    <a:cubicBezTo>
                      <a:pt x="168690" y="174286"/>
                      <a:pt x="150738" y="156334"/>
                      <a:pt x="150738" y="134188"/>
                    </a:cubicBezTo>
                    <a:cubicBezTo>
                      <a:pt x="150738" y="123116"/>
                      <a:pt x="155226" y="113091"/>
                      <a:pt x="162482" y="105835"/>
                    </a:cubicBezTo>
                    <a:close/>
                    <a:moveTo>
                      <a:pt x="98556" y="92037"/>
                    </a:moveTo>
                    <a:lnTo>
                      <a:pt x="84352" y="103060"/>
                    </a:lnTo>
                    <a:cubicBezTo>
                      <a:pt x="75251" y="110857"/>
                      <a:pt x="66904" y="118787"/>
                      <a:pt x="59395" y="126735"/>
                    </a:cubicBezTo>
                    <a:lnTo>
                      <a:pt x="53017" y="134346"/>
                    </a:lnTo>
                    <a:lnTo>
                      <a:pt x="65183" y="147597"/>
                    </a:lnTo>
                    <a:cubicBezTo>
                      <a:pt x="71125" y="153546"/>
                      <a:pt x="77526" y="159469"/>
                      <a:pt x="84352" y="165317"/>
                    </a:cubicBezTo>
                    <a:lnTo>
                      <a:pt x="98358" y="176186"/>
                    </a:lnTo>
                    <a:lnTo>
                      <a:pt x="96487" y="134188"/>
                    </a:lnTo>
                    <a:cubicBezTo>
                      <a:pt x="96487" y="123136"/>
                      <a:pt x="96858" y="112279"/>
                      <a:pt x="97574" y="101680"/>
                    </a:cubicBezTo>
                    <a:close/>
                    <a:moveTo>
                      <a:pt x="63918" y="0"/>
                    </a:moveTo>
                    <a:lnTo>
                      <a:pt x="64124" y="11"/>
                    </a:lnTo>
                    <a:lnTo>
                      <a:pt x="74550" y="10436"/>
                    </a:lnTo>
                    <a:lnTo>
                      <a:pt x="73750" y="10395"/>
                    </a:lnTo>
                    <a:cubicBezTo>
                      <a:pt x="48415" y="11809"/>
                      <a:pt x="29304" y="20113"/>
                      <a:pt x="20291" y="35724"/>
                    </a:cubicBezTo>
                    <a:cubicBezTo>
                      <a:pt x="9024" y="55238"/>
                      <a:pt x="15535" y="82707"/>
                      <a:pt x="35334" y="111986"/>
                    </a:cubicBezTo>
                    <a:lnTo>
                      <a:pt x="47102" y="127519"/>
                    </a:lnTo>
                    <a:lnTo>
                      <a:pt x="48358" y="126109"/>
                    </a:lnTo>
                    <a:cubicBezTo>
                      <a:pt x="56497" y="117494"/>
                      <a:pt x="65546" y="108898"/>
                      <a:pt x="75411" y="100446"/>
                    </a:cubicBezTo>
                    <a:lnTo>
                      <a:pt x="99613" y="81664"/>
                    </a:lnTo>
                    <a:lnTo>
                      <a:pt x="100729" y="70711"/>
                    </a:lnTo>
                    <a:lnTo>
                      <a:pt x="106704" y="42591"/>
                    </a:lnTo>
                    <a:lnTo>
                      <a:pt x="112490" y="48377"/>
                    </a:lnTo>
                    <a:lnTo>
                      <a:pt x="112379" y="48812"/>
                    </a:lnTo>
                    <a:lnTo>
                      <a:pt x="107748" y="75404"/>
                    </a:lnTo>
                    <a:lnTo>
                      <a:pt x="127139" y="63026"/>
                    </a:lnTo>
                    <a:lnTo>
                      <a:pt x="132427" y="68314"/>
                    </a:lnTo>
                    <a:lnTo>
                      <a:pt x="113829" y="80185"/>
                    </a:lnTo>
                    <a:lnTo>
                      <a:pt x="106679" y="85733"/>
                    </a:lnTo>
                    <a:lnTo>
                      <a:pt x="104798" y="104198"/>
                    </a:lnTo>
                    <a:cubicBezTo>
                      <a:pt x="104138" y="113977"/>
                      <a:pt x="103796" y="123992"/>
                      <a:pt x="103796" y="134188"/>
                    </a:cubicBezTo>
                    <a:cubicBezTo>
                      <a:pt x="103796" y="147783"/>
                      <a:pt x="104405" y="161056"/>
                      <a:pt x="105564" y="173876"/>
                    </a:cubicBezTo>
                    <a:lnTo>
                      <a:pt x="106777" y="182719"/>
                    </a:lnTo>
                    <a:lnTo>
                      <a:pt x="113829" y="188192"/>
                    </a:lnTo>
                    <a:cubicBezTo>
                      <a:pt x="124351" y="195606"/>
                      <a:pt x="135542" y="202770"/>
                      <a:pt x="147316" y="209567"/>
                    </a:cubicBezTo>
                    <a:cubicBezTo>
                      <a:pt x="156146" y="214665"/>
                      <a:pt x="164991" y="219376"/>
                      <a:pt x="173789" y="223694"/>
                    </a:cubicBezTo>
                    <a:lnTo>
                      <a:pt x="190721" y="231297"/>
                    </a:lnTo>
                    <a:lnTo>
                      <a:pt x="199101" y="227879"/>
                    </a:lnTo>
                    <a:cubicBezTo>
                      <a:pt x="210783" y="222474"/>
                      <a:pt x="222582" y="216364"/>
                      <a:pt x="234356" y="209567"/>
                    </a:cubicBezTo>
                    <a:lnTo>
                      <a:pt x="258359" y="194246"/>
                    </a:lnTo>
                    <a:lnTo>
                      <a:pt x="263646" y="199533"/>
                    </a:lnTo>
                    <a:lnTo>
                      <a:pt x="238010" y="215897"/>
                    </a:lnTo>
                    <a:lnTo>
                      <a:pt x="200200" y="235536"/>
                    </a:lnTo>
                    <a:lnTo>
                      <a:pt x="225545" y="244822"/>
                    </a:lnTo>
                    <a:cubicBezTo>
                      <a:pt x="233918" y="247539"/>
                      <a:pt x="242123" y="249849"/>
                      <a:pt x="250101" y="251746"/>
                    </a:cubicBezTo>
                    <a:lnTo>
                      <a:pt x="259679" y="253428"/>
                    </a:lnTo>
                    <a:lnTo>
                      <a:pt x="263011" y="244293"/>
                    </a:lnTo>
                    <a:cubicBezTo>
                      <a:pt x="265357" y="236435"/>
                      <a:pt x="267459" y="228174"/>
                      <a:pt x="269293" y="219565"/>
                    </a:cubicBezTo>
                    <a:lnTo>
                      <a:pt x="271427" y="207313"/>
                    </a:lnTo>
                    <a:lnTo>
                      <a:pt x="277585" y="213471"/>
                    </a:lnTo>
                    <a:lnTo>
                      <a:pt x="269071" y="253538"/>
                    </a:lnTo>
                    <a:lnTo>
                      <a:pt x="268543" y="254986"/>
                    </a:lnTo>
                    <a:lnTo>
                      <a:pt x="280656" y="257114"/>
                    </a:lnTo>
                    <a:lnTo>
                      <a:pt x="319049" y="254936"/>
                    </a:lnTo>
                    <a:lnTo>
                      <a:pt x="329222" y="265108"/>
                    </a:lnTo>
                    <a:lnTo>
                      <a:pt x="288198" y="267436"/>
                    </a:lnTo>
                    <a:lnTo>
                      <a:pt x="265460" y="263441"/>
                    </a:lnTo>
                    <a:lnTo>
                      <a:pt x="257550" y="285130"/>
                    </a:lnTo>
                    <a:cubicBezTo>
                      <a:pt x="240477" y="323759"/>
                      <a:pt x="216889" y="347652"/>
                      <a:pt x="190836" y="347652"/>
                    </a:cubicBezTo>
                    <a:cubicBezTo>
                      <a:pt x="161525" y="347652"/>
                      <a:pt x="135337" y="317413"/>
                      <a:pt x="118032" y="269971"/>
                    </a:cubicBezTo>
                    <a:lnTo>
                      <a:pt x="115992" y="263479"/>
                    </a:lnTo>
                    <a:lnTo>
                      <a:pt x="93474" y="267436"/>
                    </a:lnTo>
                    <a:cubicBezTo>
                      <a:pt x="51483" y="271964"/>
                      <a:pt x="18997" y="263483"/>
                      <a:pt x="5971" y="240920"/>
                    </a:cubicBezTo>
                    <a:cubicBezTo>
                      <a:pt x="-8685" y="215536"/>
                      <a:pt x="4409" y="177737"/>
                      <a:pt x="36842" y="139029"/>
                    </a:cubicBezTo>
                    <a:lnTo>
                      <a:pt x="41221" y="134117"/>
                    </a:lnTo>
                    <a:lnTo>
                      <a:pt x="36842" y="129347"/>
                    </a:lnTo>
                    <a:cubicBezTo>
                      <a:pt x="4409" y="90639"/>
                      <a:pt x="-8685" y="52840"/>
                      <a:pt x="5971" y="27456"/>
                    </a:cubicBezTo>
                    <a:cubicBezTo>
                      <a:pt x="15741" y="10534"/>
                      <a:pt x="36456" y="1533"/>
                      <a:pt x="63918" y="0"/>
                    </a:cubicBezTo>
                    <a:close/>
                  </a:path>
                </a:pathLst>
              </a:custGeom>
              <a:gradFill flip="none" rotWithShape="1">
                <a:gsLst>
                  <a:gs pos="30000">
                    <a:srgbClr val="0033BA"/>
                  </a:gs>
                  <a:gs pos="0">
                    <a:srgbClr val="0033BA"/>
                  </a:gs>
                  <a:gs pos="60000">
                    <a:schemeClr val="tx1"/>
                  </a:gs>
                </a:gsLst>
                <a:lin ang="1890000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1B9533C-9D30-0C4E-BC00-8BA24088D6CF}"/>
                </a:ext>
              </a:extLst>
            </p:cNvPr>
            <p:cNvCxnSpPr>
              <a:cxnSpLocks/>
            </p:cNvCxnSpPr>
            <p:nvPr/>
          </p:nvCxnSpPr>
          <p:spPr>
            <a:xfrm>
              <a:off x="3844988" y="3573401"/>
              <a:ext cx="468000" cy="468000"/>
            </a:xfrm>
            <a:prstGeom prst="line">
              <a:avLst/>
            </a:prstGeom>
            <a:ln>
              <a:solidFill>
                <a:srgbClr val="0033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FE9B511-11FE-7E4D-8AA9-334EB6CF43DB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42" name="Google Shape;43;p2">
              <a:extLst>
                <a:ext uri="{FF2B5EF4-FFF2-40B4-BE49-F238E27FC236}">
                  <a16:creationId xmlns:a16="http://schemas.microsoft.com/office/drawing/2014/main" id="{0DC2C07E-FFD8-5544-B3AA-DFE0F4802CD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Google Shape;55;p2">
              <a:extLst>
                <a:ext uri="{FF2B5EF4-FFF2-40B4-BE49-F238E27FC236}">
                  <a16:creationId xmlns:a16="http://schemas.microsoft.com/office/drawing/2014/main" id="{5901A051-A34C-6A4B-AB6D-28E8268C62FA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Textfeld 27">
              <a:extLst>
                <a:ext uri="{FF2B5EF4-FFF2-40B4-BE49-F238E27FC236}">
                  <a16:creationId xmlns:a16="http://schemas.microsoft.com/office/drawing/2014/main" id="{5853B728-348F-B845-98E2-ED988A6AF23A}"/>
                </a:ext>
              </a:extLst>
            </p:cNvPr>
            <p:cNvSpPr txBox="1"/>
            <p:nvPr/>
          </p:nvSpPr>
          <p:spPr>
            <a:xfrm>
              <a:off x="10480210" y="2003996"/>
              <a:ext cx="960366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0017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B29F3D7-178A-2247-85F3-92697513CEF5}"/>
              </a:ext>
            </a:extLst>
          </p:cNvPr>
          <p:cNvGrpSpPr/>
          <p:nvPr/>
        </p:nvGrpSpPr>
        <p:grpSpPr>
          <a:xfrm>
            <a:off x="617220" y="7604043"/>
            <a:ext cx="16299180" cy="500347"/>
            <a:chOff x="617220" y="9348359"/>
            <a:chExt cx="16299180" cy="50034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0701414-A313-5145-84E6-E1E97C7050EC}"/>
                </a:ext>
              </a:extLst>
            </p:cNvPr>
            <p:cNvCxnSpPr/>
            <p:nvPr/>
          </p:nvCxnSpPr>
          <p:spPr>
            <a:xfrm>
              <a:off x="617220" y="9639947"/>
              <a:ext cx="1629918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6B3626-A631-0F48-BBCA-1EC7408E23AA}"/>
                </a:ext>
              </a:extLst>
            </p:cNvPr>
            <p:cNvSpPr/>
            <p:nvPr/>
          </p:nvSpPr>
          <p:spPr>
            <a:xfrm>
              <a:off x="617220" y="9348359"/>
              <a:ext cx="16299180" cy="500347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50000">
                  <a:sysClr val="window" lastClr="FFFFFF">
                    <a:alpha val="0"/>
                  </a:sysClr>
                </a:gs>
                <a:gs pos="100000">
                  <a:sysClr val="window" lastClr="FFFFFF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</a:ln>
            <a:effectLst/>
          </p:spPr>
          <p:txBody>
            <a:bodyPr numCol="1" rtlCol="0" anchor="ctr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de-DE" sz="3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373877-3E91-2144-B210-9CF63C11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Ergebnisse je Komplexitätsklasse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8448-27FF-EE4B-8646-C7EAB63FB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697" y="8090820"/>
            <a:ext cx="7380488" cy="1143329"/>
          </a:xfrm>
        </p:spPr>
        <p:txBody>
          <a:bodyPr lIns="0" tIns="0" rIns="0" bIns="0">
            <a:no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Fujitsu DAU klar höhere Performance und Präzision </a:t>
            </a:r>
          </a:p>
          <a:p>
            <a:r>
              <a:rPr lang="de-DE" sz="1600" dirty="0">
                <a:solidFill>
                  <a:schemeClr val="bg1"/>
                </a:solidFill>
              </a:rPr>
              <a:t>D-Wave Advantage nur bei Komplexitätsklassen 10 – 20 zuverlässig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032331D-C156-C440-9A49-63647D85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15</a:t>
            </a:fld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C6CB0-A579-B640-AA02-5CEA0FB5D9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91" b="3161"/>
          <a:stretch/>
        </p:blipFill>
        <p:spPr>
          <a:xfrm>
            <a:off x="900358" y="2377899"/>
            <a:ext cx="7971045" cy="52697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70FBD-345D-D041-A139-24583E5467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91" b="3161"/>
          <a:stretch/>
        </p:blipFill>
        <p:spPr>
          <a:xfrm>
            <a:off x="8773904" y="2377898"/>
            <a:ext cx="7971045" cy="526978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64F2005-A183-2F49-98C8-3FA669DBB890}"/>
              </a:ext>
            </a:extLst>
          </p:cNvPr>
          <p:cNvSpPr txBox="1">
            <a:spLocks/>
          </p:cNvSpPr>
          <p:nvPr/>
        </p:nvSpPr>
        <p:spPr>
          <a:xfrm>
            <a:off x="9035851" y="8090820"/>
            <a:ext cx="7380488" cy="11433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bg1"/>
                </a:solidFill>
              </a:rPr>
              <a:t>D-Wave: Embedding konnte nur bis einschließlich Komplexität 100 gefunden werden</a:t>
            </a:r>
          </a:p>
          <a:p>
            <a:r>
              <a:rPr lang="de-DE" sz="1600" dirty="0">
                <a:solidFill>
                  <a:schemeClr val="bg1"/>
                </a:solidFill>
              </a:rPr>
              <a:t>Fujitsu DAU liefert selbst bei Komplexität 500 noch </a:t>
            </a:r>
            <a:r>
              <a:rPr lang="de-DE" sz="1600" i="1" dirty="0">
                <a:solidFill>
                  <a:schemeClr val="bg1"/>
                </a:solidFill>
              </a:rPr>
              <a:t>ausreichend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Good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Know</a:t>
            </a:r>
            <a:r>
              <a:rPr lang="de-DE" sz="1600" dirty="0">
                <a:solidFill>
                  <a:schemeClr val="bg1"/>
                </a:solidFill>
              </a:rPr>
              <a:t> Solutions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6F89EF-D5E1-B54F-B9EC-A7F7764F0838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19" name="Google Shape;43;p2">
              <a:extLst>
                <a:ext uri="{FF2B5EF4-FFF2-40B4-BE49-F238E27FC236}">
                  <a16:creationId xmlns:a16="http://schemas.microsoft.com/office/drawing/2014/main" id="{EF49B06F-B285-3C44-A25B-C3A24A69A44D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55;p2">
              <a:extLst>
                <a:ext uri="{FF2B5EF4-FFF2-40B4-BE49-F238E27FC236}">
                  <a16:creationId xmlns:a16="http://schemas.microsoft.com/office/drawing/2014/main" id="{575F27B6-6DE4-404C-BA5C-537D0223D9B2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Textfeld 27">
              <a:extLst>
                <a:ext uri="{FF2B5EF4-FFF2-40B4-BE49-F238E27FC236}">
                  <a16:creationId xmlns:a16="http://schemas.microsoft.com/office/drawing/2014/main" id="{407ED4F5-4B62-1E4C-93C4-E479134F2F72}"/>
                </a:ext>
              </a:extLst>
            </p:cNvPr>
            <p:cNvSpPr txBox="1"/>
            <p:nvPr/>
          </p:nvSpPr>
          <p:spPr>
            <a:xfrm>
              <a:off x="10480210" y="2003996"/>
              <a:ext cx="960366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2308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9E47-E570-2E47-A3B1-37B6C3A2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Streuung der </a:t>
            </a:r>
            <a:r>
              <a:rPr lang="de-DE" dirty="0" err="1">
                <a:solidFill>
                  <a:schemeClr val="bg1"/>
                </a:solidFill>
              </a:rPr>
              <a:t>Annealer</a:t>
            </a:r>
            <a:r>
              <a:rPr lang="de-DE" dirty="0">
                <a:solidFill>
                  <a:schemeClr val="bg1"/>
                </a:solidFill>
              </a:rPr>
              <a:t> im Vergleich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2BCAA10-FFC2-2243-A0A9-7C189FD4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16</a:t>
            </a:fld>
            <a:endParaRPr lang="de-DE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CBC927-FDE4-7444-9747-AA258E0601B6}"/>
              </a:ext>
            </a:extLst>
          </p:cNvPr>
          <p:cNvGrpSpPr/>
          <p:nvPr/>
        </p:nvGrpSpPr>
        <p:grpSpPr>
          <a:xfrm>
            <a:off x="617220" y="7604043"/>
            <a:ext cx="16299180" cy="500347"/>
            <a:chOff x="617220" y="9348359"/>
            <a:chExt cx="16299180" cy="50034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98D61CD-12E0-DA44-A658-658B1D618539}"/>
                </a:ext>
              </a:extLst>
            </p:cNvPr>
            <p:cNvCxnSpPr/>
            <p:nvPr/>
          </p:nvCxnSpPr>
          <p:spPr>
            <a:xfrm>
              <a:off x="617220" y="9639947"/>
              <a:ext cx="1629918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4FB958-B217-4142-B136-0E0820AE7E0F}"/>
                </a:ext>
              </a:extLst>
            </p:cNvPr>
            <p:cNvSpPr/>
            <p:nvPr/>
          </p:nvSpPr>
          <p:spPr>
            <a:xfrm>
              <a:off x="617220" y="9348359"/>
              <a:ext cx="16299180" cy="500347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50000">
                  <a:sysClr val="window" lastClr="FFFFFF">
                    <a:alpha val="0"/>
                  </a:sysClr>
                </a:gs>
                <a:gs pos="100000">
                  <a:sysClr val="window" lastClr="FFFFFF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</a:ln>
            <a:effectLst/>
          </p:spPr>
          <p:txBody>
            <a:bodyPr numCol="1" rtlCol="0" anchor="ctr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de-DE" sz="3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7AA9A9-B49B-5744-BCDB-AD6589FF9D0F}"/>
              </a:ext>
            </a:extLst>
          </p:cNvPr>
          <p:cNvSpPr txBox="1">
            <a:spLocks/>
          </p:cNvSpPr>
          <p:nvPr/>
        </p:nvSpPr>
        <p:spPr>
          <a:xfrm>
            <a:off x="1210697" y="8090820"/>
            <a:ext cx="7380488" cy="11433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bg1"/>
                </a:solidFill>
              </a:rPr>
              <a:t>Ab Komplexität 50 bereits sehr starke Streuung </a:t>
            </a:r>
          </a:p>
          <a:p>
            <a:r>
              <a:rPr lang="de-DE" sz="1600" dirty="0">
                <a:solidFill>
                  <a:schemeClr val="bg1"/>
                </a:solidFill>
              </a:rPr>
              <a:t>Für 10 und 20 jedoch noch zuverlässig 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(Trotzdem durch Quanteneffekte größere Abweichungen als bei Fujitsu DAU)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1FE3DA-48A4-214A-A9F9-0D7F150385B2}"/>
              </a:ext>
            </a:extLst>
          </p:cNvPr>
          <p:cNvSpPr txBox="1">
            <a:spLocks/>
          </p:cNvSpPr>
          <p:nvPr/>
        </p:nvSpPr>
        <p:spPr>
          <a:xfrm>
            <a:off x="9035851" y="8090820"/>
            <a:ext cx="7380488" cy="11433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bg1"/>
                </a:solidFill>
              </a:rPr>
              <a:t>Selbst bei Komplexität 100 alle Ergebnisse in einem </a:t>
            </a:r>
            <a:r>
              <a:rPr lang="de-DE" sz="1600" i="1" dirty="0">
                <a:solidFill>
                  <a:schemeClr val="bg1"/>
                </a:solidFill>
              </a:rPr>
              <a:t>guten</a:t>
            </a:r>
            <a:r>
              <a:rPr lang="de-DE" sz="1600" dirty="0">
                <a:solidFill>
                  <a:schemeClr val="bg1"/>
                </a:solidFill>
              </a:rPr>
              <a:t> Intervall </a:t>
            </a:r>
          </a:p>
          <a:p>
            <a:r>
              <a:rPr lang="de-DE" sz="1600" dirty="0">
                <a:solidFill>
                  <a:schemeClr val="bg1"/>
                </a:solidFill>
              </a:rPr>
              <a:t>Bis 50 fast ausschließlich Ergebnisse mit Verletzung der Deadline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300C0B3-C551-FC4E-8243-7FEC069BB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1" t="28846" r="7003" b="25577"/>
          <a:stretch/>
        </p:blipFill>
        <p:spPr>
          <a:xfrm>
            <a:off x="1158752" y="2504739"/>
            <a:ext cx="7336801" cy="52691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03D0C9-1447-4749-9ADC-87DCADA7C9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6" t="28846" r="7059" b="25577"/>
          <a:stretch/>
        </p:blipFill>
        <p:spPr>
          <a:xfrm>
            <a:off x="9062639" y="2504740"/>
            <a:ext cx="7336802" cy="526915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D9840F2-0E2B-7D42-83C9-BB945D902CAE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17" name="Google Shape;43;p2">
              <a:extLst>
                <a:ext uri="{FF2B5EF4-FFF2-40B4-BE49-F238E27FC236}">
                  <a16:creationId xmlns:a16="http://schemas.microsoft.com/office/drawing/2014/main" id="{CDA25C69-551A-6F4C-9D2C-6A48D986D95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55;p2">
              <a:extLst>
                <a:ext uri="{FF2B5EF4-FFF2-40B4-BE49-F238E27FC236}">
                  <a16:creationId xmlns:a16="http://schemas.microsoft.com/office/drawing/2014/main" id="{B63E4A01-0BBC-1149-A2DB-8DB8CCDC0BBC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Textfeld 27">
              <a:extLst>
                <a:ext uri="{FF2B5EF4-FFF2-40B4-BE49-F238E27FC236}">
                  <a16:creationId xmlns:a16="http://schemas.microsoft.com/office/drawing/2014/main" id="{A037B13C-04C5-6D4E-8A0A-48F1E244CD45}"/>
                </a:ext>
              </a:extLst>
            </p:cNvPr>
            <p:cNvSpPr txBox="1"/>
            <p:nvPr/>
          </p:nvSpPr>
          <p:spPr>
            <a:xfrm>
              <a:off x="10480210" y="2003996"/>
              <a:ext cx="960366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9601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776B-5622-F642-B24A-2A9CF6F8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Key </a:t>
            </a:r>
            <a:r>
              <a:rPr lang="de-DE" dirty="0" err="1">
                <a:solidFill>
                  <a:schemeClr val="bg1"/>
                </a:solidFill>
              </a:rPr>
              <a:t>Takeaways</a:t>
            </a:r>
            <a:r>
              <a:rPr lang="de-DE" dirty="0">
                <a:solidFill>
                  <a:schemeClr val="bg1"/>
                </a:solidFill>
              </a:rPr>
              <a:t> der D-Wave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25637-E692-D748-82F7-DCAB14363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3CEFA3C-2267-2041-B183-37914D75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17</a:t>
            </a:fld>
            <a:endParaRPr lang="de-DE">
              <a:solidFill>
                <a:schemeClr val="bg1"/>
              </a:solidFill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937CE5E-F7E1-7747-9CCD-D9BBEC1F4EF5}"/>
              </a:ext>
            </a:extLst>
          </p:cNvPr>
          <p:cNvSpPr/>
          <p:nvPr/>
        </p:nvSpPr>
        <p:spPr>
          <a:xfrm rot="8100000" flipH="1" flipV="1">
            <a:off x="1423837" y="3540357"/>
            <a:ext cx="1444292" cy="1457202"/>
          </a:xfrm>
          <a:custGeom>
            <a:avLst/>
            <a:gdLst>
              <a:gd name="connsiteX0" fmla="*/ 3286292 w 16924678"/>
              <a:gd name="connsiteY0" fmla="*/ 13721820 h 17075939"/>
              <a:gd name="connsiteX1" fmla="*/ 1543983 w 16924678"/>
              <a:gd name="connsiteY1" fmla="*/ 13721820 h 17075939"/>
              <a:gd name="connsiteX2" fmla="*/ 1543983 w 16924678"/>
              <a:gd name="connsiteY2" fmla="*/ 15464129 h 17075939"/>
              <a:gd name="connsiteX3" fmla="*/ 3286293 w 16924678"/>
              <a:gd name="connsiteY3" fmla="*/ 15464129 h 17075939"/>
              <a:gd name="connsiteX4" fmla="*/ 3286292 w 16924678"/>
              <a:gd name="connsiteY4" fmla="*/ 13721820 h 17075939"/>
              <a:gd name="connsiteX5" fmla="*/ 8034878 w 16924678"/>
              <a:gd name="connsiteY5" fmla="*/ 13419521 h 17075939"/>
              <a:gd name="connsiteX6" fmla="*/ 7756550 w 16924678"/>
              <a:gd name="connsiteY6" fmla="*/ 13260520 h 17075939"/>
              <a:gd name="connsiteX7" fmla="*/ 6722624 w 16924678"/>
              <a:gd name="connsiteY7" fmla="*/ 12563882 h 17075939"/>
              <a:gd name="connsiteX8" fmla="*/ 6678517 w 16924678"/>
              <a:gd name="connsiteY8" fmla="*/ 12528862 h 17075939"/>
              <a:gd name="connsiteX9" fmla="*/ 6588435 w 16924678"/>
              <a:gd name="connsiteY9" fmla="*/ 12585955 h 17075939"/>
              <a:gd name="connsiteX10" fmla="*/ 4926025 w 16924678"/>
              <a:gd name="connsiteY10" fmla="*/ 12534329 h 17075939"/>
              <a:gd name="connsiteX11" fmla="*/ 4810463 w 16924678"/>
              <a:gd name="connsiteY11" fmla="*/ 12449369 h 17075939"/>
              <a:gd name="connsiteX12" fmla="*/ 3655184 w 16924678"/>
              <a:gd name="connsiteY12" fmla="*/ 13604649 h 17075939"/>
              <a:gd name="connsiteX13" fmla="*/ 3718231 w 16924678"/>
              <a:gd name="connsiteY13" fmla="*/ 13687104 h 17075939"/>
              <a:gd name="connsiteX14" fmla="*/ 3981971 w 16924678"/>
              <a:gd name="connsiteY14" fmla="*/ 14341608 h 17075939"/>
              <a:gd name="connsiteX15" fmla="*/ 3995486 w 16924678"/>
              <a:gd name="connsiteY15" fmla="*/ 14500132 h 17075939"/>
              <a:gd name="connsiteX16" fmla="*/ 4903233 w 16924678"/>
              <a:gd name="connsiteY16" fmla="*/ 14401054 h 17075939"/>
              <a:gd name="connsiteX17" fmla="*/ 7980329 w 16924678"/>
              <a:gd name="connsiteY17" fmla="*/ 13446674 h 17075939"/>
              <a:gd name="connsiteX18" fmla="*/ 3609779 w 16924678"/>
              <a:gd name="connsiteY18" fmla="*/ 8962230 h 17075939"/>
              <a:gd name="connsiteX19" fmla="*/ 3586921 w 16924678"/>
              <a:gd name="connsiteY19" fmla="*/ 9008150 h 17075939"/>
              <a:gd name="connsiteX20" fmla="*/ 2632539 w 16924678"/>
              <a:gd name="connsiteY20" fmla="*/ 12085244 h 17075939"/>
              <a:gd name="connsiteX21" fmla="*/ 2531456 w 16924678"/>
              <a:gd name="connsiteY21" fmla="*/ 13011373 h 17075939"/>
              <a:gd name="connsiteX22" fmla="*/ 2625219 w 16924678"/>
              <a:gd name="connsiteY22" fmla="*/ 13020103 h 17075939"/>
              <a:gd name="connsiteX23" fmla="*/ 3432150 w 16924678"/>
              <a:gd name="connsiteY23" fmla="*/ 13374862 h 17075939"/>
              <a:gd name="connsiteX24" fmla="*/ 3484115 w 16924678"/>
              <a:gd name="connsiteY24" fmla="*/ 13422428 h 17075939"/>
              <a:gd name="connsiteX25" fmla="*/ 4628889 w 16924678"/>
              <a:gd name="connsiteY25" fmla="*/ 12277654 h 17075939"/>
              <a:gd name="connsiteX26" fmla="*/ 4568182 w 16924678"/>
              <a:gd name="connsiteY26" fmla="*/ 12210490 h 17075939"/>
              <a:gd name="connsiteX27" fmla="*/ 4484785 w 16924678"/>
              <a:gd name="connsiteY27" fmla="*/ 10319466 h 17075939"/>
              <a:gd name="connsiteX28" fmla="*/ 4490493 w 16924678"/>
              <a:gd name="connsiteY28" fmla="*/ 10311853 h 17075939"/>
              <a:gd name="connsiteX29" fmla="*/ 4291392 w 16924678"/>
              <a:gd name="connsiteY29" fmla="*/ 10054519 h 17075939"/>
              <a:gd name="connsiteX30" fmla="*/ 3719728 w 16924678"/>
              <a:gd name="connsiteY30" fmla="*/ 9160663 h 17075939"/>
              <a:gd name="connsiteX31" fmla="*/ 6670265 w 16924678"/>
              <a:gd name="connsiteY31" fmla="*/ 10337847 h 17075939"/>
              <a:gd name="connsiteX32" fmla="*/ 4927956 w 16924678"/>
              <a:gd name="connsiteY32" fmla="*/ 10337846 h 17075939"/>
              <a:gd name="connsiteX33" fmla="*/ 4927957 w 16924678"/>
              <a:gd name="connsiteY33" fmla="*/ 12080156 h 17075939"/>
              <a:gd name="connsiteX34" fmla="*/ 6670266 w 16924678"/>
              <a:gd name="connsiteY34" fmla="*/ 12080156 h 17075939"/>
              <a:gd name="connsiteX35" fmla="*/ 6670265 w 16924678"/>
              <a:gd name="connsiteY35" fmla="*/ 10337847 h 17075939"/>
              <a:gd name="connsiteX36" fmla="*/ 12946474 w 16924678"/>
              <a:gd name="connsiteY36" fmla="*/ 14804247 h 17075939"/>
              <a:gd name="connsiteX37" fmla="*/ 12685129 w 16924678"/>
              <a:gd name="connsiteY37" fmla="*/ 14796086 h 17075939"/>
              <a:gd name="connsiteX38" fmla="*/ 8842117 w 16924678"/>
              <a:gd name="connsiteY38" fmla="*/ 13829090 h 17075939"/>
              <a:gd name="connsiteX39" fmla="*/ 8558449 w 16924678"/>
              <a:gd name="connsiteY39" fmla="*/ 13693567 h 17075939"/>
              <a:gd name="connsiteX40" fmla="*/ 8506065 w 16924678"/>
              <a:gd name="connsiteY40" fmla="*/ 13720993 h 17075939"/>
              <a:gd name="connsiteX41" fmla="*/ 4296174 w 16924678"/>
              <a:gd name="connsiteY41" fmla="*/ 14863266 h 17075939"/>
              <a:gd name="connsiteX42" fmla="*/ 3973449 w 16924678"/>
              <a:gd name="connsiteY42" fmla="*/ 14873343 h 17075939"/>
              <a:gd name="connsiteX43" fmla="*/ 3939231 w 16924678"/>
              <a:gd name="connsiteY43" fmla="*/ 15035535 h 17075939"/>
              <a:gd name="connsiteX44" fmla="*/ 3740470 w 16924678"/>
              <a:gd name="connsiteY44" fmla="*/ 15466057 h 17075939"/>
              <a:gd name="connsiteX45" fmla="*/ 3672147 w 16924678"/>
              <a:gd name="connsiteY45" fmla="*/ 15558990 h 17075939"/>
              <a:gd name="connsiteX46" fmla="*/ 4237850 w 16924678"/>
              <a:gd name="connsiteY46" fmla="*/ 15835277 h 17075939"/>
              <a:gd name="connsiteX47" fmla="*/ 8460197 w 16924678"/>
              <a:gd name="connsiteY47" fmla="*/ 16624959 h 17075939"/>
              <a:gd name="connsiteX48" fmla="*/ 13223630 w 16924678"/>
              <a:gd name="connsiteY48" fmla="*/ 15577279 h 17075939"/>
              <a:gd name="connsiteX49" fmla="*/ 13255336 w 16924678"/>
              <a:gd name="connsiteY49" fmla="*/ 15558753 h 17075939"/>
              <a:gd name="connsiteX50" fmla="*/ 13194268 w 16924678"/>
              <a:gd name="connsiteY50" fmla="*/ 15475687 h 17075939"/>
              <a:gd name="connsiteX51" fmla="*/ 12947207 w 16924678"/>
              <a:gd name="connsiteY51" fmla="*/ 14816225 h 17075939"/>
              <a:gd name="connsiteX52" fmla="*/ 2262764 w 16924678"/>
              <a:gd name="connsiteY52" fmla="*/ 4065246 h 17075939"/>
              <a:gd name="connsiteX53" fmla="*/ 2191888 w 16924678"/>
              <a:gd name="connsiteY53" fmla="*/ 4060906 h 17075939"/>
              <a:gd name="connsiteX54" fmla="*/ 1532426 w 16924678"/>
              <a:gd name="connsiteY54" fmla="*/ 3813845 h 17075939"/>
              <a:gd name="connsiteX55" fmla="*/ 1511345 w 16924678"/>
              <a:gd name="connsiteY55" fmla="*/ 3798347 h 17075939"/>
              <a:gd name="connsiteX56" fmla="*/ 1507562 w 16924678"/>
              <a:gd name="connsiteY56" fmla="*/ 3804793 h 17075939"/>
              <a:gd name="connsiteX57" fmla="*/ 451005 w 16924678"/>
              <a:gd name="connsiteY57" fmla="*/ 8566265 h 17075939"/>
              <a:gd name="connsiteX58" fmla="*/ 1232811 w 16924678"/>
              <a:gd name="connsiteY58" fmla="*/ 12790073 h 17075939"/>
              <a:gd name="connsiteX59" fmla="*/ 1485250 w 16924678"/>
              <a:gd name="connsiteY59" fmla="*/ 13309397 h 17075939"/>
              <a:gd name="connsiteX60" fmla="*/ 1542051 w 16924678"/>
              <a:gd name="connsiteY60" fmla="*/ 13267638 h 17075939"/>
              <a:gd name="connsiteX61" fmla="*/ 2127326 w 16924678"/>
              <a:gd name="connsiteY61" fmla="*/ 13032389 h 17075939"/>
              <a:gd name="connsiteX62" fmla="*/ 2159854 w 16924678"/>
              <a:gd name="connsiteY62" fmla="*/ 13027733 h 17075939"/>
              <a:gd name="connsiteX63" fmla="*/ 2170328 w 16924678"/>
              <a:gd name="connsiteY63" fmla="*/ 12692304 h 17075939"/>
              <a:gd name="connsiteX64" fmla="*/ 3312602 w 16924678"/>
              <a:gd name="connsiteY64" fmla="*/ 8482413 h 17075939"/>
              <a:gd name="connsiteX65" fmla="*/ 3338136 w 16924678"/>
              <a:gd name="connsiteY65" fmla="*/ 8433642 h 17075939"/>
              <a:gd name="connsiteX66" fmla="*/ 3241579 w 16924678"/>
              <a:gd name="connsiteY66" fmla="*/ 8230311 h 17075939"/>
              <a:gd name="connsiteX67" fmla="*/ 2325224 w 16924678"/>
              <a:gd name="connsiteY67" fmla="*/ 4958202 h 17075939"/>
              <a:gd name="connsiteX68" fmla="*/ 9586962 w 16924678"/>
              <a:gd name="connsiteY68" fmla="*/ 10847720 h 17075939"/>
              <a:gd name="connsiteX69" fmla="*/ 9561507 w 16924678"/>
              <a:gd name="connsiteY69" fmla="*/ 10824558 h 17075939"/>
              <a:gd name="connsiteX70" fmla="*/ 8349932 w 16924678"/>
              <a:gd name="connsiteY70" fmla="*/ 10482571 h 17075939"/>
              <a:gd name="connsiteX71" fmla="*/ 7397395 w 16924678"/>
              <a:gd name="connsiteY71" fmla="*/ 10667096 h 17075939"/>
              <a:gd name="connsiteX72" fmla="*/ 7305689 w 16924678"/>
              <a:gd name="connsiteY72" fmla="*/ 10714187 h 17075939"/>
              <a:gd name="connsiteX73" fmla="*/ 7330948 w 16924678"/>
              <a:gd name="connsiteY73" fmla="*/ 10794131 h 17075939"/>
              <a:gd name="connsiteX74" fmla="*/ 7124444 w 16924678"/>
              <a:gd name="connsiteY74" fmla="*/ 12082084 h 17075939"/>
              <a:gd name="connsiteX75" fmla="*/ 7054227 w 16924678"/>
              <a:gd name="connsiteY75" fmla="*/ 12177593 h 17075939"/>
              <a:gd name="connsiteX76" fmla="*/ 7286924 w 16924678"/>
              <a:gd name="connsiteY76" fmla="*/ 12360224 h 17075939"/>
              <a:gd name="connsiteX77" fmla="*/ 8414995 w 16924678"/>
              <a:gd name="connsiteY77" fmla="*/ 13076876 h 17075939"/>
              <a:gd name="connsiteX78" fmla="*/ 8553403 w 16924678"/>
              <a:gd name="connsiteY78" fmla="*/ 13150964 h 17075939"/>
              <a:gd name="connsiteX79" fmla="*/ 8566307 w 16924678"/>
              <a:gd name="connsiteY79" fmla="*/ 13144057 h 17075939"/>
              <a:gd name="connsiteX80" fmla="*/ 9694378 w 16924678"/>
              <a:gd name="connsiteY80" fmla="*/ 12427405 h 17075939"/>
              <a:gd name="connsiteX81" fmla="*/ 9926748 w 16924678"/>
              <a:gd name="connsiteY81" fmla="*/ 12245030 h 17075939"/>
              <a:gd name="connsiteX82" fmla="*/ 9899884 w 16924678"/>
              <a:gd name="connsiteY82" fmla="*/ 12215307 h 17075939"/>
              <a:gd name="connsiteX83" fmla="*/ 9585021 w 16924678"/>
              <a:gd name="connsiteY83" fmla="*/ 10854662 h 17075939"/>
              <a:gd name="connsiteX84" fmla="*/ 6171616 w 16924678"/>
              <a:gd name="connsiteY84" fmla="*/ 7429457 h 17075939"/>
              <a:gd name="connsiteX85" fmla="*/ 6161806 w 16924678"/>
              <a:gd name="connsiteY85" fmla="*/ 7420757 h 17075939"/>
              <a:gd name="connsiteX86" fmla="*/ 6153452 w 16924678"/>
              <a:gd name="connsiteY86" fmla="*/ 7423094 h 17075939"/>
              <a:gd name="connsiteX87" fmla="*/ 4792811 w 16924678"/>
              <a:gd name="connsiteY87" fmla="*/ 7108235 h 17075939"/>
              <a:gd name="connsiteX88" fmla="*/ 4768975 w 16924678"/>
              <a:gd name="connsiteY88" fmla="*/ 7086690 h 17075939"/>
              <a:gd name="connsiteX89" fmla="*/ 4606191 w 16924678"/>
              <a:gd name="connsiteY89" fmla="*/ 7294101 h 17075939"/>
              <a:gd name="connsiteX90" fmla="*/ 3889537 w 16924678"/>
              <a:gd name="connsiteY90" fmla="*/ 8422170 h 17075939"/>
              <a:gd name="connsiteX91" fmla="*/ 3878730 w 16924678"/>
              <a:gd name="connsiteY91" fmla="*/ 8442363 h 17075939"/>
              <a:gd name="connsiteX92" fmla="*/ 3906934 w 16924678"/>
              <a:gd name="connsiteY92" fmla="*/ 8497256 h 17075939"/>
              <a:gd name="connsiteX93" fmla="*/ 4648379 w 16924678"/>
              <a:gd name="connsiteY93" fmla="*/ 9697532 h 17075939"/>
              <a:gd name="connsiteX94" fmla="*/ 4840845 w 16924678"/>
              <a:gd name="connsiteY94" fmla="*/ 9946288 h 17075939"/>
              <a:gd name="connsiteX95" fmla="*/ 4926024 w 16924678"/>
              <a:gd name="connsiteY95" fmla="*/ 9883665 h 17075939"/>
              <a:gd name="connsiteX96" fmla="*/ 6342179 w 16924678"/>
              <a:gd name="connsiteY96" fmla="*/ 9717668 h 17075939"/>
              <a:gd name="connsiteX97" fmla="*/ 6346728 w 16924678"/>
              <a:gd name="connsiteY97" fmla="*/ 9719545 h 17075939"/>
              <a:gd name="connsiteX98" fmla="*/ 6381713 w 16924678"/>
              <a:gd name="connsiteY98" fmla="*/ 9651414 h 17075939"/>
              <a:gd name="connsiteX99" fmla="*/ 6566238 w 16924678"/>
              <a:gd name="connsiteY99" fmla="*/ 8698878 h 17075939"/>
              <a:gd name="connsiteX100" fmla="*/ 6171616 w 16924678"/>
              <a:gd name="connsiteY100" fmla="*/ 7429457 h 17075939"/>
              <a:gd name="connsiteX101" fmla="*/ 12120954 w 16924678"/>
              <a:gd name="connsiteY101" fmla="*/ 12453090 h 17075939"/>
              <a:gd name="connsiteX102" fmla="*/ 12003900 w 16924678"/>
              <a:gd name="connsiteY102" fmla="*/ 12539147 h 17075939"/>
              <a:gd name="connsiteX103" fmla="*/ 10341490 w 16924678"/>
              <a:gd name="connsiteY103" fmla="*/ 12590773 h 17075939"/>
              <a:gd name="connsiteX104" fmla="*/ 10323659 w 16924678"/>
              <a:gd name="connsiteY104" fmla="*/ 12579471 h 17075939"/>
              <a:gd name="connsiteX105" fmla="*/ 10258679 w 16924678"/>
              <a:gd name="connsiteY105" fmla="*/ 12631063 h 17075939"/>
              <a:gd name="connsiteX106" fmla="*/ 9224753 w 16924678"/>
              <a:gd name="connsiteY106" fmla="*/ 13327700 h 17075939"/>
              <a:gd name="connsiteX107" fmla="*/ 9074611 w 16924678"/>
              <a:gd name="connsiteY107" fmla="*/ 13413473 h 17075939"/>
              <a:gd name="connsiteX108" fmla="*/ 9298659 w 16924678"/>
              <a:gd name="connsiteY108" fmla="*/ 13516857 h 17075939"/>
              <a:gd name="connsiteX109" fmla="*/ 12078070 w 16924678"/>
              <a:gd name="connsiteY109" fmla="*/ 14333875 h 17075939"/>
              <a:gd name="connsiteX110" fmla="*/ 12946170 w 16924678"/>
              <a:gd name="connsiteY110" fmla="*/ 14428625 h 17075939"/>
              <a:gd name="connsiteX111" fmla="*/ 12952767 w 16924678"/>
              <a:gd name="connsiteY111" fmla="*/ 14351238 h 17075939"/>
              <a:gd name="connsiteX112" fmla="*/ 13216508 w 16924678"/>
              <a:gd name="connsiteY112" fmla="*/ 13696736 h 17075939"/>
              <a:gd name="connsiteX113" fmla="*/ 13280677 w 16924678"/>
              <a:gd name="connsiteY113" fmla="*/ 13612813 h 17075939"/>
              <a:gd name="connsiteX114" fmla="*/ 3395301 w 16924678"/>
              <a:gd name="connsiteY114" fmla="*/ 3727437 h 17075939"/>
              <a:gd name="connsiteX115" fmla="*/ 3311379 w 16924678"/>
              <a:gd name="connsiteY115" fmla="*/ 3791606 h 17075939"/>
              <a:gd name="connsiteX116" fmla="*/ 2656875 w 16924678"/>
              <a:gd name="connsiteY116" fmla="*/ 4055346 h 17075939"/>
              <a:gd name="connsiteX117" fmla="*/ 2644105 w 16924678"/>
              <a:gd name="connsiteY117" fmla="*/ 4056435 h 17075939"/>
              <a:gd name="connsiteX118" fmla="*/ 2682213 w 16924678"/>
              <a:gd name="connsiteY118" fmla="*/ 4601214 h 17075939"/>
              <a:gd name="connsiteX119" fmla="*/ 3598568 w 16924678"/>
              <a:gd name="connsiteY119" fmla="*/ 7873323 h 17075939"/>
              <a:gd name="connsiteX120" fmla="*/ 3618866 w 16924678"/>
              <a:gd name="connsiteY120" fmla="*/ 7916067 h 17075939"/>
              <a:gd name="connsiteX121" fmla="*/ 3705894 w 16924678"/>
              <a:gd name="connsiteY121" fmla="*/ 7763726 h 17075939"/>
              <a:gd name="connsiteX122" fmla="*/ 4402532 w 16924678"/>
              <a:gd name="connsiteY122" fmla="*/ 6729800 h 17075939"/>
              <a:gd name="connsiteX123" fmla="*/ 4433035 w 16924678"/>
              <a:gd name="connsiteY123" fmla="*/ 6691382 h 17075939"/>
              <a:gd name="connsiteX124" fmla="*/ 4417346 w 16924678"/>
              <a:gd name="connsiteY124" fmla="*/ 6666629 h 17075939"/>
              <a:gd name="connsiteX125" fmla="*/ 4468971 w 16924678"/>
              <a:gd name="connsiteY125" fmla="*/ 5004218 h 17075939"/>
              <a:gd name="connsiteX126" fmla="*/ 4555027 w 16924678"/>
              <a:gd name="connsiteY126" fmla="*/ 4887163 h 17075939"/>
              <a:gd name="connsiteX127" fmla="*/ 15390751 w 16924678"/>
              <a:gd name="connsiteY127" fmla="*/ 13731455 h 17075939"/>
              <a:gd name="connsiteX128" fmla="*/ 13648446 w 16924678"/>
              <a:gd name="connsiteY128" fmla="*/ 13731452 h 17075939"/>
              <a:gd name="connsiteX129" fmla="*/ 13648446 w 16924678"/>
              <a:gd name="connsiteY129" fmla="*/ 15473760 h 17075939"/>
              <a:gd name="connsiteX130" fmla="*/ 15390754 w 16924678"/>
              <a:gd name="connsiteY130" fmla="*/ 15473760 h 17075939"/>
              <a:gd name="connsiteX131" fmla="*/ 15390751 w 16924678"/>
              <a:gd name="connsiteY131" fmla="*/ 13731455 h 17075939"/>
              <a:gd name="connsiteX132" fmla="*/ 12001964 w 16924678"/>
              <a:gd name="connsiteY132" fmla="*/ 10342668 h 17075939"/>
              <a:gd name="connsiteX133" fmla="*/ 10895506 w 16924678"/>
              <a:gd name="connsiteY133" fmla="*/ 10004376 h 17075939"/>
              <a:gd name="connsiteX134" fmla="*/ 10824574 w 16924678"/>
              <a:gd name="connsiteY134" fmla="*/ 10021694 h 17075939"/>
              <a:gd name="connsiteX135" fmla="*/ 10743221 w 16924678"/>
              <a:gd name="connsiteY135" fmla="*/ 10045446 h 17075939"/>
              <a:gd name="connsiteX136" fmla="*/ 10667208 w 16924678"/>
              <a:gd name="connsiteY136" fmla="*/ 10072034 h 17075939"/>
              <a:gd name="connsiteX137" fmla="*/ 10259658 w 16924678"/>
              <a:gd name="connsiteY137" fmla="*/ 10342664 h 17075939"/>
              <a:gd name="connsiteX138" fmla="*/ 10259659 w 16924678"/>
              <a:gd name="connsiteY138" fmla="*/ 12084973 h 17075939"/>
              <a:gd name="connsiteX139" fmla="*/ 12001968 w 16924678"/>
              <a:gd name="connsiteY139" fmla="*/ 12084974 h 17075939"/>
              <a:gd name="connsiteX140" fmla="*/ 12001964 w 16924678"/>
              <a:gd name="connsiteY140" fmla="*/ 10342668 h 17075939"/>
              <a:gd name="connsiteX141" fmla="*/ 6665455 w 16924678"/>
              <a:gd name="connsiteY141" fmla="*/ 5006160 h 17075939"/>
              <a:gd name="connsiteX142" fmla="*/ 4923150 w 16924678"/>
              <a:gd name="connsiteY142" fmla="*/ 5006156 h 17075939"/>
              <a:gd name="connsiteX143" fmla="*/ 4923150 w 16924678"/>
              <a:gd name="connsiteY143" fmla="*/ 6748465 h 17075939"/>
              <a:gd name="connsiteX144" fmla="*/ 6665459 w 16924678"/>
              <a:gd name="connsiteY144" fmla="*/ 6748465 h 17075939"/>
              <a:gd name="connsiteX145" fmla="*/ 6665455 w 16924678"/>
              <a:gd name="connsiteY145" fmla="*/ 5006160 h 17075939"/>
              <a:gd name="connsiteX146" fmla="*/ 3276662 w 16924678"/>
              <a:gd name="connsiteY146" fmla="*/ 1617366 h 17075939"/>
              <a:gd name="connsiteX147" fmla="*/ 1534357 w 16924678"/>
              <a:gd name="connsiteY147" fmla="*/ 1617363 h 17075939"/>
              <a:gd name="connsiteX148" fmla="*/ 1534357 w 16924678"/>
              <a:gd name="connsiteY148" fmla="*/ 3359671 h 17075939"/>
              <a:gd name="connsiteX149" fmla="*/ 3276666 w 16924678"/>
              <a:gd name="connsiteY149" fmla="*/ 3359672 h 17075939"/>
              <a:gd name="connsiteX150" fmla="*/ 3276662 w 16924678"/>
              <a:gd name="connsiteY150" fmla="*/ 1617366 h 17075939"/>
              <a:gd name="connsiteX151" fmla="*/ 10338974 w 16924678"/>
              <a:gd name="connsiteY151" fmla="*/ 7259192 h 17075939"/>
              <a:gd name="connsiteX152" fmla="*/ 10236463 w 16924678"/>
              <a:gd name="connsiteY152" fmla="*/ 7196441 h 17075939"/>
              <a:gd name="connsiteX153" fmla="*/ 10003989 w 16924678"/>
              <a:gd name="connsiteY153" fmla="*/ 7004119 h 17075939"/>
              <a:gd name="connsiteX154" fmla="*/ 9800662 w 16924678"/>
              <a:gd name="connsiteY154" fmla="*/ 6755201 h 17075939"/>
              <a:gd name="connsiteX155" fmla="*/ 9778018 w 16924678"/>
              <a:gd name="connsiteY155" fmla="*/ 6716883 h 17075939"/>
              <a:gd name="connsiteX156" fmla="*/ 9770316 w 16924678"/>
              <a:gd name="connsiteY156" fmla="*/ 6721564 h 17075939"/>
              <a:gd name="connsiteX157" fmla="*/ 8480127 w 16924678"/>
              <a:gd name="connsiteY157" fmla="*/ 6989519 h 17075939"/>
              <a:gd name="connsiteX158" fmla="*/ 7253306 w 16924678"/>
              <a:gd name="connsiteY158" fmla="*/ 6751859 h 17075939"/>
              <a:gd name="connsiteX159" fmla="*/ 7147456 w 16924678"/>
              <a:gd name="connsiteY159" fmla="*/ 6697505 h 17075939"/>
              <a:gd name="connsiteX160" fmla="*/ 7119627 w 16924678"/>
              <a:gd name="connsiteY160" fmla="*/ 6750390 h 17075939"/>
              <a:gd name="connsiteX161" fmla="*/ 6916302 w 16924678"/>
              <a:gd name="connsiteY161" fmla="*/ 6999304 h 17075939"/>
              <a:gd name="connsiteX162" fmla="*/ 6558020 w 16924678"/>
              <a:gd name="connsiteY162" fmla="*/ 7268640 h 17075939"/>
              <a:gd name="connsiteX163" fmla="*/ 6454691 w 16924678"/>
              <a:gd name="connsiteY163" fmla="*/ 7319336 h 17075939"/>
              <a:gd name="connsiteX164" fmla="*/ 6533112 w 16924678"/>
              <a:gd name="connsiteY164" fmla="*/ 7472054 h 17075939"/>
              <a:gd name="connsiteX165" fmla="*/ 6770772 w 16924678"/>
              <a:gd name="connsiteY165" fmla="*/ 8698874 h 17075939"/>
              <a:gd name="connsiteX166" fmla="*/ 6614531 w 16924678"/>
              <a:gd name="connsiteY166" fmla="*/ 9719024 h 17075939"/>
              <a:gd name="connsiteX167" fmla="*/ 6574803 w 16924678"/>
              <a:gd name="connsiteY167" fmla="*/ 9824981 h 17075939"/>
              <a:gd name="connsiteX168" fmla="*/ 6588435 w 16924678"/>
              <a:gd name="connsiteY168" fmla="*/ 9832039 h 17075939"/>
              <a:gd name="connsiteX169" fmla="*/ 6921115 w 16924678"/>
              <a:gd name="connsiteY169" fmla="*/ 10086993 h 17075939"/>
              <a:gd name="connsiteX170" fmla="*/ 7176069 w 16924678"/>
              <a:gd name="connsiteY170" fmla="*/ 10419673 h 17075939"/>
              <a:gd name="connsiteX171" fmla="*/ 7207392 w 16924678"/>
              <a:gd name="connsiteY171" fmla="*/ 10480168 h 17075939"/>
              <a:gd name="connsiteX172" fmla="*/ 7329785 w 16924678"/>
              <a:gd name="connsiteY172" fmla="*/ 10434279 h 17075939"/>
              <a:gd name="connsiteX173" fmla="*/ 8349935 w 16924678"/>
              <a:gd name="connsiteY173" fmla="*/ 10278037 h 17075939"/>
              <a:gd name="connsiteX174" fmla="*/ 9576755 w 16924678"/>
              <a:gd name="connsiteY174" fmla="*/ 10515697 h 17075939"/>
              <a:gd name="connsiteX175" fmla="*/ 9681018 w 16924678"/>
              <a:gd name="connsiteY175" fmla="*/ 10569237 h 17075939"/>
              <a:gd name="connsiteX176" fmla="*/ 9739473 w 16924678"/>
              <a:gd name="connsiteY176" fmla="*/ 10450094 h 17075939"/>
              <a:gd name="connsiteX177" fmla="*/ 10008808 w 16924678"/>
              <a:gd name="connsiteY177" fmla="*/ 10091810 h 17075939"/>
              <a:gd name="connsiteX178" fmla="*/ 10241281 w 16924678"/>
              <a:gd name="connsiteY178" fmla="*/ 9899490 h 17075939"/>
              <a:gd name="connsiteX179" fmla="*/ 10324267 w 16924678"/>
              <a:gd name="connsiteY179" fmla="*/ 9848690 h 17075939"/>
              <a:gd name="connsiteX180" fmla="*/ 10296953 w 16924678"/>
              <a:gd name="connsiteY180" fmla="*/ 9795500 h 17075939"/>
              <a:gd name="connsiteX181" fmla="*/ 10059293 w 16924678"/>
              <a:gd name="connsiteY181" fmla="*/ 8568679 h 17075939"/>
              <a:gd name="connsiteX182" fmla="*/ 10327246 w 16924678"/>
              <a:gd name="connsiteY182" fmla="*/ 7278494 h 17075939"/>
              <a:gd name="connsiteX183" fmla="*/ 7897785 w 16924678"/>
              <a:gd name="connsiteY183" fmla="*/ 3675909 h 17075939"/>
              <a:gd name="connsiteX184" fmla="*/ 7828762 w 16924678"/>
              <a:gd name="connsiteY184" fmla="*/ 3643131 h 17075939"/>
              <a:gd name="connsiteX185" fmla="*/ 4556651 w 16924678"/>
              <a:gd name="connsiteY185" fmla="*/ 2726777 h 17075939"/>
              <a:gd name="connsiteX186" fmla="*/ 3978680 w 16924678"/>
              <a:gd name="connsiteY186" fmla="*/ 2686348 h 17075939"/>
              <a:gd name="connsiteX187" fmla="*/ 3966732 w 16924678"/>
              <a:gd name="connsiteY187" fmla="*/ 2772806 h 17075939"/>
              <a:gd name="connsiteX188" fmla="*/ 3612214 w 16924678"/>
              <a:gd name="connsiteY188" fmla="*/ 3519004 h 17075939"/>
              <a:gd name="connsiteX189" fmla="*/ 3577577 w 16924678"/>
              <a:gd name="connsiteY189" fmla="*/ 3556428 h 17075939"/>
              <a:gd name="connsiteX190" fmla="*/ 4727004 w 16924678"/>
              <a:gd name="connsiteY190" fmla="*/ 4705854 h 17075939"/>
              <a:gd name="connsiteX191" fmla="*/ 4792808 w 16924678"/>
              <a:gd name="connsiteY191" fmla="*/ 4646377 h 17075939"/>
              <a:gd name="connsiteX192" fmla="*/ 6558021 w 16924678"/>
              <a:gd name="connsiteY192" fmla="*/ 4485969 h 17075939"/>
              <a:gd name="connsiteX193" fmla="*/ 6620361 w 16924678"/>
              <a:gd name="connsiteY193" fmla="*/ 4524130 h 17075939"/>
              <a:gd name="connsiteX194" fmla="*/ 6911895 w 16924678"/>
              <a:gd name="connsiteY194" fmla="*/ 4298569 h 17075939"/>
              <a:gd name="connsiteX195" fmla="*/ 7805752 w 16924678"/>
              <a:gd name="connsiteY195" fmla="*/ 3726903 h 17075939"/>
              <a:gd name="connsiteX196" fmla="*/ 13347499 w 16924678"/>
              <a:gd name="connsiteY196" fmla="*/ 9072770 h 17075939"/>
              <a:gd name="connsiteX197" fmla="*/ 13261576 w 16924678"/>
              <a:gd name="connsiteY197" fmla="*/ 9227843 h 17075939"/>
              <a:gd name="connsiteX198" fmla="*/ 12689910 w 16924678"/>
              <a:gd name="connsiteY198" fmla="*/ 10121701 h 17075939"/>
              <a:gd name="connsiteX199" fmla="*/ 12484020 w 16924678"/>
              <a:gd name="connsiteY199" fmla="*/ 10387809 h 17075939"/>
              <a:gd name="connsiteX200" fmla="*/ 12522149 w 16924678"/>
              <a:gd name="connsiteY200" fmla="*/ 10450098 h 17075939"/>
              <a:gd name="connsiteX201" fmla="*/ 12361741 w 16924678"/>
              <a:gd name="connsiteY201" fmla="*/ 12215310 h 17075939"/>
              <a:gd name="connsiteX202" fmla="*/ 12302263 w 16924678"/>
              <a:gd name="connsiteY202" fmla="*/ 12281114 h 17075939"/>
              <a:gd name="connsiteX203" fmla="*/ 13451974 w 16924678"/>
              <a:gd name="connsiteY203" fmla="*/ 13430825 h 17075939"/>
              <a:gd name="connsiteX204" fmla="*/ 13502586 w 16924678"/>
              <a:gd name="connsiteY204" fmla="*/ 13384495 h 17075939"/>
              <a:gd name="connsiteX205" fmla="*/ 14367502 w 16924678"/>
              <a:gd name="connsiteY205" fmla="*/ 13023113 h 17075939"/>
              <a:gd name="connsiteX206" fmla="*/ 14387479 w 16924678"/>
              <a:gd name="connsiteY206" fmla="*/ 13022041 h 17075939"/>
              <a:gd name="connsiteX207" fmla="*/ 14289312 w 16924678"/>
              <a:gd name="connsiteY207" fmla="*/ 12122633 h 17075939"/>
              <a:gd name="connsiteX208" fmla="*/ 13472295 w 16924678"/>
              <a:gd name="connsiteY208" fmla="*/ 9343221 h 17075939"/>
              <a:gd name="connsiteX209" fmla="*/ 9896001 w 16924678"/>
              <a:gd name="connsiteY209" fmla="*/ 4880976 h 17075939"/>
              <a:gd name="connsiteX210" fmla="*/ 9652970 w 16924678"/>
              <a:gd name="connsiteY210" fmla="*/ 4692940 h 17075939"/>
              <a:gd name="connsiteX211" fmla="*/ 8452696 w 16924678"/>
              <a:gd name="connsiteY211" fmla="*/ 3951496 h 17075939"/>
              <a:gd name="connsiteX212" fmla="*/ 8426226 w 16924678"/>
              <a:gd name="connsiteY212" fmla="*/ 3937897 h 17075939"/>
              <a:gd name="connsiteX213" fmla="*/ 8162740 w 16924678"/>
              <a:gd name="connsiteY213" fmla="*/ 4083891 h 17075939"/>
              <a:gd name="connsiteX214" fmla="*/ 7268882 w 16924678"/>
              <a:gd name="connsiteY214" fmla="*/ 4655556 h 17075939"/>
              <a:gd name="connsiteX215" fmla="*/ 7008665 w 16924678"/>
              <a:gd name="connsiteY215" fmla="*/ 4856889 h 17075939"/>
              <a:gd name="connsiteX216" fmla="*/ 7062334 w 16924678"/>
              <a:gd name="connsiteY216" fmla="*/ 4923104 h 17075939"/>
              <a:gd name="connsiteX217" fmla="*/ 7315692 w 16924678"/>
              <a:gd name="connsiteY217" fmla="*/ 6329074 h 17075939"/>
              <a:gd name="connsiteX218" fmla="*/ 7274326 w 16924678"/>
              <a:gd name="connsiteY218" fmla="*/ 6447338 h 17075939"/>
              <a:gd name="connsiteX219" fmla="*/ 7334783 w 16924678"/>
              <a:gd name="connsiteY219" fmla="*/ 6492798 h 17075939"/>
              <a:gd name="connsiteX220" fmla="*/ 8480130 w 16924678"/>
              <a:gd name="connsiteY220" fmla="*/ 6784985 h 17075939"/>
              <a:gd name="connsiteX221" fmla="*/ 9551344 w 16924678"/>
              <a:gd name="connsiteY221" fmla="*/ 6539518 h 17075939"/>
              <a:gd name="connsiteX222" fmla="*/ 9653216 w 16924678"/>
              <a:gd name="connsiteY222" fmla="*/ 6472888 h 17075939"/>
              <a:gd name="connsiteX223" fmla="*/ 9604597 w 16924678"/>
              <a:gd name="connsiteY223" fmla="*/ 6333885 h 17075939"/>
              <a:gd name="connsiteX224" fmla="*/ 9857961 w 16924678"/>
              <a:gd name="connsiteY224" fmla="*/ 4927909 h 17075939"/>
              <a:gd name="connsiteX225" fmla="*/ 12137276 w 16924678"/>
              <a:gd name="connsiteY225" fmla="*/ 7104197 h 17075939"/>
              <a:gd name="connsiteX226" fmla="*/ 12127487 w 16924678"/>
              <a:gd name="connsiteY226" fmla="*/ 7113045 h 17075939"/>
              <a:gd name="connsiteX227" fmla="*/ 10628391 w 16924678"/>
              <a:gd name="connsiteY227" fmla="*/ 7389188 h 17075939"/>
              <a:gd name="connsiteX228" fmla="*/ 10593628 w 16924678"/>
              <a:gd name="connsiteY228" fmla="*/ 7375946 h 17075939"/>
              <a:gd name="connsiteX229" fmla="*/ 10576995 w 16924678"/>
              <a:gd name="connsiteY229" fmla="*/ 7393952 h 17075939"/>
              <a:gd name="connsiteX230" fmla="*/ 10263827 w 16924678"/>
              <a:gd name="connsiteY230" fmla="*/ 8568676 h 17075939"/>
              <a:gd name="connsiteX231" fmla="*/ 10556014 w 16924678"/>
              <a:gd name="connsiteY231" fmla="*/ 9714023 h 17075939"/>
              <a:gd name="connsiteX232" fmla="*/ 10568946 w 16924678"/>
              <a:gd name="connsiteY232" fmla="*/ 9731221 h 17075939"/>
              <a:gd name="connsiteX233" fmla="*/ 10633209 w 16924678"/>
              <a:gd name="connsiteY233" fmla="*/ 9706744 h 17075939"/>
              <a:gd name="connsiteX234" fmla="*/ 12132303 w 16924678"/>
              <a:gd name="connsiteY234" fmla="*/ 9982888 h 17075939"/>
              <a:gd name="connsiteX235" fmla="*/ 12151025 w 16924678"/>
              <a:gd name="connsiteY235" fmla="*/ 9999810 h 17075939"/>
              <a:gd name="connsiteX236" fmla="*/ 12332923 w 16924678"/>
              <a:gd name="connsiteY236" fmla="*/ 9764714 h 17075939"/>
              <a:gd name="connsiteX237" fmla="*/ 13074369 w 16924678"/>
              <a:gd name="connsiteY237" fmla="*/ 8564437 h 17075939"/>
              <a:gd name="connsiteX238" fmla="*/ 13081267 w 16924678"/>
              <a:gd name="connsiteY238" fmla="*/ 8551009 h 17075939"/>
              <a:gd name="connsiteX239" fmla="*/ 13032314 w 16924678"/>
              <a:gd name="connsiteY239" fmla="*/ 8459557 h 17075939"/>
              <a:gd name="connsiteX240" fmla="*/ 12315663 w 16924678"/>
              <a:gd name="connsiteY240" fmla="*/ 7331485 h 17075939"/>
              <a:gd name="connsiteX241" fmla="*/ 11997148 w 16924678"/>
              <a:gd name="connsiteY241" fmla="*/ 5010964 h 17075939"/>
              <a:gd name="connsiteX242" fmla="*/ 10254839 w 16924678"/>
              <a:gd name="connsiteY242" fmla="*/ 5010964 h 17075939"/>
              <a:gd name="connsiteX243" fmla="*/ 10254839 w 16924678"/>
              <a:gd name="connsiteY243" fmla="*/ 6753273 h 17075939"/>
              <a:gd name="connsiteX244" fmla="*/ 11997149 w 16924678"/>
              <a:gd name="connsiteY244" fmla="*/ 6753273 h 17075939"/>
              <a:gd name="connsiteX245" fmla="*/ 11997148 w 16924678"/>
              <a:gd name="connsiteY245" fmla="*/ 5010964 h 17075939"/>
              <a:gd name="connsiteX246" fmla="*/ 14340808 w 16924678"/>
              <a:gd name="connsiteY246" fmla="*/ 4071980 h 17075939"/>
              <a:gd name="connsiteX247" fmla="*/ 14258606 w 16924678"/>
              <a:gd name="connsiteY247" fmla="*/ 4064972 h 17075939"/>
              <a:gd name="connsiteX248" fmla="*/ 13604103 w 16924678"/>
              <a:gd name="connsiteY248" fmla="*/ 3801232 h 17075939"/>
              <a:gd name="connsiteX249" fmla="*/ 13521648 w 16924678"/>
              <a:gd name="connsiteY249" fmla="*/ 3738184 h 17075939"/>
              <a:gd name="connsiteX250" fmla="*/ 12366011 w 16924678"/>
              <a:gd name="connsiteY250" fmla="*/ 4893821 h 17075939"/>
              <a:gd name="connsiteX251" fmla="*/ 12417627 w 16924678"/>
              <a:gd name="connsiteY251" fmla="*/ 4960022 h 17075939"/>
              <a:gd name="connsiteX252" fmla="*/ 12531205 w 16924678"/>
              <a:gd name="connsiteY252" fmla="*/ 6620027 h 17075939"/>
              <a:gd name="connsiteX253" fmla="*/ 12476279 w 16924678"/>
              <a:gd name="connsiteY253" fmla="*/ 6712975 h 17075939"/>
              <a:gd name="connsiteX254" fmla="*/ 12519321 w 16924678"/>
              <a:gd name="connsiteY254" fmla="*/ 6767186 h 17075939"/>
              <a:gd name="connsiteX255" fmla="*/ 13215958 w 16924678"/>
              <a:gd name="connsiteY255" fmla="*/ 7801111 h 17075939"/>
              <a:gd name="connsiteX256" fmla="*/ 13343176 w 16924678"/>
              <a:gd name="connsiteY256" fmla="*/ 8023805 h 17075939"/>
              <a:gd name="connsiteX257" fmla="*/ 13382735 w 16924678"/>
              <a:gd name="connsiteY257" fmla="*/ 7940504 h 17075939"/>
              <a:gd name="connsiteX258" fmla="*/ 14299089 w 16924678"/>
              <a:gd name="connsiteY258" fmla="*/ 4668394 h 17075939"/>
              <a:gd name="connsiteX259" fmla="*/ 12931659 w 16924678"/>
              <a:gd name="connsiteY259" fmla="*/ 2649765 h 17075939"/>
              <a:gd name="connsiteX260" fmla="*/ 12365200 w 16924678"/>
              <a:gd name="connsiteY260" fmla="*/ 2689389 h 17075939"/>
              <a:gd name="connsiteX261" fmla="*/ 9093091 w 16924678"/>
              <a:gd name="connsiteY261" fmla="*/ 3605744 h 17075939"/>
              <a:gd name="connsiteX262" fmla="*/ 8951398 w 16924678"/>
              <a:gd name="connsiteY262" fmla="*/ 3673031 h 17075939"/>
              <a:gd name="connsiteX263" fmla="*/ 9116102 w 16924678"/>
              <a:gd name="connsiteY263" fmla="*/ 3764289 h 17075939"/>
              <a:gd name="connsiteX264" fmla="*/ 10009957 w 16924678"/>
              <a:gd name="connsiteY264" fmla="*/ 4335953 h 17075939"/>
              <a:gd name="connsiteX265" fmla="*/ 10276984 w 16924678"/>
              <a:gd name="connsiteY265" fmla="*/ 4542555 h 17075939"/>
              <a:gd name="connsiteX266" fmla="*/ 10388082 w 16924678"/>
              <a:gd name="connsiteY266" fmla="*/ 4476904 h 17075939"/>
              <a:gd name="connsiteX267" fmla="*/ 12150718 w 16924678"/>
              <a:gd name="connsiteY267" fmla="*/ 4670503 h 17075939"/>
              <a:gd name="connsiteX268" fmla="*/ 12195131 w 16924678"/>
              <a:gd name="connsiteY268" fmla="*/ 4711412 h 17075939"/>
              <a:gd name="connsiteX269" fmla="*/ 13339427 w 16924678"/>
              <a:gd name="connsiteY269" fmla="*/ 3567116 h 17075939"/>
              <a:gd name="connsiteX270" fmla="*/ 13291862 w 16924678"/>
              <a:gd name="connsiteY270" fmla="*/ 3515151 h 17075939"/>
              <a:gd name="connsiteX271" fmla="*/ 12937102 w 16924678"/>
              <a:gd name="connsiteY271" fmla="*/ 2708220 h 17075939"/>
              <a:gd name="connsiteX272" fmla="*/ 13261066 w 16924678"/>
              <a:gd name="connsiteY272" fmla="*/ 1521093 h 17075939"/>
              <a:gd name="connsiteX273" fmla="*/ 12686874 w 16924678"/>
              <a:gd name="connsiteY273" fmla="*/ 1240658 h 17075939"/>
              <a:gd name="connsiteX274" fmla="*/ 8464530 w 16924678"/>
              <a:gd name="connsiteY274" fmla="*/ 450982 h 17075939"/>
              <a:gd name="connsiteX275" fmla="*/ 3701094 w 16924678"/>
              <a:gd name="connsiteY275" fmla="*/ 1498663 h 17075939"/>
              <a:gd name="connsiteX276" fmla="*/ 3661852 w 16924678"/>
              <a:gd name="connsiteY276" fmla="*/ 1521593 h 17075939"/>
              <a:gd name="connsiteX277" fmla="*/ 3730840 w 16924678"/>
              <a:gd name="connsiteY277" fmla="*/ 1615430 h 17075939"/>
              <a:gd name="connsiteX278" fmla="*/ 3973086 w 16924678"/>
              <a:gd name="connsiteY278" fmla="*/ 2241864 h 17075939"/>
              <a:gd name="connsiteX279" fmla="*/ 3980219 w 16924678"/>
              <a:gd name="connsiteY279" fmla="*/ 2304498 h 17075939"/>
              <a:gd name="connsiteX280" fmla="*/ 4913640 w 16924678"/>
              <a:gd name="connsiteY280" fmla="*/ 2369788 h 17075939"/>
              <a:gd name="connsiteX281" fmla="*/ 8185751 w 16924678"/>
              <a:gd name="connsiteY281" fmla="*/ 3286142 h 17075939"/>
              <a:gd name="connsiteX282" fmla="*/ 8421594 w 16924678"/>
              <a:gd name="connsiteY282" fmla="*/ 3398140 h 17075939"/>
              <a:gd name="connsiteX283" fmla="*/ 8422377 w 16924678"/>
              <a:gd name="connsiteY283" fmla="*/ 3397737 h 17075939"/>
              <a:gd name="connsiteX284" fmla="*/ 12008211 w 16924678"/>
              <a:gd name="connsiteY284" fmla="*/ 2332399 h 17075939"/>
              <a:gd name="connsiteX285" fmla="*/ 12941256 w 16924678"/>
              <a:gd name="connsiteY285" fmla="*/ 2267136 h 17075939"/>
              <a:gd name="connsiteX286" fmla="*/ 12949388 w 16924678"/>
              <a:gd name="connsiteY286" fmla="*/ 2210327 h 17075939"/>
              <a:gd name="connsiteX287" fmla="*/ 13184638 w 16924678"/>
              <a:gd name="connsiteY287" fmla="*/ 1625052 h 17075939"/>
              <a:gd name="connsiteX288" fmla="*/ 15488551 w 16924678"/>
              <a:gd name="connsiteY288" fmla="*/ 3745912 h 17075939"/>
              <a:gd name="connsiteX289" fmla="*/ 15383057 w 16924678"/>
              <a:gd name="connsiteY289" fmla="*/ 3823471 h 17075939"/>
              <a:gd name="connsiteX290" fmla="*/ 14723594 w 16924678"/>
              <a:gd name="connsiteY290" fmla="*/ 4070532 h 17075939"/>
              <a:gd name="connsiteX291" fmla="*/ 14722864 w 16924678"/>
              <a:gd name="connsiteY291" fmla="*/ 4070577 h 17075939"/>
              <a:gd name="connsiteX292" fmla="*/ 14656078 w 16924678"/>
              <a:gd name="connsiteY292" fmla="*/ 5025383 h 17075939"/>
              <a:gd name="connsiteX293" fmla="*/ 13739723 w 16924678"/>
              <a:gd name="connsiteY293" fmla="*/ 8297491 h 17075939"/>
              <a:gd name="connsiteX294" fmla="*/ 13621740 w 16924678"/>
              <a:gd name="connsiteY294" fmla="*/ 8545941 h 17075939"/>
              <a:gd name="connsiteX295" fmla="*/ 13784529 w 16924678"/>
              <a:gd name="connsiteY295" fmla="*/ 8886679 h 17075939"/>
              <a:gd name="connsiteX296" fmla="*/ 14751523 w 16924678"/>
              <a:gd name="connsiteY296" fmla="*/ 12729692 h 17075939"/>
              <a:gd name="connsiteX297" fmla="*/ 14761039 w 16924678"/>
              <a:gd name="connsiteY297" fmla="*/ 13034434 h 17075939"/>
              <a:gd name="connsiteX298" fmla="*/ 14766248 w 16924678"/>
              <a:gd name="connsiteY298" fmla="*/ 13035026 h 17075939"/>
              <a:gd name="connsiteX299" fmla="*/ 15392682 w 16924678"/>
              <a:gd name="connsiteY299" fmla="*/ 13277273 h 17075939"/>
              <a:gd name="connsiteX300" fmla="*/ 15465581 w 16924678"/>
              <a:gd name="connsiteY300" fmla="*/ 13330866 h 17075939"/>
              <a:gd name="connsiteX301" fmla="*/ 15544454 w 16924678"/>
              <a:gd name="connsiteY301" fmla="*/ 13175070 h 17075939"/>
              <a:gd name="connsiteX302" fmla="*/ 16473697 w 16924678"/>
              <a:gd name="connsiteY302" fmla="*/ 8645589 h 17075939"/>
              <a:gd name="connsiteX303" fmla="*/ 15684017 w 16924678"/>
              <a:gd name="connsiteY303" fmla="*/ 4423241 h 17075939"/>
              <a:gd name="connsiteX304" fmla="*/ 15392131 w 16924678"/>
              <a:gd name="connsiteY304" fmla="*/ 3825601 h 17075939"/>
              <a:gd name="connsiteX305" fmla="*/ 15485342 w 16924678"/>
              <a:gd name="connsiteY305" fmla="*/ 3749464 h 17075939"/>
              <a:gd name="connsiteX306" fmla="*/ 15381124 w 16924678"/>
              <a:gd name="connsiteY306" fmla="*/ 1626988 h 17075939"/>
              <a:gd name="connsiteX307" fmla="*/ 13638814 w 16924678"/>
              <a:gd name="connsiteY307" fmla="*/ 1626988 h 17075939"/>
              <a:gd name="connsiteX308" fmla="*/ 13638815 w 16924678"/>
              <a:gd name="connsiteY308" fmla="*/ 3369297 h 17075939"/>
              <a:gd name="connsiteX309" fmla="*/ 15381124 w 16924678"/>
              <a:gd name="connsiteY309" fmla="*/ 3369298 h 17075939"/>
              <a:gd name="connsiteX310" fmla="*/ 15381124 w 16924678"/>
              <a:gd name="connsiteY310" fmla="*/ 1626988 h 17075939"/>
              <a:gd name="connsiteX311" fmla="*/ 15631974 w 16924678"/>
              <a:gd name="connsiteY311" fmla="*/ 1376134 h 17075939"/>
              <a:gd name="connsiteX312" fmla="*/ 15835302 w 16924678"/>
              <a:gd name="connsiteY312" fmla="*/ 3371226 h 17075939"/>
              <a:gd name="connsiteX313" fmla="*/ 15808110 w 16924678"/>
              <a:gd name="connsiteY313" fmla="*/ 3408211 h 17075939"/>
              <a:gd name="connsiteX314" fmla="*/ 15861964 w 16924678"/>
              <a:gd name="connsiteY314" fmla="*/ 3511467 h 17075939"/>
              <a:gd name="connsiteX315" fmla="*/ 16924678 w 16924678"/>
              <a:gd name="connsiteY315" fmla="*/ 8645592 h 17075939"/>
              <a:gd name="connsiteX316" fmla="*/ 16004867 w 16924678"/>
              <a:gd name="connsiteY316" fmla="*/ 13470873 h 17075939"/>
              <a:gd name="connsiteX317" fmla="*/ 15864260 w 16924678"/>
              <a:gd name="connsiteY317" fmla="*/ 13762232 h 17075939"/>
              <a:gd name="connsiteX318" fmla="*/ 15924807 w 16924678"/>
              <a:gd name="connsiteY318" fmla="*/ 13864693 h 17075939"/>
              <a:gd name="connsiteX319" fmla="*/ 15641605 w 16924678"/>
              <a:gd name="connsiteY319" fmla="*/ 15724607 h 17075939"/>
              <a:gd name="connsiteX320" fmla="*/ 13781688 w 16924678"/>
              <a:gd name="connsiteY320" fmla="*/ 16007812 h 17075939"/>
              <a:gd name="connsiteX321" fmla="*/ 13696784 w 16924678"/>
              <a:gd name="connsiteY321" fmla="*/ 15957639 h 17075939"/>
              <a:gd name="connsiteX322" fmla="*/ 13285479 w 16924678"/>
              <a:gd name="connsiteY322" fmla="*/ 16156131 h 17075939"/>
              <a:gd name="connsiteX323" fmla="*/ 8460201 w 16924678"/>
              <a:gd name="connsiteY323" fmla="*/ 17075939 h 17075939"/>
              <a:gd name="connsiteX324" fmla="*/ 3326077 w 16924678"/>
              <a:gd name="connsiteY324" fmla="*/ 16013224 h 17075939"/>
              <a:gd name="connsiteX325" fmla="*/ 3220645 w 16924678"/>
              <a:gd name="connsiteY325" fmla="*/ 15958237 h 17075939"/>
              <a:gd name="connsiteX326" fmla="*/ 3153050 w 16924678"/>
              <a:gd name="connsiteY326" fmla="*/ 15998181 h 17075939"/>
              <a:gd name="connsiteX327" fmla="*/ 1293134 w 16924678"/>
              <a:gd name="connsiteY327" fmla="*/ 15714974 h 17075939"/>
              <a:gd name="connsiteX328" fmla="*/ 1009928 w 16924678"/>
              <a:gd name="connsiteY328" fmla="*/ 13855059 h 17075939"/>
              <a:gd name="connsiteX329" fmla="*/ 1075379 w 16924678"/>
              <a:gd name="connsiteY329" fmla="*/ 13744299 h 17075939"/>
              <a:gd name="connsiteX330" fmla="*/ 1053165 w 16924678"/>
              <a:gd name="connsiteY330" fmla="*/ 13701514 h 17075939"/>
              <a:gd name="connsiteX331" fmla="*/ 25 w 16924678"/>
              <a:gd name="connsiteY331" fmla="*/ 8565420 h 17075939"/>
              <a:gd name="connsiteX332" fmla="*/ 928826 w 16924678"/>
              <a:gd name="connsiteY332" fmla="*/ 3741865 h 17075939"/>
              <a:gd name="connsiteX333" fmla="*/ 1100085 w 16924678"/>
              <a:gd name="connsiteY333" fmla="*/ 3388674 h 17075939"/>
              <a:gd name="connsiteX334" fmla="*/ 1080180 w 16924678"/>
              <a:gd name="connsiteY334" fmla="*/ 3361599 h 17075939"/>
              <a:gd name="connsiteX335" fmla="*/ 1283507 w 16924678"/>
              <a:gd name="connsiteY335" fmla="*/ 1366509 h 17075939"/>
              <a:gd name="connsiteX336" fmla="*/ 3143420 w 16924678"/>
              <a:gd name="connsiteY336" fmla="*/ 1083306 h 17075939"/>
              <a:gd name="connsiteX337" fmla="*/ 3214014 w 16924678"/>
              <a:gd name="connsiteY337" fmla="*/ 1125022 h 17075939"/>
              <a:gd name="connsiteX338" fmla="*/ 3639245 w 16924678"/>
              <a:gd name="connsiteY338" fmla="*/ 919811 h 17075939"/>
              <a:gd name="connsiteX339" fmla="*/ 8464527 w 16924678"/>
              <a:gd name="connsiteY339" fmla="*/ 0 h 17075939"/>
              <a:gd name="connsiteX340" fmla="*/ 13598648 w 16924678"/>
              <a:gd name="connsiteY340" fmla="*/ 1062711 h 17075939"/>
              <a:gd name="connsiteX341" fmla="*/ 13717921 w 16924678"/>
              <a:gd name="connsiteY341" fmla="*/ 1124918 h 17075939"/>
              <a:gd name="connsiteX342" fmla="*/ 13772058 w 16924678"/>
              <a:gd name="connsiteY342" fmla="*/ 1092928 h 17075939"/>
              <a:gd name="connsiteX343" fmla="*/ 15631974 w 16924678"/>
              <a:gd name="connsiteY343" fmla="*/ 1376134 h 170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</a:cxnLst>
            <a:rect l="l" t="t" r="r" b="b"/>
            <a:pathLst>
              <a:path w="16924678" h="17075939">
                <a:moveTo>
                  <a:pt x="3286292" y="13721820"/>
                </a:moveTo>
                <a:cubicBezTo>
                  <a:pt x="2805168" y="13240695"/>
                  <a:pt x="2025108" y="13240695"/>
                  <a:pt x="1543983" y="13721820"/>
                </a:cubicBezTo>
                <a:cubicBezTo>
                  <a:pt x="1062858" y="14202945"/>
                  <a:pt x="1062859" y="14983004"/>
                  <a:pt x="1543983" y="15464129"/>
                </a:cubicBezTo>
                <a:cubicBezTo>
                  <a:pt x="2025109" y="15945254"/>
                  <a:pt x="2805168" y="15945254"/>
                  <a:pt x="3286293" y="15464129"/>
                </a:cubicBezTo>
                <a:cubicBezTo>
                  <a:pt x="3767417" y="14983005"/>
                  <a:pt x="3767418" y="14202945"/>
                  <a:pt x="3286292" y="13721820"/>
                </a:cubicBezTo>
                <a:close/>
                <a:moveTo>
                  <a:pt x="8034878" y="13419521"/>
                </a:moveTo>
                <a:lnTo>
                  <a:pt x="7756550" y="13260520"/>
                </a:lnTo>
                <a:cubicBezTo>
                  <a:pt x="7402659" y="13049638"/>
                  <a:pt x="7057374" y="12817410"/>
                  <a:pt x="6722624" y="12563882"/>
                </a:cubicBezTo>
                <a:lnTo>
                  <a:pt x="6678517" y="12528862"/>
                </a:lnTo>
                <a:lnTo>
                  <a:pt x="6588435" y="12585955"/>
                </a:lnTo>
                <a:cubicBezTo>
                  <a:pt x="6072813" y="12881945"/>
                  <a:pt x="5426445" y="12864737"/>
                  <a:pt x="4926025" y="12534329"/>
                </a:cubicBezTo>
                <a:lnTo>
                  <a:pt x="4810463" y="12449369"/>
                </a:lnTo>
                <a:lnTo>
                  <a:pt x="3655184" y="13604649"/>
                </a:lnTo>
                <a:lnTo>
                  <a:pt x="3718231" y="13687104"/>
                </a:lnTo>
                <a:cubicBezTo>
                  <a:pt x="3857225" y="13886552"/>
                  <a:pt x="3945138" y="14110794"/>
                  <a:pt x="3981971" y="14341608"/>
                </a:cubicBezTo>
                <a:lnTo>
                  <a:pt x="3995486" y="14500132"/>
                </a:lnTo>
                <a:lnTo>
                  <a:pt x="4903233" y="14401054"/>
                </a:lnTo>
                <a:cubicBezTo>
                  <a:pt x="5954772" y="14238460"/>
                  <a:pt x="6993012" y="13920053"/>
                  <a:pt x="7980329" y="13446674"/>
                </a:cubicBezTo>
                <a:close/>
                <a:moveTo>
                  <a:pt x="3609779" y="8962230"/>
                </a:moveTo>
                <a:lnTo>
                  <a:pt x="3586921" y="9008150"/>
                </a:lnTo>
                <a:cubicBezTo>
                  <a:pt x="3113542" y="9995467"/>
                  <a:pt x="2795134" y="11033706"/>
                  <a:pt x="2632539" y="12085244"/>
                </a:cubicBezTo>
                <a:lnTo>
                  <a:pt x="2531456" y="13011373"/>
                </a:lnTo>
                <a:lnTo>
                  <a:pt x="2625219" y="13020103"/>
                </a:lnTo>
                <a:cubicBezTo>
                  <a:pt x="2914633" y="13058544"/>
                  <a:pt x="3195474" y="13176797"/>
                  <a:pt x="3432150" y="13374862"/>
                </a:cubicBezTo>
                <a:lnTo>
                  <a:pt x="3484115" y="13422428"/>
                </a:lnTo>
                <a:lnTo>
                  <a:pt x="4628889" y="12277654"/>
                </a:lnTo>
                <a:lnTo>
                  <a:pt x="4568182" y="12210490"/>
                </a:lnTo>
                <a:cubicBezTo>
                  <a:pt x="4123403" y="11665160"/>
                  <a:pt x="4095604" y="10893134"/>
                  <a:pt x="4484785" y="10319466"/>
                </a:cubicBezTo>
                <a:lnTo>
                  <a:pt x="4490493" y="10311853"/>
                </a:lnTo>
                <a:lnTo>
                  <a:pt x="4291392" y="10054519"/>
                </a:lnTo>
                <a:cubicBezTo>
                  <a:pt x="4085269" y="9763451"/>
                  <a:pt x="3894705" y="9465098"/>
                  <a:pt x="3719728" y="9160663"/>
                </a:cubicBezTo>
                <a:close/>
                <a:moveTo>
                  <a:pt x="6670265" y="10337847"/>
                </a:moveTo>
                <a:cubicBezTo>
                  <a:pt x="6189141" y="9856722"/>
                  <a:pt x="5409081" y="9856722"/>
                  <a:pt x="4927956" y="10337846"/>
                </a:cubicBezTo>
                <a:cubicBezTo>
                  <a:pt x="4446832" y="10818971"/>
                  <a:pt x="4446832" y="11599031"/>
                  <a:pt x="4927957" y="12080156"/>
                </a:cubicBezTo>
                <a:cubicBezTo>
                  <a:pt x="5409082" y="12561281"/>
                  <a:pt x="6189141" y="12561281"/>
                  <a:pt x="6670266" y="12080156"/>
                </a:cubicBezTo>
                <a:cubicBezTo>
                  <a:pt x="7151391" y="11599031"/>
                  <a:pt x="7151391" y="10818972"/>
                  <a:pt x="6670265" y="10337847"/>
                </a:cubicBezTo>
                <a:close/>
                <a:moveTo>
                  <a:pt x="12946474" y="14804247"/>
                </a:moveTo>
                <a:lnTo>
                  <a:pt x="12685129" y="14796086"/>
                </a:lnTo>
                <a:cubicBezTo>
                  <a:pt x="11377514" y="14712454"/>
                  <a:pt x="10072709" y="14389591"/>
                  <a:pt x="8842117" y="13829090"/>
                </a:cubicBezTo>
                <a:lnTo>
                  <a:pt x="8558449" y="13693567"/>
                </a:lnTo>
                <a:lnTo>
                  <a:pt x="8506065" y="13720993"/>
                </a:lnTo>
                <a:cubicBezTo>
                  <a:pt x="7169526" y="14389807"/>
                  <a:pt x="5734551" y="14771271"/>
                  <a:pt x="4296174" y="14863266"/>
                </a:cubicBezTo>
                <a:lnTo>
                  <a:pt x="3973449" y="14873343"/>
                </a:lnTo>
                <a:lnTo>
                  <a:pt x="3939231" y="15035535"/>
                </a:lnTo>
                <a:cubicBezTo>
                  <a:pt x="3895680" y="15186022"/>
                  <a:pt x="3829426" y="15331329"/>
                  <a:pt x="3740470" y="15466057"/>
                </a:cubicBezTo>
                <a:lnTo>
                  <a:pt x="3672147" y="15558990"/>
                </a:lnTo>
                <a:lnTo>
                  <a:pt x="4237850" y="15835277"/>
                </a:lnTo>
                <a:cubicBezTo>
                  <a:pt x="5392984" y="16329275"/>
                  <a:pt x="6861564" y="16624962"/>
                  <a:pt x="8460197" y="16624959"/>
                </a:cubicBezTo>
                <a:cubicBezTo>
                  <a:pt x="10320433" y="16624962"/>
                  <a:pt x="12004563" y="16224585"/>
                  <a:pt x="13223630" y="15577279"/>
                </a:cubicBezTo>
                <a:lnTo>
                  <a:pt x="13255336" y="15558753"/>
                </a:lnTo>
                <a:lnTo>
                  <a:pt x="13194268" y="15475687"/>
                </a:lnTo>
                <a:cubicBezTo>
                  <a:pt x="13060835" y="15273595"/>
                  <a:pt x="12978481" y="15047699"/>
                  <a:pt x="12947207" y="14816225"/>
                </a:cubicBezTo>
                <a:close/>
                <a:moveTo>
                  <a:pt x="2262764" y="4065246"/>
                </a:moveTo>
                <a:lnTo>
                  <a:pt x="2191888" y="4060906"/>
                </a:lnTo>
                <a:cubicBezTo>
                  <a:pt x="1960414" y="4029632"/>
                  <a:pt x="1734518" y="3947279"/>
                  <a:pt x="1532426" y="3813845"/>
                </a:cubicBezTo>
                <a:lnTo>
                  <a:pt x="1511345" y="3798347"/>
                </a:lnTo>
                <a:lnTo>
                  <a:pt x="1507562" y="3804793"/>
                </a:lnTo>
                <a:cubicBezTo>
                  <a:pt x="857984" y="5022651"/>
                  <a:pt x="454468" y="6706031"/>
                  <a:pt x="451005" y="8566265"/>
                </a:cubicBezTo>
                <a:cubicBezTo>
                  <a:pt x="448023" y="10164897"/>
                  <a:pt x="740972" y="11634026"/>
                  <a:pt x="1232811" y="12790073"/>
                </a:cubicBezTo>
                <a:lnTo>
                  <a:pt x="1485250" y="13309397"/>
                </a:lnTo>
                <a:lnTo>
                  <a:pt x="1542051" y="13267638"/>
                </a:lnTo>
                <a:cubicBezTo>
                  <a:pt x="1722491" y="13148501"/>
                  <a:pt x="1921907" y="13070085"/>
                  <a:pt x="2127326" y="13032389"/>
                </a:cubicBezTo>
                <a:lnTo>
                  <a:pt x="2159854" y="13027733"/>
                </a:lnTo>
                <a:lnTo>
                  <a:pt x="2170328" y="12692304"/>
                </a:lnTo>
                <a:cubicBezTo>
                  <a:pt x="2262325" y="11253928"/>
                  <a:pt x="2643788" y="9818952"/>
                  <a:pt x="3312602" y="8482413"/>
                </a:cubicBezTo>
                <a:lnTo>
                  <a:pt x="3338136" y="8433642"/>
                </a:lnTo>
                <a:lnTo>
                  <a:pt x="3241579" y="8230311"/>
                </a:lnTo>
                <a:cubicBezTo>
                  <a:pt x="2762318" y="7178984"/>
                  <a:pt x="2456534" y="6073435"/>
                  <a:pt x="2325224" y="4958202"/>
                </a:cubicBezTo>
                <a:close/>
                <a:moveTo>
                  <a:pt x="9586962" y="10847720"/>
                </a:moveTo>
                <a:lnTo>
                  <a:pt x="9561507" y="10824558"/>
                </a:lnTo>
                <a:cubicBezTo>
                  <a:pt x="9313041" y="10619529"/>
                  <a:pt x="8863385" y="10482571"/>
                  <a:pt x="8349932" y="10482571"/>
                </a:cubicBezTo>
                <a:cubicBezTo>
                  <a:pt x="7983179" y="10482571"/>
                  <a:pt x="7648978" y="10552448"/>
                  <a:pt x="7397395" y="10667096"/>
                </a:cubicBezTo>
                <a:lnTo>
                  <a:pt x="7305689" y="10714187"/>
                </a:lnTo>
                <a:lnTo>
                  <a:pt x="7330948" y="10794131"/>
                </a:lnTo>
                <a:cubicBezTo>
                  <a:pt x="7447438" y="11225848"/>
                  <a:pt x="7378603" y="11697146"/>
                  <a:pt x="7124444" y="12082084"/>
                </a:cubicBezTo>
                <a:lnTo>
                  <a:pt x="7054227" y="12177593"/>
                </a:lnTo>
                <a:lnTo>
                  <a:pt x="7286924" y="12360224"/>
                </a:lnTo>
                <a:cubicBezTo>
                  <a:pt x="7651991" y="12623840"/>
                  <a:pt x="8028817" y="12862743"/>
                  <a:pt x="8414995" y="13076876"/>
                </a:cubicBezTo>
                <a:lnTo>
                  <a:pt x="8553403" y="13150964"/>
                </a:lnTo>
                <a:lnTo>
                  <a:pt x="8566307" y="13144057"/>
                </a:lnTo>
                <a:cubicBezTo>
                  <a:pt x="8952485" y="12929923"/>
                  <a:pt x="9329311" y="12691021"/>
                  <a:pt x="9694378" y="12427405"/>
                </a:cubicBezTo>
                <a:lnTo>
                  <a:pt x="9926748" y="12245030"/>
                </a:lnTo>
                <a:lnTo>
                  <a:pt x="9899884" y="12215307"/>
                </a:lnTo>
                <a:cubicBezTo>
                  <a:pt x="9582184" y="11825786"/>
                  <a:pt x="9477230" y="11320603"/>
                  <a:pt x="9585021" y="10854662"/>
                </a:cubicBezTo>
                <a:close/>
                <a:moveTo>
                  <a:pt x="6171616" y="7429457"/>
                </a:moveTo>
                <a:lnTo>
                  <a:pt x="6161806" y="7420757"/>
                </a:lnTo>
                <a:lnTo>
                  <a:pt x="6153452" y="7423094"/>
                </a:lnTo>
                <a:cubicBezTo>
                  <a:pt x="5687513" y="7530886"/>
                  <a:pt x="5182332" y="7425934"/>
                  <a:pt x="4792811" y="7108235"/>
                </a:cubicBezTo>
                <a:lnTo>
                  <a:pt x="4768975" y="7086690"/>
                </a:lnTo>
                <a:lnTo>
                  <a:pt x="4606191" y="7294101"/>
                </a:lnTo>
                <a:cubicBezTo>
                  <a:pt x="4342573" y="7659167"/>
                  <a:pt x="4103672" y="8035994"/>
                  <a:pt x="3889537" y="8422170"/>
                </a:cubicBezTo>
                <a:lnTo>
                  <a:pt x="3878730" y="8442363"/>
                </a:lnTo>
                <a:lnTo>
                  <a:pt x="3906934" y="8497256"/>
                </a:lnTo>
                <a:cubicBezTo>
                  <a:pt x="4126379" y="8908400"/>
                  <a:pt x="4373548" y="9309441"/>
                  <a:pt x="4648379" y="9697532"/>
                </a:cubicBezTo>
                <a:lnTo>
                  <a:pt x="4840845" y="9946288"/>
                </a:lnTo>
                <a:lnTo>
                  <a:pt x="4926024" y="9883665"/>
                </a:lnTo>
                <a:cubicBezTo>
                  <a:pt x="5349457" y="9604090"/>
                  <a:pt x="5877385" y="9548757"/>
                  <a:pt x="6342179" y="9717668"/>
                </a:cubicBezTo>
                <a:lnTo>
                  <a:pt x="6346728" y="9719545"/>
                </a:lnTo>
                <a:lnTo>
                  <a:pt x="6381713" y="9651414"/>
                </a:lnTo>
                <a:cubicBezTo>
                  <a:pt x="6496361" y="9399831"/>
                  <a:pt x="6566238" y="9065630"/>
                  <a:pt x="6566238" y="8698878"/>
                </a:cubicBezTo>
                <a:cubicBezTo>
                  <a:pt x="6566238" y="8142637"/>
                  <a:pt x="6405503" y="7661268"/>
                  <a:pt x="6171616" y="7429457"/>
                </a:cubicBezTo>
                <a:close/>
                <a:moveTo>
                  <a:pt x="12120954" y="12453090"/>
                </a:moveTo>
                <a:lnTo>
                  <a:pt x="12003900" y="12539147"/>
                </a:lnTo>
                <a:cubicBezTo>
                  <a:pt x="11503480" y="12869554"/>
                  <a:pt x="10857112" y="12886762"/>
                  <a:pt x="10341490" y="12590773"/>
                </a:cubicBezTo>
                <a:lnTo>
                  <a:pt x="10323659" y="12579471"/>
                </a:lnTo>
                <a:lnTo>
                  <a:pt x="10258679" y="12631063"/>
                </a:lnTo>
                <a:cubicBezTo>
                  <a:pt x="9923929" y="12884592"/>
                  <a:pt x="9578644" y="13116818"/>
                  <a:pt x="9224753" y="13327700"/>
                </a:cubicBezTo>
                <a:lnTo>
                  <a:pt x="9074611" y="13413473"/>
                </a:lnTo>
                <a:lnTo>
                  <a:pt x="9298659" y="13516857"/>
                </a:lnTo>
                <a:cubicBezTo>
                  <a:pt x="10196072" y="13914996"/>
                  <a:pt x="11131684" y="14187539"/>
                  <a:pt x="12078070" y="14333875"/>
                </a:cubicBezTo>
                <a:lnTo>
                  <a:pt x="12946170" y="14428625"/>
                </a:lnTo>
                <a:lnTo>
                  <a:pt x="12952767" y="14351238"/>
                </a:lnTo>
                <a:cubicBezTo>
                  <a:pt x="12989601" y="14120426"/>
                  <a:pt x="13077514" y="13896182"/>
                  <a:pt x="13216508" y="13696736"/>
                </a:cubicBezTo>
                <a:lnTo>
                  <a:pt x="13280677" y="13612813"/>
                </a:lnTo>
                <a:close/>
                <a:moveTo>
                  <a:pt x="3395301" y="3727437"/>
                </a:moveTo>
                <a:lnTo>
                  <a:pt x="3311379" y="3791606"/>
                </a:lnTo>
                <a:cubicBezTo>
                  <a:pt x="3111931" y="3930599"/>
                  <a:pt x="2887688" y="4018513"/>
                  <a:pt x="2656875" y="4055346"/>
                </a:cubicBezTo>
                <a:lnTo>
                  <a:pt x="2644105" y="4056435"/>
                </a:lnTo>
                <a:lnTo>
                  <a:pt x="2682213" y="4601214"/>
                </a:lnTo>
                <a:cubicBezTo>
                  <a:pt x="2813523" y="5716446"/>
                  <a:pt x="3119307" y="6821996"/>
                  <a:pt x="3598568" y="7873323"/>
                </a:cubicBezTo>
                <a:lnTo>
                  <a:pt x="3618866" y="7916067"/>
                </a:lnTo>
                <a:lnTo>
                  <a:pt x="3705894" y="7763726"/>
                </a:lnTo>
                <a:cubicBezTo>
                  <a:pt x="3916777" y="7409834"/>
                  <a:pt x="4149004" y="7064550"/>
                  <a:pt x="4402532" y="6729800"/>
                </a:cubicBezTo>
                <a:lnTo>
                  <a:pt x="4433035" y="6691382"/>
                </a:lnTo>
                <a:lnTo>
                  <a:pt x="4417346" y="6666629"/>
                </a:lnTo>
                <a:cubicBezTo>
                  <a:pt x="4121356" y="6151006"/>
                  <a:pt x="4138563" y="5504637"/>
                  <a:pt x="4468971" y="5004218"/>
                </a:cubicBezTo>
                <a:lnTo>
                  <a:pt x="4555027" y="4887163"/>
                </a:lnTo>
                <a:close/>
                <a:moveTo>
                  <a:pt x="15390751" y="13731455"/>
                </a:moveTo>
                <a:cubicBezTo>
                  <a:pt x="14909626" y="13250330"/>
                  <a:pt x="14129567" y="13250331"/>
                  <a:pt x="13648446" y="13731452"/>
                </a:cubicBezTo>
                <a:cubicBezTo>
                  <a:pt x="13167321" y="14212577"/>
                  <a:pt x="13167321" y="14992635"/>
                  <a:pt x="13648446" y="15473760"/>
                </a:cubicBezTo>
                <a:cubicBezTo>
                  <a:pt x="14129571" y="15954886"/>
                  <a:pt x="14909630" y="15954885"/>
                  <a:pt x="15390754" y="15473760"/>
                </a:cubicBezTo>
                <a:cubicBezTo>
                  <a:pt x="15871876" y="14992639"/>
                  <a:pt x="15871876" y="14212581"/>
                  <a:pt x="15390751" y="13731455"/>
                </a:cubicBezTo>
                <a:close/>
                <a:moveTo>
                  <a:pt x="12001964" y="10342668"/>
                </a:moveTo>
                <a:cubicBezTo>
                  <a:pt x="11701261" y="10041965"/>
                  <a:pt x="11283787" y="9929201"/>
                  <a:pt x="10895506" y="10004376"/>
                </a:cubicBezTo>
                <a:lnTo>
                  <a:pt x="10824574" y="10021694"/>
                </a:lnTo>
                <a:lnTo>
                  <a:pt x="10743221" y="10045446"/>
                </a:lnTo>
                <a:lnTo>
                  <a:pt x="10667208" y="10072034"/>
                </a:lnTo>
                <a:cubicBezTo>
                  <a:pt x="10518902" y="10132173"/>
                  <a:pt x="10379938" y="10222384"/>
                  <a:pt x="10259658" y="10342664"/>
                </a:cubicBezTo>
                <a:cubicBezTo>
                  <a:pt x="9778533" y="10823789"/>
                  <a:pt x="9778534" y="11603848"/>
                  <a:pt x="10259659" y="12084973"/>
                </a:cubicBezTo>
                <a:cubicBezTo>
                  <a:pt x="10740783" y="12566098"/>
                  <a:pt x="11520843" y="12566098"/>
                  <a:pt x="12001968" y="12084974"/>
                </a:cubicBezTo>
                <a:cubicBezTo>
                  <a:pt x="12483089" y="11603852"/>
                  <a:pt x="12483088" y="10823793"/>
                  <a:pt x="12001964" y="10342668"/>
                </a:cubicBezTo>
                <a:close/>
                <a:moveTo>
                  <a:pt x="6665455" y="5006160"/>
                </a:moveTo>
                <a:cubicBezTo>
                  <a:pt x="6184330" y="4525034"/>
                  <a:pt x="5404271" y="4525034"/>
                  <a:pt x="4923150" y="5006156"/>
                </a:cubicBezTo>
                <a:cubicBezTo>
                  <a:pt x="4442025" y="5487280"/>
                  <a:pt x="4442025" y="6267339"/>
                  <a:pt x="4923150" y="6748465"/>
                </a:cubicBezTo>
                <a:cubicBezTo>
                  <a:pt x="5404275" y="7229590"/>
                  <a:pt x="6184335" y="7229590"/>
                  <a:pt x="6665459" y="6748465"/>
                </a:cubicBezTo>
                <a:cubicBezTo>
                  <a:pt x="7146581" y="6267344"/>
                  <a:pt x="7146580" y="5487285"/>
                  <a:pt x="6665455" y="5006160"/>
                </a:cubicBezTo>
                <a:close/>
                <a:moveTo>
                  <a:pt x="3276662" y="1617366"/>
                </a:moveTo>
                <a:cubicBezTo>
                  <a:pt x="2795538" y="1136242"/>
                  <a:pt x="2015478" y="1136242"/>
                  <a:pt x="1534357" y="1617363"/>
                </a:cubicBezTo>
                <a:cubicBezTo>
                  <a:pt x="1053232" y="2098488"/>
                  <a:pt x="1053233" y="2878547"/>
                  <a:pt x="1534357" y="3359671"/>
                </a:cubicBezTo>
                <a:cubicBezTo>
                  <a:pt x="2015482" y="3840797"/>
                  <a:pt x="2795541" y="3840797"/>
                  <a:pt x="3276666" y="3359672"/>
                </a:cubicBezTo>
                <a:cubicBezTo>
                  <a:pt x="3757787" y="2878551"/>
                  <a:pt x="3757787" y="2098492"/>
                  <a:pt x="3276662" y="1617366"/>
                </a:cubicBezTo>
                <a:close/>
                <a:moveTo>
                  <a:pt x="10338974" y="7259192"/>
                </a:moveTo>
                <a:lnTo>
                  <a:pt x="10236463" y="7196441"/>
                </a:lnTo>
                <a:cubicBezTo>
                  <a:pt x="10154511" y="7140844"/>
                  <a:pt x="10076606" y="7076736"/>
                  <a:pt x="10003989" y="7004119"/>
                </a:cubicBezTo>
                <a:cubicBezTo>
                  <a:pt x="9926531" y="6926661"/>
                  <a:pt x="9858756" y="6843187"/>
                  <a:pt x="9800662" y="6755201"/>
                </a:cubicBezTo>
                <a:lnTo>
                  <a:pt x="9778018" y="6716883"/>
                </a:lnTo>
                <a:lnTo>
                  <a:pt x="9770316" y="6721564"/>
                </a:lnTo>
                <a:cubicBezTo>
                  <a:pt x="9440125" y="6887121"/>
                  <a:pt x="8983977" y="6989519"/>
                  <a:pt x="8480127" y="6989519"/>
                </a:cubicBezTo>
                <a:cubicBezTo>
                  <a:pt x="8007768" y="6989520"/>
                  <a:pt x="7577332" y="6899522"/>
                  <a:pt x="7253306" y="6751859"/>
                </a:cubicBezTo>
                <a:lnTo>
                  <a:pt x="7147456" y="6697505"/>
                </a:lnTo>
                <a:lnTo>
                  <a:pt x="7119627" y="6750390"/>
                </a:lnTo>
                <a:cubicBezTo>
                  <a:pt x="7061533" y="6838375"/>
                  <a:pt x="6993757" y="6921849"/>
                  <a:pt x="6916302" y="6999304"/>
                </a:cubicBezTo>
                <a:cubicBezTo>
                  <a:pt x="6807377" y="7108229"/>
                  <a:pt x="6686555" y="7198008"/>
                  <a:pt x="6558020" y="7268640"/>
                </a:cubicBezTo>
                <a:lnTo>
                  <a:pt x="6454691" y="7319336"/>
                </a:lnTo>
                <a:lnTo>
                  <a:pt x="6533112" y="7472054"/>
                </a:lnTo>
                <a:cubicBezTo>
                  <a:pt x="6680775" y="7796079"/>
                  <a:pt x="6770772" y="8226515"/>
                  <a:pt x="6770772" y="8698874"/>
                </a:cubicBezTo>
                <a:cubicBezTo>
                  <a:pt x="6770772" y="9076762"/>
                  <a:pt x="6713173" y="9427817"/>
                  <a:pt x="6614531" y="9719024"/>
                </a:cubicBezTo>
                <a:lnTo>
                  <a:pt x="6574803" y="9824981"/>
                </a:lnTo>
                <a:lnTo>
                  <a:pt x="6588435" y="9832039"/>
                </a:lnTo>
                <a:cubicBezTo>
                  <a:pt x="6707425" y="9900345"/>
                  <a:pt x="6819452" y="9985329"/>
                  <a:pt x="6921115" y="10086993"/>
                </a:cubicBezTo>
                <a:cubicBezTo>
                  <a:pt x="7022780" y="10188657"/>
                  <a:pt x="7107764" y="10300684"/>
                  <a:pt x="7176069" y="10419673"/>
                </a:cubicBezTo>
                <a:lnTo>
                  <a:pt x="7207392" y="10480168"/>
                </a:lnTo>
                <a:lnTo>
                  <a:pt x="7329785" y="10434279"/>
                </a:lnTo>
                <a:cubicBezTo>
                  <a:pt x="7620992" y="10335636"/>
                  <a:pt x="7972047" y="10278037"/>
                  <a:pt x="8349935" y="10278037"/>
                </a:cubicBezTo>
                <a:cubicBezTo>
                  <a:pt x="8822294" y="10278037"/>
                  <a:pt x="9252730" y="10368035"/>
                  <a:pt x="9576755" y="10515697"/>
                </a:cubicBezTo>
                <a:lnTo>
                  <a:pt x="9681018" y="10569237"/>
                </a:lnTo>
                <a:lnTo>
                  <a:pt x="9739473" y="10450094"/>
                </a:lnTo>
                <a:cubicBezTo>
                  <a:pt x="9810105" y="10321557"/>
                  <a:pt x="9899883" y="10200735"/>
                  <a:pt x="10008808" y="10091810"/>
                </a:cubicBezTo>
                <a:cubicBezTo>
                  <a:pt x="10081425" y="10019193"/>
                  <a:pt x="10159329" y="9955087"/>
                  <a:pt x="10241281" y="9899490"/>
                </a:cubicBezTo>
                <a:lnTo>
                  <a:pt x="10324267" y="9848690"/>
                </a:lnTo>
                <a:lnTo>
                  <a:pt x="10296953" y="9795500"/>
                </a:lnTo>
                <a:cubicBezTo>
                  <a:pt x="10149290" y="9471474"/>
                  <a:pt x="10059293" y="9041038"/>
                  <a:pt x="10059293" y="8568679"/>
                </a:cubicBezTo>
                <a:cubicBezTo>
                  <a:pt x="10059293" y="8064829"/>
                  <a:pt x="10161691" y="7608681"/>
                  <a:pt x="10327246" y="7278494"/>
                </a:cubicBezTo>
                <a:close/>
                <a:moveTo>
                  <a:pt x="7897785" y="3675909"/>
                </a:moveTo>
                <a:lnTo>
                  <a:pt x="7828762" y="3643131"/>
                </a:lnTo>
                <a:cubicBezTo>
                  <a:pt x="6777434" y="3163870"/>
                  <a:pt x="5671884" y="2858087"/>
                  <a:pt x="4556651" y="2726777"/>
                </a:cubicBezTo>
                <a:lnTo>
                  <a:pt x="3978680" y="2686348"/>
                </a:lnTo>
                <a:lnTo>
                  <a:pt x="3966732" y="2772806"/>
                </a:lnTo>
                <a:cubicBezTo>
                  <a:pt x="3918085" y="3041310"/>
                  <a:pt x="3799912" y="3299689"/>
                  <a:pt x="3612214" y="3519004"/>
                </a:cubicBezTo>
                <a:lnTo>
                  <a:pt x="3577577" y="3556428"/>
                </a:lnTo>
                <a:lnTo>
                  <a:pt x="4727004" y="4705854"/>
                </a:lnTo>
                <a:lnTo>
                  <a:pt x="4792808" y="4646377"/>
                </a:lnTo>
                <a:cubicBezTo>
                  <a:pt x="5299185" y="4233369"/>
                  <a:pt x="6001030" y="4179900"/>
                  <a:pt x="6558021" y="4485969"/>
                </a:cubicBezTo>
                <a:lnTo>
                  <a:pt x="6620361" y="4524130"/>
                </a:lnTo>
                <a:lnTo>
                  <a:pt x="6911895" y="4298569"/>
                </a:lnTo>
                <a:cubicBezTo>
                  <a:pt x="7202964" y="4092444"/>
                  <a:pt x="7501316" y="3901881"/>
                  <a:pt x="7805752" y="3726903"/>
                </a:cubicBezTo>
                <a:close/>
                <a:moveTo>
                  <a:pt x="13347499" y="9072770"/>
                </a:moveTo>
                <a:lnTo>
                  <a:pt x="13261576" y="9227843"/>
                </a:lnTo>
                <a:cubicBezTo>
                  <a:pt x="13086598" y="9532278"/>
                  <a:pt x="12896034" y="9830632"/>
                  <a:pt x="12689910" y="10121701"/>
                </a:cubicBezTo>
                <a:lnTo>
                  <a:pt x="12484020" y="10387809"/>
                </a:lnTo>
                <a:lnTo>
                  <a:pt x="12522149" y="10450098"/>
                </a:lnTo>
                <a:cubicBezTo>
                  <a:pt x="12828218" y="11007088"/>
                  <a:pt x="12774749" y="11708933"/>
                  <a:pt x="12361741" y="12215310"/>
                </a:cubicBezTo>
                <a:lnTo>
                  <a:pt x="12302263" y="12281114"/>
                </a:lnTo>
                <a:lnTo>
                  <a:pt x="13451974" y="13430825"/>
                </a:lnTo>
                <a:lnTo>
                  <a:pt x="13502586" y="13384495"/>
                </a:lnTo>
                <a:cubicBezTo>
                  <a:pt x="13755040" y="13173226"/>
                  <a:pt x="14057745" y="13052765"/>
                  <a:pt x="14367502" y="13023113"/>
                </a:cubicBezTo>
                <a:lnTo>
                  <a:pt x="14387479" y="13022041"/>
                </a:lnTo>
                <a:lnTo>
                  <a:pt x="14289312" y="12122633"/>
                </a:lnTo>
                <a:cubicBezTo>
                  <a:pt x="14142977" y="11176247"/>
                  <a:pt x="13870434" y="10240634"/>
                  <a:pt x="13472295" y="9343221"/>
                </a:cubicBezTo>
                <a:close/>
                <a:moveTo>
                  <a:pt x="9896001" y="4880976"/>
                </a:moveTo>
                <a:lnTo>
                  <a:pt x="9652970" y="4692940"/>
                </a:lnTo>
                <a:cubicBezTo>
                  <a:pt x="9264879" y="4418111"/>
                  <a:pt x="8863838" y="4170942"/>
                  <a:pt x="8452696" y="3951496"/>
                </a:cubicBezTo>
                <a:lnTo>
                  <a:pt x="8426226" y="3937897"/>
                </a:lnTo>
                <a:lnTo>
                  <a:pt x="8162740" y="4083891"/>
                </a:lnTo>
                <a:cubicBezTo>
                  <a:pt x="7858303" y="4258869"/>
                  <a:pt x="7559950" y="4449431"/>
                  <a:pt x="7268882" y="4655556"/>
                </a:cubicBezTo>
                <a:lnTo>
                  <a:pt x="7008665" y="4856889"/>
                </a:lnTo>
                <a:lnTo>
                  <a:pt x="7062334" y="4923104"/>
                </a:lnTo>
                <a:cubicBezTo>
                  <a:pt x="7371032" y="5332259"/>
                  <a:pt x="7455486" y="5856792"/>
                  <a:pt x="7315692" y="6329074"/>
                </a:cubicBezTo>
                <a:lnTo>
                  <a:pt x="7274326" y="6447338"/>
                </a:lnTo>
                <a:lnTo>
                  <a:pt x="7334783" y="6492798"/>
                </a:lnTo>
                <a:cubicBezTo>
                  <a:pt x="7592407" y="6669904"/>
                  <a:pt x="8009465" y="6784986"/>
                  <a:pt x="8480130" y="6784985"/>
                </a:cubicBezTo>
                <a:cubicBezTo>
                  <a:pt x="8908008" y="6784985"/>
                  <a:pt x="9291581" y="6689876"/>
                  <a:pt x="9551344" y="6539518"/>
                </a:cubicBezTo>
                <a:lnTo>
                  <a:pt x="9653216" y="6472888"/>
                </a:lnTo>
                <a:lnTo>
                  <a:pt x="9604597" y="6333885"/>
                </a:lnTo>
                <a:cubicBezTo>
                  <a:pt x="9464808" y="5861598"/>
                  <a:pt x="9549263" y="5337063"/>
                  <a:pt x="9857961" y="4927909"/>
                </a:cubicBezTo>
                <a:close/>
                <a:moveTo>
                  <a:pt x="12137276" y="7104197"/>
                </a:moveTo>
                <a:lnTo>
                  <a:pt x="12127487" y="7113045"/>
                </a:lnTo>
                <a:cubicBezTo>
                  <a:pt x="11699012" y="7462515"/>
                  <a:pt x="11130589" y="7554563"/>
                  <a:pt x="10628391" y="7389188"/>
                </a:cubicBezTo>
                <a:lnTo>
                  <a:pt x="10593628" y="7375946"/>
                </a:lnTo>
                <a:lnTo>
                  <a:pt x="10576995" y="7393952"/>
                </a:lnTo>
                <a:cubicBezTo>
                  <a:pt x="10388052" y="7648537"/>
                  <a:pt x="10263827" y="8079673"/>
                  <a:pt x="10263827" y="8568676"/>
                </a:cubicBezTo>
                <a:cubicBezTo>
                  <a:pt x="10263827" y="9039341"/>
                  <a:pt x="10378909" y="9456400"/>
                  <a:pt x="10556014" y="9714023"/>
                </a:cubicBezTo>
                <a:lnTo>
                  <a:pt x="10568946" y="9731221"/>
                </a:lnTo>
                <a:lnTo>
                  <a:pt x="10633209" y="9706744"/>
                </a:lnTo>
                <a:cubicBezTo>
                  <a:pt x="11135405" y="9541371"/>
                  <a:pt x="11703829" y="9633419"/>
                  <a:pt x="12132303" y="9982888"/>
                </a:cubicBezTo>
                <a:lnTo>
                  <a:pt x="12151025" y="9999810"/>
                </a:lnTo>
                <a:lnTo>
                  <a:pt x="12332923" y="9764714"/>
                </a:lnTo>
                <a:cubicBezTo>
                  <a:pt x="12607754" y="9376622"/>
                  <a:pt x="12854923" y="8975580"/>
                  <a:pt x="13074369" y="8564437"/>
                </a:cubicBezTo>
                <a:lnTo>
                  <a:pt x="13081267" y="8551009"/>
                </a:lnTo>
                <a:lnTo>
                  <a:pt x="13032314" y="8459557"/>
                </a:lnTo>
                <a:cubicBezTo>
                  <a:pt x="12818181" y="8073379"/>
                  <a:pt x="12579278" y="7696553"/>
                  <a:pt x="12315663" y="7331485"/>
                </a:cubicBezTo>
                <a:close/>
                <a:moveTo>
                  <a:pt x="11997148" y="5010964"/>
                </a:moveTo>
                <a:cubicBezTo>
                  <a:pt x="11516024" y="4529839"/>
                  <a:pt x="10735964" y="4529839"/>
                  <a:pt x="10254839" y="5010964"/>
                </a:cubicBezTo>
                <a:cubicBezTo>
                  <a:pt x="9773713" y="5492089"/>
                  <a:pt x="9773715" y="6272148"/>
                  <a:pt x="10254839" y="6753273"/>
                </a:cubicBezTo>
                <a:cubicBezTo>
                  <a:pt x="10735965" y="7234398"/>
                  <a:pt x="11516023" y="7234399"/>
                  <a:pt x="11997149" y="6753273"/>
                </a:cubicBezTo>
                <a:cubicBezTo>
                  <a:pt x="12478274" y="6272148"/>
                  <a:pt x="12478274" y="5492089"/>
                  <a:pt x="11997148" y="5010964"/>
                </a:cubicBezTo>
                <a:close/>
                <a:moveTo>
                  <a:pt x="14340808" y="4071980"/>
                </a:moveTo>
                <a:lnTo>
                  <a:pt x="14258606" y="4064972"/>
                </a:lnTo>
                <a:cubicBezTo>
                  <a:pt x="14027794" y="4028139"/>
                  <a:pt x="13803550" y="3940226"/>
                  <a:pt x="13604103" y="3801232"/>
                </a:cubicBezTo>
                <a:lnTo>
                  <a:pt x="13521648" y="3738184"/>
                </a:lnTo>
                <a:lnTo>
                  <a:pt x="12366011" y="4893821"/>
                </a:lnTo>
                <a:lnTo>
                  <a:pt x="12417627" y="4960022"/>
                </a:lnTo>
                <a:cubicBezTo>
                  <a:pt x="12768684" y="5450518"/>
                  <a:pt x="12806543" y="6096086"/>
                  <a:pt x="12531205" y="6620027"/>
                </a:cubicBezTo>
                <a:lnTo>
                  <a:pt x="12476279" y="6712975"/>
                </a:lnTo>
                <a:lnTo>
                  <a:pt x="12519321" y="6767186"/>
                </a:lnTo>
                <a:cubicBezTo>
                  <a:pt x="12772848" y="7101936"/>
                  <a:pt x="13005076" y="7447221"/>
                  <a:pt x="13215958" y="7801111"/>
                </a:cubicBezTo>
                <a:lnTo>
                  <a:pt x="13343176" y="8023805"/>
                </a:lnTo>
                <a:lnTo>
                  <a:pt x="13382735" y="7940504"/>
                </a:lnTo>
                <a:cubicBezTo>
                  <a:pt x="13861996" y="6889176"/>
                  <a:pt x="14167778" y="5783628"/>
                  <a:pt x="14299089" y="4668394"/>
                </a:cubicBezTo>
                <a:close/>
                <a:moveTo>
                  <a:pt x="12931659" y="2649765"/>
                </a:moveTo>
                <a:lnTo>
                  <a:pt x="12365200" y="2689389"/>
                </a:lnTo>
                <a:cubicBezTo>
                  <a:pt x="11249967" y="2820700"/>
                  <a:pt x="10144419" y="3126482"/>
                  <a:pt x="9093091" y="3605744"/>
                </a:cubicBezTo>
                <a:lnTo>
                  <a:pt x="8951398" y="3673031"/>
                </a:lnTo>
                <a:lnTo>
                  <a:pt x="9116102" y="3764289"/>
                </a:lnTo>
                <a:cubicBezTo>
                  <a:pt x="9420537" y="3939268"/>
                  <a:pt x="9718889" y="4129830"/>
                  <a:pt x="10009957" y="4335953"/>
                </a:cubicBezTo>
                <a:lnTo>
                  <a:pt x="10276984" y="4542555"/>
                </a:lnTo>
                <a:lnTo>
                  <a:pt x="10388082" y="4476904"/>
                </a:lnTo>
                <a:cubicBezTo>
                  <a:pt x="10949448" y="4181898"/>
                  <a:pt x="11650435" y="4246430"/>
                  <a:pt x="12150718" y="4670503"/>
                </a:cubicBezTo>
                <a:lnTo>
                  <a:pt x="12195131" y="4711412"/>
                </a:lnTo>
                <a:lnTo>
                  <a:pt x="13339427" y="3567116"/>
                </a:lnTo>
                <a:lnTo>
                  <a:pt x="13291862" y="3515151"/>
                </a:lnTo>
                <a:cubicBezTo>
                  <a:pt x="13093796" y="3278475"/>
                  <a:pt x="12975543" y="2997633"/>
                  <a:pt x="12937102" y="2708220"/>
                </a:cubicBezTo>
                <a:close/>
                <a:moveTo>
                  <a:pt x="13261066" y="1521093"/>
                </a:moveTo>
                <a:lnTo>
                  <a:pt x="12686874" y="1240658"/>
                </a:lnTo>
                <a:cubicBezTo>
                  <a:pt x="11531746" y="746665"/>
                  <a:pt x="10063165" y="450978"/>
                  <a:pt x="8464530" y="450982"/>
                </a:cubicBezTo>
                <a:cubicBezTo>
                  <a:pt x="6604293" y="450976"/>
                  <a:pt x="4920164" y="851354"/>
                  <a:pt x="3701094" y="1498663"/>
                </a:cubicBezTo>
                <a:lnTo>
                  <a:pt x="3661852" y="1521593"/>
                </a:lnTo>
                <a:lnTo>
                  <a:pt x="3730840" y="1615430"/>
                </a:lnTo>
                <a:cubicBezTo>
                  <a:pt x="3857920" y="1807899"/>
                  <a:pt x="3938669" y="2021959"/>
                  <a:pt x="3973086" y="2241864"/>
                </a:cubicBezTo>
                <a:lnTo>
                  <a:pt x="3980219" y="2304498"/>
                </a:lnTo>
                <a:lnTo>
                  <a:pt x="4913640" y="2369788"/>
                </a:lnTo>
                <a:cubicBezTo>
                  <a:pt x="6028874" y="2501097"/>
                  <a:pt x="7134423" y="2806881"/>
                  <a:pt x="8185751" y="3286142"/>
                </a:cubicBezTo>
                <a:lnTo>
                  <a:pt x="8421594" y="3398140"/>
                </a:lnTo>
                <a:lnTo>
                  <a:pt x="8422377" y="3397737"/>
                </a:lnTo>
                <a:cubicBezTo>
                  <a:pt x="9566417" y="2832395"/>
                  <a:pt x="10781455" y="2476843"/>
                  <a:pt x="12008211" y="2332399"/>
                </a:cubicBezTo>
                <a:lnTo>
                  <a:pt x="12941256" y="2267136"/>
                </a:lnTo>
                <a:lnTo>
                  <a:pt x="12949388" y="2210327"/>
                </a:lnTo>
                <a:cubicBezTo>
                  <a:pt x="12987084" y="2004907"/>
                  <a:pt x="13065500" y="1805492"/>
                  <a:pt x="13184638" y="1625052"/>
                </a:cubicBezTo>
                <a:close/>
                <a:moveTo>
                  <a:pt x="15488551" y="3745912"/>
                </a:moveTo>
                <a:lnTo>
                  <a:pt x="15383057" y="3823471"/>
                </a:lnTo>
                <a:cubicBezTo>
                  <a:pt x="15180964" y="3956904"/>
                  <a:pt x="14955068" y="4039259"/>
                  <a:pt x="14723594" y="4070532"/>
                </a:cubicBezTo>
                <a:lnTo>
                  <a:pt x="14722864" y="4070577"/>
                </a:lnTo>
                <a:lnTo>
                  <a:pt x="14656078" y="5025383"/>
                </a:lnTo>
                <a:cubicBezTo>
                  <a:pt x="14524767" y="6140616"/>
                  <a:pt x="14218985" y="7246165"/>
                  <a:pt x="13739723" y="8297491"/>
                </a:cubicBezTo>
                <a:lnTo>
                  <a:pt x="13621740" y="8545941"/>
                </a:lnTo>
                <a:lnTo>
                  <a:pt x="13784529" y="8886679"/>
                </a:lnTo>
                <a:cubicBezTo>
                  <a:pt x="14345030" y="10117271"/>
                  <a:pt x="14667892" y="11422076"/>
                  <a:pt x="14751523" y="12729692"/>
                </a:cubicBezTo>
                <a:lnTo>
                  <a:pt x="14761039" y="13034434"/>
                </a:lnTo>
                <a:lnTo>
                  <a:pt x="14766248" y="13035026"/>
                </a:lnTo>
                <a:cubicBezTo>
                  <a:pt x="14986154" y="13069444"/>
                  <a:pt x="15200213" y="13150192"/>
                  <a:pt x="15392682" y="13277273"/>
                </a:cubicBezTo>
                <a:lnTo>
                  <a:pt x="15465581" y="13330866"/>
                </a:lnTo>
                <a:lnTo>
                  <a:pt x="15544454" y="13175070"/>
                </a:lnTo>
                <a:cubicBezTo>
                  <a:pt x="16121805" y="11978751"/>
                  <a:pt x="16473700" y="10389561"/>
                  <a:pt x="16473697" y="8645589"/>
                </a:cubicBezTo>
                <a:cubicBezTo>
                  <a:pt x="16473702" y="7046955"/>
                  <a:pt x="16178015" y="5578375"/>
                  <a:pt x="15684017" y="4423241"/>
                </a:cubicBezTo>
                <a:lnTo>
                  <a:pt x="15392131" y="3825601"/>
                </a:lnTo>
                <a:lnTo>
                  <a:pt x="15485342" y="3749464"/>
                </a:lnTo>
                <a:close/>
                <a:moveTo>
                  <a:pt x="15381124" y="1626988"/>
                </a:moveTo>
                <a:cubicBezTo>
                  <a:pt x="14899999" y="1145864"/>
                  <a:pt x="14119940" y="1145863"/>
                  <a:pt x="13638814" y="1626988"/>
                </a:cubicBezTo>
                <a:cubicBezTo>
                  <a:pt x="13157690" y="2108113"/>
                  <a:pt x="13157690" y="2888173"/>
                  <a:pt x="13638815" y="3369297"/>
                </a:cubicBezTo>
                <a:cubicBezTo>
                  <a:pt x="14119940" y="3850423"/>
                  <a:pt x="14899999" y="3850423"/>
                  <a:pt x="15381124" y="3369298"/>
                </a:cubicBezTo>
                <a:cubicBezTo>
                  <a:pt x="15862249" y="2888173"/>
                  <a:pt x="15862249" y="2108114"/>
                  <a:pt x="15381124" y="1626988"/>
                </a:cubicBezTo>
                <a:close/>
                <a:moveTo>
                  <a:pt x="15631974" y="1376134"/>
                </a:moveTo>
                <a:cubicBezTo>
                  <a:pt x="16174181" y="1918342"/>
                  <a:pt x="16241957" y="2755325"/>
                  <a:pt x="15835302" y="3371226"/>
                </a:cubicBezTo>
                <a:lnTo>
                  <a:pt x="15808110" y="3408211"/>
                </a:lnTo>
                <a:lnTo>
                  <a:pt x="15861964" y="3511467"/>
                </a:lnTo>
                <a:cubicBezTo>
                  <a:pt x="16521794" y="4862390"/>
                  <a:pt x="16924679" y="6665382"/>
                  <a:pt x="16924678" y="8645592"/>
                </a:cubicBezTo>
                <a:cubicBezTo>
                  <a:pt x="16924669" y="10478507"/>
                  <a:pt x="16579487" y="12159592"/>
                  <a:pt x="16004867" y="13470873"/>
                </a:cubicBezTo>
                <a:lnTo>
                  <a:pt x="15864260" y="13762232"/>
                </a:lnTo>
                <a:lnTo>
                  <a:pt x="15924807" y="13864693"/>
                </a:lnTo>
                <a:cubicBezTo>
                  <a:pt x="16239481" y="14463485"/>
                  <a:pt x="16145080" y="15221133"/>
                  <a:pt x="15641605" y="15724607"/>
                </a:cubicBezTo>
                <a:cubicBezTo>
                  <a:pt x="15138128" y="16228085"/>
                  <a:pt x="14380480" y="16322486"/>
                  <a:pt x="13781688" y="16007812"/>
                </a:cubicBezTo>
                <a:lnTo>
                  <a:pt x="13696784" y="15957639"/>
                </a:lnTo>
                <a:lnTo>
                  <a:pt x="13285479" y="16156131"/>
                </a:lnTo>
                <a:cubicBezTo>
                  <a:pt x="11974200" y="16730748"/>
                  <a:pt x="10293115" y="17075930"/>
                  <a:pt x="8460201" y="17075939"/>
                </a:cubicBezTo>
                <a:cubicBezTo>
                  <a:pt x="6479991" y="17075939"/>
                  <a:pt x="4676999" y="16673055"/>
                  <a:pt x="3326077" y="16013224"/>
                </a:cubicBezTo>
                <a:lnTo>
                  <a:pt x="3220645" y="15958237"/>
                </a:lnTo>
                <a:lnTo>
                  <a:pt x="3153050" y="15998181"/>
                </a:lnTo>
                <a:cubicBezTo>
                  <a:pt x="2554259" y="16312854"/>
                  <a:pt x="1796611" y="16218452"/>
                  <a:pt x="1293134" y="15714974"/>
                </a:cubicBezTo>
                <a:cubicBezTo>
                  <a:pt x="789656" y="15211497"/>
                  <a:pt x="695254" y="14453849"/>
                  <a:pt x="1009928" y="13855059"/>
                </a:cubicBezTo>
                <a:lnTo>
                  <a:pt x="1075379" y="13744299"/>
                </a:lnTo>
                <a:lnTo>
                  <a:pt x="1053165" y="13701514"/>
                </a:lnTo>
                <a:cubicBezTo>
                  <a:pt x="395858" y="12349368"/>
                  <a:pt x="-3665" y="10545629"/>
                  <a:pt x="25" y="8565420"/>
                </a:cubicBezTo>
                <a:cubicBezTo>
                  <a:pt x="3450" y="6732509"/>
                  <a:pt x="351765" y="5052071"/>
                  <a:pt x="928826" y="3741865"/>
                </a:cubicBezTo>
                <a:lnTo>
                  <a:pt x="1100085" y="3388674"/>
                </a:lnTo>
                <a:lnTo>
                  <a:pt x="1080180" y="3361599"/>
                </a:lnTo>
                <a:cubicBezTo>
                  <a:pt x="673525" y="2745698"/>
                  <a:pt x="741301" y="1908715"/>
                  <a:pt x="1283507" y="1366509"/>
                </a:cubicBezTo>
                <a:cubicBezTo>
                  <a:pt x="1786982" y="863034"/>
                  <a:pt x="2544629" y="768633"/>
                  <a:pt x="3143420" y="1083306"/>
                </a:cubicBezTo>
                <a:lnTo>
                  <a:pt x="3214014" y="1125022"/>
                </a:lnTo>
                <a:lnTo>
                  <a:pt x="3639245" y="919811"/>
                </a:lnTo>
                <a:cubicBezTo>
                  <a:pt x="4950527" y="345191"/>
                  <a:pt x="6631612" y="9"/>
                  <a:pt x="8464527" y="0"/>
                </a:cubicBezTo>
                <a:cubicBezTo>
                  <a:pt x="10444738" y="1"/>
                  <a:pt x="12247730" y="402886"/>
                  <a:pt x="13598648" y="1062711"/>
                </a:cubicBezTo>
                <a:lnTo>
                  <a:pt x="13717921" y="1124918"/>
                </a:lnTo>
                <a:lnTo>
                  <a:pt x="13772058" y="1092928"/>
                </a:lnTo>
                <a:cubicBezTo>
                  <a:pt x="14370849" y="778254"/>
                  <a:pt x="15128496" y="872657"/>
                  <a:pt x="15631974" y="1376134"/>
                </a:cubicBezTo>
                <a:close/>
              </a:path>
            </a:pathLst>
          </a:custGeom>
          <a:solidFill>
            <a:srgbClr val="0033B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phic 7" descr="Link outline">
            <a:extLst>
              <a:ext uri="{FF2B5EF4-FFF2-40B4-BE49-F238E27FC236}">
                <a16:creationId xmlns:a16="http://schemas.microsoft.com/office/drawing/2014/main" id="{33E7A20C-C8DD-D540-8414-B08421029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213035">
            <a:off x="5509583" y="3590968"/>
            <a:ext cx="1355984" cy="135598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18B39E3-7A02-284D-8074-BE0AD440B4D9}"/>
              </a:ext>
            </a:extLst>
          </p:cNvPr>
          <p:cNvSpPr/>
          <p:nvPr/>
        </p:nvSpPr>
        <p:spPr>
          <a:xfrm>
            <a:off x="1210696" y="2814143"/>
            <a:ext cx="2002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err="1">
                <a:solidFill>
                  <a:schemeClr val="bg1"/>
                </a:solidFill>
              </a:rPr>
              <a:t>Embeddings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A0E5C9-78B5-DA4A-B9E8-2DEB0B5C5E06}"/>
              </a:ext>
            </a:extLst>
          </p:cNvPr>
          <p:cNvSpPr/>
          <p:nvPr/>
        </p:nvSpPr>
        <p:spPr>
          <a:xfrm>
            <a:off x="5320128" y="2814143"/>
            <a:ext cx="2385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Chain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Strength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61BE2C-4E2D-3043-903A-DFC44F0C9C32}"/>
              </a:ext>
            </a:extLst>
          </p:cNvPr>
          <p:cNvSpPr/>
          <p:nvPr/>
        </p:nvSpPr>
        <p:spPr>
          <a:xfrm>
            <a:off x="9429562" y="2814143"/>
            <a:ext cx="2505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Annealing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Time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6943FB-F240-0547-82CE-C138EC98DD2C}"/>
              </a:ext>
            </a:extLst>
          </p:cNvPr>
          <p:cNvSpPr/>
          <p:nvPr/>
        </p:nvSpPr>
        <p:spPr>
          <a:xfrm>
            <a:off x="13538995" y="2814143"/>
            <a:ext cx="3114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Annealing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Schedule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45DAC46-FE62-F54B-8E81-24831E045DAD}"/>
              </a:ext>
            </a:extLst>
          </p:cNvPr>
          <p:cNvSpPr txBox="1">
            <a:spLocks/>
          </p:cNvSpPr>
          <p:nvPr/>
        </p:nvSpPr>
        <p:spPr>
          <a:xfrm>
            <a:off x="-15370358" y="-11401519"/>
            <a:ext cx="12243077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FD4B7DC-5C35-C747-B911-7973D80588E2}"/>
              </a:ext>
            </a:extLst>
          </p:cNvPr>
          <p:cNvGrpSpPr/>
          <p:nvPr/>
        </p:nvGrpSpPr>
        <p:grpSpPr>
          <a:xfrm>
            <a:off x="617220" y="5316270"/>
            <a:ext cx="16299180" cy="3829278"/>
            <a:chOff x="48935" y="3679234"/>
            <a:chExt cx="9037003" cy="783050"/>
          </a:xfrm>
        </p:grpSpPr>
        <p:sp>
          <p:nvSpPr>
            <p:cNvPr id="58" name="Text Placeholder 46">
              <a:extLst>
                <a:ext uri="{FF2B5EF4-FFF2-40B4-BE49-F238E27FC236}">
                  <a16:creationId xmlns:a16="http://schemas.microsoft.com/office/drawing/2014/main" id="{CC49ABF2-DF20-F540-A7E0-C82EE396CE82}"/>
                </a:ext>
              </a:extLst>
            </p:cNvPr>
            <p:cNvSpPr txBox="1">
              <a:spLocks/>
            </p:cNvSpPr>
            <p:nvPr/>
          </p:nvSpPr>
          <p:spPr>
            <a:xfrm>
              <a:off x="334784" y="3743276"/>
              <a:ext cx="8475658" cy="65207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bg2"/>
                  </a:solidFill>
                  <a:latin typeface="+mj-lt"/>
                  <a:ea typeface="+mn-ea"/>
                  <a:cs typeface="+mn-cs"/>
                </a:defRPr>
              </a:lvl1pPr>
              <a:lvl2pPr marL="173038" indent="-173038" algn="l" defTabSz="914400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Char char="§"/>
                <a:defRPr sz="10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2pPr>
              <a:lvl3pPr marL="339725" indent="-1666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9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3pPr>
              <a:lvl4pPr marL="514350" indent="-174625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4pPr>
              <a:lvl5pPr marL="687388" indent="-17303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sz="3200" i="1" dirty="0">
                  <a:solidFill>
                    <a:schemeClr val="bg1"/>
                  </a:solidFill>
                </a:rPr>
                <a:t>Gute</a:t>
              </a:r>
              <a:r>
                <a:rPr lang="de-DE" sz="3200" dirty="0">
                  <a:solidFill>
                    <a:schemeClr val="bg1"/>
                  </a:solidFill>
                </a:rPr>
                <a:t> </a:t>
              </a:r>
              <a:r>
                <a:rPr lang="de-DE" sz="3200" dirty="0" err="1">
                  <a:solidFill>
                    <a:schemeClr val="bg1"/>
                  </a:solidFill>
                </a:rPr>
                <a:t>Embeddings</a:t>
              </a:r>
              <a:r>
                <a:rPr lang="de-DE" sz="3200" dirty="0">
                  <a:solidFill>
                    <a:schemeClr val="bg1"/>
                  </a:solidFill>
                </a:rPr>
                <a:t> hatten den größten Einfluss auf die Ergebnisse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sz="3200" i="1" dirty="0" err="1">
                  <a:solidFill>
                    <a:schemeClr val="bg1"/>
                  </a:solidFill>
                </a:rPr>
                <a:t>minorminer</a:t>
              </a:r>
              <a:r>
                <a:rPr lang="de-DE" sz="3200" dirty="0">
                  <a:solidFill>
                    <a:schemeClr val="bg1"/>
                  </a:solidFill>
                </a:rPr>
                <a:t> konnte nur für &lt;500 </a:t>
              </a:r>
              <a:r>
                <a:rPr lang="de-DE" sz="3200" dirty="0" err="1">
                  <a:solidFill>
                    <a:schemeClr val="bg1"/>
                  </a:solidFill>
                </a:rPr>
                <a:t>Embeddings</a:t>
              </a:r>
              <a:r>
                <a:rPr lang="de-DE" sz="3200" dirty="0">
                  <a:solidFill>
                    <a:schemeClr val="bg1"/>
                  </a:solidFill>
                </a:rPr>
                <a:t> berechnen – lokal und remote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sz="3200" dirty="0">
                  <a:solidFill>
                    <a:schemeClr val="bg1"/>
                  </a:solidFill>
                </a:rPr>
                <a:t>Selbst mit guten gespeicherten </a:t>
              </a:r>
              <a:r>
                <a:rPr lang="de-DE" sz="3200" dirty="0" err="1">
                  <a:solidFill>
                    <a:schemeClr val="bg1"/>
                  </a:solidFill>
                </a:rPr>
                <a:t>Embeddings</a:t>
              </a:r>
              <a:r>
                <a:rPr lang="de-DE" sz="3200" dirty="0">
                  <a:solidFill>
                    <a:schemeClr val="bg1"/>
                  </a:solidFill>
                </a:rPr>
                <a:t> schwankten die Ergebnisse stark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68C4806-8B26-7041-9A9F-717BBFF90EF7}"/>
                </a:ext>
              </a:extLst>
            </p:cNvPr>
            <p:cNvCxnSpPr/>
            <p:nvPr/>
          </p:nvCxnSpPr>
          <p:spPr>
            <a:xfrm>
              <a:off x="48935" y="4412313"/>
              <a:ext cx="9037003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E3650B-FFA5-2D40-8348-A75963A7C5A3}"/>
                </a:ext>
              </a:extLst>
            </p:cNvPr>
            <p:cNvCxnSpPr/>
            <p:nvPr/>
          </p:nvCxnSpPr>
          <p:spPr>
            <a:xfrm>
              <a:off x="48935" y="3738861"/>
              <a:ext cx="9037003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26A93F5-5707-8F42-BA7A-E202731F2D9F}"/>
                </a:ext>
              </a:extLst>
            </p:cNvPr>
            <p:cNvSpPr/>
            <p:nvPr/>
          </p:nvSpPr>
          <p:spPr>
            <a:xfrm>
              <a:off x="48935" y="4359968"/>
              <a:ext cx="9037003" cy="102316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50000">
                  <a:sysClr val="window" lastClr="FFFFFF">
                    <a:alpha val="0"/>
                  </a:sysClr>
                </a:gs>
                <a:gs pos="100000">
                  <a:sysClr val="window" lastClr="FFFFFF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</a:ln>
            <a:effectLst/>
          </p:spPr>
          <p:txBody>
            <a:bodyPr numCol="1" rtlCol="0" anchor="ctr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de-DE" sz="3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9E3029C-568E-A843-9762-59A592D5E175}"/>
                </a:ext>
              </a:extLst>
            </p:cNvPr>
            <p:cNvSpPr/>
            <p:nvPr/>
          </p:nvSpPr>
          <p:spPr>
            <a:xfrm>
              <a:off x="48935" y="3679234"/>
              <a:ext cx="9037003" cy="102316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50000">
                  <a:sysClr val="window" lastClr="FFFFFF">
                    <a:alpha val="0"/>
                  </a:sysClr>
                </a:gs>
                <a:gs pos="100000">
                  <a:sysClr val="window" lastClr="FFFFFF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</a:ln>
            <a:effectLst/>
          </p:spPr>
          <p:txBody>
            <a:bodyPr numCol="1" rtlCol="0" anchor="ctr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de-DE" sz="3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65" name="Freeform 5">
            <a:extLst>
              <a:ext uri="{FF2B5EF4-FFF2-40B4-BE49-F238E27FC236}">
                <a16:creationId xmlns:a16="http://schemas.microsoft.com/office/drawing/2014/main" id="{F8667488-B5FA-C341-9009-8B0936462950}"/>
              </a:ext>
            </a:extLst>
          </p:cNvPr>
          <p:cNvSpPr>
            <a:spLocks noChangeAspect="1"/>
          </p:cNvSpPr>
          <p:nvPr/>
        </p:nvSpPr>
        <p:spPr>
          <a:xfrm>
            <a:off x="-32931" y="2180648"/>
            <a:ext cx="17676000" cy="190306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" fmla="*/ 10196 w 10196"/>
              <a:gd name="connsiteY0" fmla="*/ 0 h 10000"/>
              <a:gd name="connsiteX1" fmla="*/ 1334 w 10196"/>
              <a:gd name="connsiteY1" fmla="*/ 0 h 10000"/>
              <a:gd name="connsiteX2" fmla="*/ 1242 w 10196"/>
              <a:gd name="connsiteY2" fmla="*/ 10000 h 10000"/>
              <a:gd name="connsiteX3" fmla="*/ 1138 w 10196"/>
              <a:gd name="connsiteY3" fmla="*/ 0 h 10000"/>
              <a:gd name="connsiteX4" fmla="*/ 0 w 10196"/>
              <a:gd name="connsiteY4" fmla="*/ 0 h 10000"/>
              <a:gd name="connsiteX0" fmla="*/ 10341 w 10341"/>
              <a:gd name="connsiteY0" fmla="*/ 0 h 10000"/>
              <a:gd name="connsiteX1" fmla="*/ 1334 w 10341"/>
              <a:gd name="connsiteY1" fmla="*/ 0 h 10000"/>
              <a:gd name="connsiteX2" fmla="*/ 1242 w 10341"/>
              <a:gd name="connsiteY2" fmla="*/ 10000 h 10000"/>
              <a:gd name="connsiteX3" fmla="*/ 1138 w 10341"/>
              <a:gd name="connsiteY3" fmla="*/ 0 h 10000"/>
              <a:gd name="connsiteX4" fmla="*/ 0 w 10341"/>
              <a:gd name="connsiteY4" fmla="*/ 0 h 10000"/>
              <a:gd name="connsiteX0" fmla="*/ 10475 w 10475"/>
              <a:gd name="connsiteY0" fmla="*/ 0 h 10000"/>
              <a:gd name="connsiteX1" fmla="*/ 1334 w 10475"/>
              <a:gd name="connsiteY1" fmla="*/ 0 h 10000"/>
              <a:gd name="connsiteX2" fmla="*/ 1242 w 10475"/>
              <a:gd name="connsiteY2" fmla="*/ 10000 h 10000"/>
              <a:gd name="connsiteX3" fmla="*/ 1138 w 10475"/>
              <a:gd name="connsiteY3" fmla="*/ 0 h 10000"/>
              <a:gd name="connsiteX4" fmla="*/ 0 w 1047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33B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Cambria" panose="02040503050406030204" pitchFamily="18" charset="0"/>
            </a:endParaRPr>
          </a:p>
        </p:txBody>
      </p:sp>
      <p:pic>
        <p:nvPicPr>
          <p:cNvPr id="68" name="Graphic 67" descr="Stopwatch 25% outline">
            <a:extLst>
              <a:ext uri="{FF2B5EF4-FFF2-40B4-BE49-F238E27FC236}">
                <a16:creationId xmlns:a16="http://schemas.microsoft.com/office/drawing/2014/main" id="{C402CE2C-29CF-8649-A901-B0A14F1C7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4390" y="3613776"/>
            <a:ext cx="1310366" cy="1310366"/>
          </a:xfrm>
          <a:prstGeom prst="rect">
            <a:avLst/>
          </a:prstGeom>
        </p:spPr>
      </p:pic>
      <p:pic>
        <p:nvPicPr>
          <p:cNvPr id="69" name="Graphic 68" descr="Metronome outline">
            <a:extLst>
              <a:ext uri="{FF2B5EF4-FFF2-40B4-BE49-F238E27FC236}">
                <a16:creationId xmlns:a16="http://schemas.microsoft.com/office/drawing/2014/main" id="{7FE6E078-8CD8-0D45-BF2F-93BAF71491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54516" y="3498059"/>
            <a:ext cx="1541798" cy="154179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A567804-6735-9B4F-A5A2-E818F2F2DB24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30" name="Google Shape;43;p2">
              <a:extLst>
                <a:ext uri="{FF2B5EF4-FFF2-40B4-BE49-F238E27FC236}">
                  <a16:creationId xmlns:a16="http://schemas.microsoft.com/office/drawing/2014/main" id="{66DD1A93-676F-7144-B880-1EE0503FEB95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Google Shape;55;p2">
              <a:extLst>
                <a:ext uri="{FF2B5EF4-FFF2-40B4-BE49-F238E27FC236}">
                  <a16:creationId xmlns:a16="http://schemas.microsoft.com/office/drawing/2014/main" id="{D6A7D357-452D-AC46-8636-056C9C07117E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Textfeld 27">
              <a:extLst>
                <a:ext uri="{FF2B5EF4-FFF2-40B4-BE49-F238E27FC236}">
                  <a16:creationId xmlns:a16="http://schemas.microsoft.com/office/drawing/2014/main" id="{DC5B67B2-5A2F-8547-ADEE-0DDB43BC25F3}"/>
                </a:ext>
              </a:extLst>
            </p:cNvPr>
            <p:cNvSpPr txBox="1"/>
            <p:nvPr/>
          </p:nvSpPr>
          <p:spPr>
            <a:xfrm>
              <a:off x="10480210" y="2003996"/>
              <a:ext cx="960366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8555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776B-5622-F642-B24A-2A9CF6F8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Key </a:t>
            </a:r>
            <a:r>
              <a:rPr lang="de-DE" dirty="0" err="1">
                <a:solidFill>
                  <a:schemeClr val="bg1"/>
                </a:solidFill>
              </a:rPr>
              <a:t>Takeaways</a:t>
            </a:r>
            <a:r>
              <a:rPr lang="de-DE" dirty="0">
                <a:solidFill>
                  <a:schemeClr val="bg1"/>
                </a:solidFill>
              </a:rPr>
              <a:t> der D-Wave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D5EBA-5037-4846-80D8-2C6BCD17F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529FF89A-D3F9-6344-B5FF-96FE606F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18</a:t>
            </a:fld>
            <a:endParaRPr lang="de-DE">
              <a:solidFill>
                <a:schemeClr val="bg1"/>
              </a:solidFill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937CE5E-F7E1-7747-9CCD-D9BBEC1F4EF5}"/>
              </a:ext>
            </a:extLst>
          </p:cNvPr>
          <p:cNvSpPr/>
          <p:nvPr/>
        </p:nvSpPr>
        <p:spPr>
          <a:xfrm rot="8100000" flipH="1" flipV="1">
            <a:off x="1575603" y="3714935"/>
            <a:ext cx="1098230" cy="1108046"/>
          </a:xfrm>
          <a:custGeom>
            <a:avLst/>
            <a:gdLst>
              <a:gd name="connsiteX0" fmla="*/ 3286292 w 16924678"/>
              <a:gd name="connsiteY0" fmla="*/ 13721820 h 17075939"/>
              <a:gd name="connsiteX1" fmla="*/ 1543983 w 16924678"/>
              <a:gd name="connsiteY1" fmla="*/ 13721820 h 17075939"/>
              <a:gd name="connsiteX2" fmla="*/ 1543983 w 16924678"/>
              <a:gd name="connsiteY2" fmla="*/ 15464129 h 17075939"/>
              <a:gd name="connsiteX3" fmla="*/ 3286293 w 16924678"/>
              <a:gd name="connsiteY3" fmla="*/ 15464129 h 17075939"/>
              <a:gd name="connsiteX4" fmla="*/ 3286292 w 16924678"/>
              <a:gd name="connsiteY4" fmla="*/ 13721820 h 17075939"/>
              <a:gd name="connsiteX5" fmla="*/ 8034878 w 16924678"/>
              <a:gd name="connsiteY5" fmla="*/ 13419521 h 17075939"/>
              <a:gd name="connsiteX6" fmla="*/ 7756550 w 16924678"/>
              <a:gd name="connsiteY6" fmla="*/ 13260520 h 17075939"/>
              <a:gd name="connsiteX7" fmla="*/ 6722624 w 16924678"/>
              <a:gd name="connsiteY7" fmla="*/ 12563882 h 17075939"/>
              <a:gd name="connsiteX8" fmla="*/ 6678517 w 16924678"/>
              <a:gd name="connsiteY8" fmla="*/ 12528862 h 17075939"/>
              <a:gd name="connsiteX9" fmla="*/ 6588435 w 16924678"/>
              <a:gd name="connsiteY9" fmla="*/ 12585955 h 17075939"/>
              <a:gd name="connsiteX10" fmla="*/ 4926025 w 16924678"/>
              <a:gd name="connsiteY10" fmla="*/ 12534329 h 17075939"/>
              <a:gd name="connsiteX11" fmla="*/ 4810463 w 16924678"/>
              <a:gd name="connsiteY11" fmla="*/ 12449369 h 17075939"/>
              <a:gd name="connsiteX12" fmla="*/ 3655184 w 16924678"/>
              <a:gd name="connsiteY12" fmla="*/ 13604649 h 17075939"/>
              <a:gd name="connsiteX13" fmla="*/ 3718231 w 16924678"/>
              <a:gd name="connsiteY13" fmla="*/ 13687104 h 17075939"/>
              <a:gd name="connsiteX14" fmla="*/ 3981971 w 16924678"/>
              <a:gd name="connsiteY14" fmla="*/ 14341608 h 17075939"/>
              <a:gd name="connsiteX15" fmla="*/ 3995486 w 16924678"/>
              <a:gd name="connsiteY15" fmla="*/ 14500132 h 17075939"/>
              <a:gd name="connsiteX16" fmla="*/ 4903233 w 16924678"/>
              <a:gd name="connsiteY16" fmla="*/ 14401054 h 17075939"/>
              <a:gd name="connsiteX17" fmla="*/ 7980329 w 16924678"/>
              <a:gd name="connsiteY17" fmla="*/ 13446674 h 17075939"/>
              <a:gd name="connsiteX18" fmla="*/ 3609779 w 16924678"/>
              <a:gd name="connsiteY18" fmla="*/ 8962230 h 17075939"/>
              <a:gd name="connsiteX19" fmla="*/ 3586921 w 16924678"/>
              <a:gd name="connsiteY19" fmla="*/ 9008150 h 17075939"/>
              <a:gd name="connsiteX20" fmla="*/ 2632539 w 16924678"/>
              <a:gd name="connsiteY20" fmla="*/ 12085244 h 17075939"/>
              <a:gd name="connsiteX21" fmla="*/ 2531456 w 16924678"/>
              <a:gd name="connsiteY21" fmla="*/ 13011373 h 17075939"/>
              <a:gd name="connsiteX22" fmla="*/ 2625219 w 16924678"/>
              <a:gd name="connsiteY22" fmla="*/ 13020103 h 17075939"/>
              <a:gd name="connsiteX23" fmla="*/ 3432150 w 16924678"/>
              <a:gd name="connsiteY23" fmla="*/ 13374862 h 17075939"/>
              <a:gd name="connsiteX24" fmla="*/ 3484115 w 16924678"/>
              <a:gd name="connsiteY24" fmla="*/ 13422428 h 17075939"/>
              <a:gd name="connsiteX25" fmla="*/ 4628889 w 16924678"/>
              <a:gd name="connsiteY25" fmla="*/ 12277654 h 17075939"/>
              <a:gd name="connsiteX26" fmla="*/ 4568182 w 16924678"/>
              <a:gd name="connsiteY26" fmla="*/ 12210490 h 17075939"/>
              <a:gd name="connsiteX27" fmla="*/ 4484785 w 16924678"/>
              <a:gd name="connsiteY27" fmla="*/ 10319466 h 17075939"/>
              <a:gd name="connsiteX28" fmla="*/ 4490493 w 16924678"/>
              <a:gd name="connsiteY28" fmla="*/ 10311853 h 17075939"/>
              <a:gd name="connsiteX29" fmla="*/ 4291392 w 16924678"/>
              <a:gd name="connsiteY29" fmla="*/ 10054519 h 17075939"/>
              <a:gd name="connsiteX30" fmla="*/ 3719728 w 16924678"/>
              <a:gd name="connsiteY30" fmla="*/ 9160663 h 17075939"/>
              <a:gd name="connsiteX31" fmla="*/ 6670265 w 16924678"/>
              <a:gd name="connsiteY31" fmla="*/ 10337847 h 17075939"/>
              <a:gd name="connsiteX32" fmla="*/ 4927956 w 16924678"/>
              <a:gd name="connsiteY32" fmla="*/ 10337846 h 17075939"/>
              <a:gd name="connsiteX33" fmla="*/ 4927957 w 16924678"/>
              <a:gd name="connsiteY33" fmla="*/ 12080156 h 17075939"/>
              <a:gd name="connsiteX34" fmla="*/ 6670266 w 16924678"/>
              <a:gd name="connsiteY34" fmla="*/ 12080156 h 17075939"/>
              <a:gd name="connsiteX35" fmla="*/ 6670265 w 16924678"/>
              <a:gd name="connsiteY35" fmla="*/ 10337847 h 17075939"/>
              <a:gd name="connsiteX36" fmla="*/ 12946474 w 16924678"/>
              <a:gd name="connsiteY36" fmla="*/ 14804247 h 17075939"/>
              <a:gd name="connsiteX37" fmla="*/ 12685129 w 16924678"/>
              <a:gd name="connsiteY37" fmla="*/ 14796086 h 17075939"/>
              <a:gd name="connsiteX38" fmla="*/ 8842117 w 16924678"/>
              <a:gd name="connsiteY38" fmla="*/ 13829090 h 17075939"/>
              <a:gd name="connsiteX39" fmla="*/ 8558449 w 16924678"/>
              <a:gd name="connsiteY39" fmla="*/ 13693567 h 17075939"/>
              <a:gd name="connsiteX40" fmla="*/ 8506065 w 16924678"/>
              <a:gd name="connsiteY40" fmla="*/ 13720993 h 17075939"/>
              <a:gd name="connsiteX41" fmla="*/ 4296174 w 16924678"/>
              <a:gd name="connsiteY41" fmla="*/ 14863266 h 17075939"/>
              <a:gd name="connsiteX42" fmla="*/ 3973449 w 16924678"/>
              <a:gd name="connsiteY42" fmla="*/ 14873343 h 17075939"/>
              <a:gd name="connsiteX43" fmla="*/ 3939231 w 16924678"/>
              <a:gd name="connsiteY43" fmla="*/ 15035535 h 17075939"/>
              <a:gd name="connsiteX44" fmla="*/ 3740470 w 16924678"/>
              <a:gd name="connsiteY44" fmla="*/ 15466057 h 17075939"/>
              <a:gd name="connsiteX45" fmla="*/ 3672147 w 16924678"/>
              <a:gd name="connsiteY45" fmla="*/ 15558990 h 17075939"/>
              <a:gd name="connsiteX46" fmla="*/ 4237850 w 16924678"/>
              <a:gd name="connsiteY46" fmla="*/ 15835277 h 17075939"/>
              <a:gd name="connsiteX47" fmla="*/ 8460197 w 16924678"/>
              <a:gd name="connsiteY47" fmla="*/ 16624959 h 17075939"/>
              <a:gd name="connsiteX48" fmla="*/ 13223630 w 16924678"/>
              <a:gd name="connsiteY48" fmla="*/ 15577279 h 17075939"/>
              <a:gd name="connsiteX49" fmla="*/ 13255336 w 16924678"/>
              <a:gd name="connsiteY49" fmla="*/ 15558753 h 17075939"/>
              <a:gd name="connsiteX50" fmla="*/ 13194268 w 16924678"/>
              <a:gd name="connsiteY50" fmla="*/ 15475687 h 17075939"/>
              <a:gd name="connsiteX51" fmla="*/ 12947207 w 16924678"/>
              <a:gd name="connsiteY51" fmla="*/ 14816225 h 17075939"/>
              <a:gd name="connsiteX52" fmla="*/ 2262764 w 16924678"/>
              <a:gd name="connsiteY52" fmla="*/ 4065246 h 17075939"/>
              <a:gd name="connsiteX53" fmla="*/ 2191888 w 16924678"/>
              <a:gd name="connsiteY53" fmla="*/ 4060906 h 17075939"/>
              <a:gd name="connsiteX54" fmla="*/ 1532426 w 16924678"/>
              <a:gd name="connsiteY54" fmla="*/ 3813845 h 17075939"/>
              <a:gd name="connsiteX55" fmla="*/ 1511345 w 16924678"/>
              <a:gd name="connsiteY55" fmla="*/ 3798347 h 17075939"/>
              <a:gd name="connsiteX56" fmla="*/ 1507562 w 16924678"/>
              <a:gd name="connsiteY56" fmla="*/ 3804793 h 17075939"/>
              <a:gd name="connsiteX57" fmla="*/ 451005 w 16924678"/>
              <a:gd name="connsiteY57" fmla="*/ 8566265 h 17075939"/>
              <a:gd name="connsiteX58" fmla="*/ 1232811 w 16924678"/>
              <a:gd name="connsiteY58" fmla="*/ 12790073 h 17075939"/>
              <a:gd name="connsiteX59" fmla="*/ 1485250 w 16924678"/>
              <a:gd name="connsiteY59" fmla="*/ 13309397 h 17075939"/>
              <a:gd name="connsiteX60" fmla="*/ 1542051 w 16924678"/>
              <a:gd name="connsiteY60" fmla="*/ 13267638 h 17075939"/>
              <a:gd name="connsiteX61" fmla="*/ 2127326 w 16924678"/>
              <a:gd name="connsiteY61" fmla="*/ 13032389 h 17075939"/>
              <a:gd name="connsiteX62" fmla="*/ 2159854 w 16924678"/>
              <a:gd name="connsiteY62" fmla="*/ 13027733 h 17075939"/>
              <a:gd name="connsiteX63" fmla="*/ 2170328 w 16924678"/>
              <a:gd name="connsiteY63" fmla="*/ 12692304 h 17075939"/>
              <a:gd name="connsiteX64" fmla="*/ 3312602 w 16924678"/>
              <a:gd name="connsiteY64" fmla="*/ 8482413 h 17075939"/>
              <a:gd name="connsiteX65" fmla="*/ 3338136 w 16924678"/>
              <a:gd name="connsiteY65" fmla="*/ 8433642 h 17075939"/>
              <a:gd name="connsiteX66" fmla="*/ 3241579 w 16924678"/>
              <a:gd name="connsiteY66" fmla="*/ 8230311 h 17075939"/>
              <a:gd name="connsiteX67" fmla="*/ 2325224 w 16924678"/>
              <a:gd name="connsiteY67" fmla="*/ 4958202 h 17075939"/>
              <a:gd name="connsiteX68" fmla="*/ 9586962 w 16924678"/>
              <a:gd name="connsiteY68" fmla="*/ 10847720 h 17075939"/>
              <a:gd name="connsiteX69" fmla="*/ 9561507 w 16924678"/>
              <a:gd name="connsiteY69" fmla="*/ 10824558 h 17075939"/>
              <a:gd name="connsiteX70" fmla="*/ 8349932 w 16924678"/>
              <a:gd name="connsiteY70" fmla="*/ 10482571 h 17075939"/>
              <a:gd name="connsiteX71" fmla="*/ 7397395 w 16924678"/>
              <a:gd name="connsiteY71" fmla="*/ 10667096 h 17075939"/>
              <a:gd name="connsiteX72" fmla="*/ 7305689 w 16924678"/>
              <a:gd name="connsiteY72" fmla="*/ 10714187 h 17075939"/>
              <a:gd name="connsiteX73" fmla="*/ 7330948 w 16924678"/>
              <a:gd name="connsiteY73" fmla="*/ 10794131 h 17075939"/>
              <a:gd name="connsiteX74" fmla="*/ 7124444 w 16924678"/>
              <a:gd name="connsiteY74" fmla="*/ 12082084 h 17075939"/>
              <a:gd name="connsiteX75" fmla="*/ 7054227 w 16924678"/>
              <a:gd name="connsiteY75" fmla="*/ 12177593 h 17075939"/>
              <a:gd name="connsiteX76" fmla="*/ 7286924 w 16924678"/>
              <a:gd name="connsiteY76" fmla="*/ 12360224 h 17075939"/>
              <a:gd name="connsiteX77" fmla="*/ 8414995 w 16924678"/>
              <a:gd name="connsiteY77" fmla="*/ 13076876 h 17075939"/>
              <a:gd name="connsiteX78" fmla="*/ 8553403 w 16924678"/>
              <a:gd name="connsiteY78" fmla="*/ 13150964 h 17075939"/>
              <a:gd name="connsiteX79" fmla="*/ 8566307 w 16924678"/>
              <a:gd name="connsiteY79" fmla="*/ 13144057 h 17075939"/>
              <a:gd name="connsiteX80" fmla="*/ 9694378 w 16924678"/>
              <a:gd name="connsiteY80" fmla="*/ 12427405 h 17075939"/>
              <a:gd name="connsiteX81" fmla="*/ 9926748 w 16924678"/>
              <a:gd name="connsiteY81" fmla="*/ 12245030 h 17075939"/>
              <a:gd name="connsiteX82" fmla="*/ 9899884 w 16924678"/>
              <a:gd name="connsiteY82" fmla="*/ 12215307 h 17075939"/>
              <a:gd name="connsiteX83" fmla="*/ 9585021 w 16924678"/>
              <a:gd name="connsiteY83" fmla="*/ 10854662 h 17075939"/>
              <a:gd name="connsiteX84" fmla="*/ 6171616 w 16924678"/>
              <a:gd name="connsiteY84" fmla="*/ 7429457 h 17075939"/>
              <a:gd name="connsiteX85" fmla="*/ 6161806 w 16924678"/>
              <a:gd name="connsiteY85" fmla="*/ 7420757 h 17075939"/>
              <a:gd name="connsiteX86" fmla="*/ 6153452 w 16924678"/>
              <a:gd name="connsiteY86" fmla="*/ 7423094 h 17075939"/>
              <a:gd name="connsiteX87" fmla="*/ 4792811 w 16924678"/>
              <a:gd name="connsiteY87" fmla="*/ 7108235 h 17075939"/>
              <a:gd name="connsiteX88" fmla="*/ 4768975 w 16924678"/>
              <a:gd name="connsiteY88" fmla="*/ 7086690 h 17075939"/>
              <a:gd name="connsiteX89" fmla="*/ 4606191 w 16924678"/>
              <a:gd name="connsiteY89" fmla="*/ 7294101 h 17075939"/>
              <a:gd name="connsiteX90" fmla="*/ 3889537 w 16924678"/>
              <a:gd name="connsiteY90" fmla="*/ 8422170 h 17075939"/>
              <a:gd name="connsiteX91" fmla="*/ 3878730 w 16924678"/>
              <a:gd name="connsiteY91" fmla="*/ 8442363 h 17075939"/>
              <a:gd name="connsiteX92" fmla="*/ 3906934 w 16924678"/>
              <a:gd name="connsiteY92" fmla="*/ 8497256 h 17075939"/>
              <a:gd name="connsiteX93" fmla="*/ 4648379 w 16924678"/>
              <a:gd name="connsiteY93" fmla="*/ 9697532 h 17075939"/>
              <a:gd name="connsiteX94" fmla="*/ 4840845 w 16924678"/>
              <a:gd name="connsiteY94" fmla="*/ 9946288 h 17075939"/>
              <a:gd name="connsiteX95" fmla="*/ 4926024 w 16924678"/>
              <a:gd name="connsiteY95" fmla="*/ 9883665 h 17075939"/>
              <a:gd name="connsiteX96" fmla="*/ 6342179 w 16924678"/>
              <a:gd name="connsiteY96" fmla="*/ 9717668 h 17075939"/>
              <a:gd name="connsiteX97" fmla="*/ 6346728 w 16924678"/>
              <a:gd name="connsiteY97" fmla="*/ 9719545 h 17075939"/>
              <a:gd name="connsiteX98" fmla="*/ 6381713 w 16924678"/>
              <a:gd name="connsiteY98" fmla="*/ 9651414 h 17075939"/>
              <a:gd name="connsiteX99" fmla="*/ 6566238 w 16924678"/>
              <a:gd name="connsiteY99" fmla="*/ 8698878 h 17075939"/>
              <a:gd name="connsiteX100" fmla="*/ 6171616 w 16924678"/>
              <a:gd name="connsiteY100" fmla="*/ 7429457 h 17075939"/>
              <a:gd name="connsiteX101" fmla="*/ 12120954 w 16924678"/>
              <a:gd name="connsiteY101" fmla="*/ 12453090 h 17075939"/>
              <a:gd name="connsiteX102" fmla="*/ 12003900 w 16924678"/>
              <a:gd name="connsiteY102" fmla="*/ 12539147 h 17075939"/>
              <a:gd name="connsiteX103" fmla="*/ 10341490 w 16924678"/>
              <a:gd name="connsiteY103" fmla="*/ 12590773 h 17075939"/>
              <a:gd name="connsiteX104" fmla="*/ 10323659 w 16924678"/>
              <a:gd name="connsiteY104" fmla="*/ 12579471 h 17075939"/>
              <a:gd name="connsiteX105" fmla="*/ 10258679 w 16924678"/>
              <a:gd name="connsiteY105" fmla="*/ 12631063 h 17075939"/>
              <a:gd name="connsiteX106" fmla="*/ 9224753 w 16924678"/>
              <a:gd name="connsiteY106" fmla="*/ 13327700 h 17075939"/>
              <a:gd name="connsiteX107" fmla="*/ 9074611 w 16924678"/>
              <a:gd name="connsiteY107" fmla="*/ 13413473 h 17075939"/>
              <a:gd name="connsiteX108" fmla="*/ 9298659 w 16924678"/>
              <a:gd name="connsiteY108" fmla="*/ 13516857 h 17075939"/>
              <a:gd name="connsiteX109" fmla="*/ 12078070 w 16924678"/>
              <a:gd name="connsiteY109" fmla="*/ 14333875 h 17075939"/>
              <a:gd name="connsiteX110" fmla="*/ 12946170 w 16924678"/>
              <a:gd name="connsiteY110" fmla="*/ 14428625 h 17075939"/>
              <a:gd name="connsiteX111" fmla="*/ 12952767 w 16924678"/>
              <a:gd name="connsiteY111" fmla="*/ 14351238 h 17075939"/>
              <a:gd name="connsiteX112" fmla="*/ 13216508 w 16924678"/>
              <a:gd name="connsiteY112" fmla="*/ 13696736 h 17075939"/>
              <a:gd name="connsiteX113" fmla="*/ 13280677 w 16924678"/>
              <a:gd name="connsiteY113" fmla="*/ 13612813 h 17075939"/>
              <a:gd name="connsiteX114" fmla="*/ 3395301 w 16924678"/>
              <a:gd name="connsiteY114" fmla="*/ 3727437 h 17075939"/>
              <a:gd name="connsiteX115" fmla="*/ 3311379 w 16924678"/>
              <a:gd name="connsiteY115" fmla="*/ 3791606 h 17075939"/>
              <a:gd name="connsiteX116" fmla="*/ 2656875 w 16924678"/>
              <a:gd name="connsiteY116" fmla="*/ 4055346 h 17075939"/>
              <a:gd name="connsiteX117" fmla="*/ 2644105 w 16924678"/>
              <a:gd name="connsiteY117" fmla="*/ 4056435 h 17075939"/>
              <a:gd name="connsiteX118" fmla="*/ 2682213 w 16924678"/>
              <a:gd name="connsiteY118" fmla="*/ 4601214 h 17075939"/>
              <a:gd name="connsiteX119" fmla="*/ 3598568 w 16924678"/>
              <a:gd name="connsiteY119" fmla="*/ 7873323 h 17075939"/>
              <a:gd name="connsiteX120" fmla="*/ 3618866 w 16924678"/>
              <a:gd name="connsiteY120" fmla="*/ 7916067 h 17075939"/>
              <a:gd name="connsiteX121" fmla="*/ 3705894 w 16924678"/>
              <a:gd name="connsiteY121" fmla="*/ 7763726 h 17075939"/>
              <a:gd name="connsiteX122" fmla="*/ 4402532 w 16924678"/>
              <a:gd name="connsiteY122" fmla="*/ 6729800 h 17075939"/>
              <a:gd name="connsiteX123" fmla="*/ 4433035 w 16924678"/>
              <a:gd name="connsiteY123" fmla="*/ 6691382 h 17075939"/>
              <a:gd name="connsiteX124" fmla="*/ 4417346 w 16924678"/>
              <a:gd name="connsiteY124" fmla="*/ 6666629 h 17075939"/>
              <a:gd name="connsiteX125" fmla="*/ 4468971 w 16924678"/>
              <a:gd name="connsiteY125" fmla="*/ 5004218 h 17075939"/>
              <a:gd name="connsiteX126" fmla="*/ 4555027 w 16924678"/>
              <a:gd name="connsiteY126" fmla="*/ 4887163 h 17075939"/>
              <a:gd name="connsiteX127" fmla="*/ 15390751 w 16924678"/>
              <a:gd name="connsiteY127" fmla="*/ 13731455 h 17075939"/>
              <a:gd name="connsiteX128" fmla="*/ 13648446 w 16924678"/>
              <a:gd name="connsiteY128" fmla="*/ 13731452 h 17075939"/>
              <a:gd name="connsiteX129" fmla="*/ 13648446 w 16924678"/>
              <a:gd name="connsiteY129" fmla="*/ 15473760 h 17075939"/>
              <a:gd name="connsiteX130" fmla="*/ 15390754 w 16924678"/>
              <a:gd name="connsiteY130" fmla="*/ 15473760 h 17075939"/>
              <a:gd name="connsiteX131" fmla="*/ 15390751 w 16924678"/>
              <a:gd name="connsiteY131" fmla="*/ 13731455 h 17075939"/>
              <a:gd name="connsiteX132" fmla="*/ 12001964 w 16924678"/>
              <a:gd name="connsiteY132" fmla="*/ 10342668 h 17075939"/>
              <a:gd name="connsiteX133" fmla="*/ 10895506 w 16924678"/>
              <a:gd name="connsiteY133" fmla="*/ 10004376 h 17075939"/>
              <a:gd name="connsiteX134" fmla="*/ 10824574 w 16924678"/>
              <a:gd name="connsiteY134" fmla="*/ 10021694 h 17075939"/>
              <a:gd name="connsiteX135" fmla="*/ 10743221 w 16924678"/>
              <a:gd name="connsiteY135" fmla="*/ 10045446 h 17075939"/>
              <a:gd name="connsiteX136" fmla="*/ 10667208 w 16924678"/>
              <a:gd name="connsiteY136" fmla="*/ 10072034 h 17075939"/>
              <a:gd name="connsiteX137" fmla="*/ 10259658 w 16924678"/>
              <a:gd name="connsiteY137" fmla="*/ 10342664 h 17075939"/>
              <a:gd name="connsiteX138" fmla="*/ 10259659 w 16924678"/>
              <a:gd name="connsiteY138" fmla="*/ 12084973 h 17075939"/>
              <a:gd name="connsiteX139" fmla="*/ 12001968 w 16924678"/>
              <a:gd name="connsiteY139" fmla="*/ 12084974 h 17075939"/>
              <a:gd name="connsiteX140" fmla="*/ 12001964 w 16924678"/>
              <a:gd name="connsiteY140" fmla="*/ 10342668 h 17075939"/>
              <a:gd name="connsiteX141" fmla="*/ 6665455 w 16924678"/>
              <a:gd name="connsiteY141" fmla="*/ 5006160 h 17075939"/>
              <a:gd name="connsiteX142" fmla="*/ 4923150 w 16924678"/>
              <a:gd name="connsiteY142" fmla="*/ 5006156 h 17075939"/>
              <a:gd name="connsiteX143" fmla="*/ 4923150 w 16924678"/>
              <a:gd name="connsiteY143" fmla="*/ 6748465 h 17075939"/>
              <a:gd name="connsiteX144" fmla="*/ 6665459 w 16924678"/>
              <a:gd name="connsiteY144" fmla="*/ 6748465 h 17075939"/>
              <a:gd name="connsiteX145" fmla="*/ 6665455 w 16924678"/>
              <a:gd name="connsiteY145" fmla="*/ 5006160 h 17075939"/>
              <a:gd name="connsiteX146" fmla="*/ 3276662 w 16924678"/>
              <a:gd name="connsiteY146" fmla="*/ 1617366 h 17075939"/>
              <a:gd name="connsiteX147" fmla="*/ 1534357 w 16924678"/>
              <a:gd name="connsiteY147" fmla="*/ 1617363 h 17075939"/>
              <a:gd name="connsiteX148" fmla="*/ 1534357 w 16924678"/>
              <a:gd name="connsiteY148" fmla="*/ 3359671 h 17075939"/>
              <a:gd name="connsiteX149" fmla="*/ 3276666 w 16924678"/>
              <a:gd name="connsiteY149" fmla="*/ 3359672 h 17075939"/>
              <a:gd name="connsiteX150" fmla="*/ 3276662 w 16924678"/>
              <a:gd name="connsiteY150" fmla="*/ 1617366 h 17075939"/>
              <a:gd name="connsiteX151" fmla="*/ 10338974 w 16924678"/>
              <a:gd name="connsiteY151" fmla="*/ 7259192 h 17075939"/>
              <a:gd name="connsiteX152" fmla="*/ 10236463 w 16924678"/>
              <a:gd name="connsiteY152" fmla="*/ 7196441 h 17075939"/>
              <a:gd name="connsiteX153" fmla="*/ 10003989 w 16924678"/>
              <a:gd name="connsiteY153" fmla="*/ 7004119 h 17075939"/>
              <a:gd name="connsiteX154" fmla="*/ 9800662 w 16924678"/>
              <a:gd name="connsiteY154" fmla="*/ 6755201 h 17075939"/>
              <a:gd name="connsiteX155" fmla="*/ 9778018 w 16924678"/>
              <a:gd name="connsiteY155" fmla="*/ 6716883 h 17075939"/>
              <a:gd name="connsiteX156" fmla="*/ 9770316 w 16924678"/>
              <a:gd name="connsiteY156" fmla="*/ 6721564 h 17075939"/>
              <a:gd name="connsiteX157" fmla="*/ 8480127 w 16924678"/>
              <a:gd name="connsiteY157" fmla="*/ 6989519 h 17075939"/>
              <a:gd name="connsiteX158" fmla="*/ 7253306 w 16924678"/>
              <a:gd name="connsiteY158" fmla="*/ 6751859 h 17075939"/>
              <a:gd name="connsiteX159" fmla="*/ 7147456 w 16924678"/>
              <a:gd name="connsiteY159" fmla="*/ 6697505 h 17075939"/>
              <a:gd name="connsiteX160" fmla="*/ 7119627 w 16924678"/>
              <a:gd name="connsiteY160" fmla="*/ 6750390 h 17075939"/>
              <a:gd name="connsiteX161" fmla="*/ 6916302 w 16924678"/>
              <a:gd name="connsiteY161" fmla="*/ 6999304 h 17075939"/>
              <a:gd name="connsiteX162" fmla="*/ 6558020 w 16924678"/>
              <a:gd name="connsiteY162" fmla="*/ 7268640 h 17075939"/>
              <a:gd name="connsiteX163" fmla="*/ 6454691 w 16924678"/>
              <a:gd name="connsiteY163" fmla="*/ 7319336 h 17075939"/>
              <a:gd name="connsiteX164" fmla="*/ 6533112 w 16924678"/>
              <a:gd name="connsiteY164" fmla="*/ 7472054 h 17075939"/>
              <a:gd name="connsiteX165" fmla="*/ 6770772 w 16924678"/>
              <a:gd name="connsiteY165" fmla="*/ 8698874 h 17075939"/>
              <a:gd name="connsiteX166" fmla="*/ 6614531 w 16924678"/>
              <a:gd name="connsiteY166" fmla="*/ 9719024 h 17075939"/>
              <a:gd name="connsiteX167" fmla="*/ 6574803 w 16924678"/>
              <a:gd name="connsiteY167" fmla="*/ 9824981 h 17075939"/>
              <a:gd name="connsiteX168" fmla="*/ 6588435 w 16924678"/>
              <a:gd name="connsiteY168" fmla="*/ 9832039 h 17075939"/>
              <a:gd name="connsiteX169" fmla="*/ 6921115 w 16924678"/>
              <a:gd name="connsiteY169" fmla="*/ 10086993 h 17075939"/>
              <a:gd name="connsiteX170" fmla="*/ 7176069 w 16924678"/>
              <a:gd name="connsiteY170" fmla="*/ 10419673 h 17075939"/>
              <a:gd name="connsiteX171" fmla="*/ 7207392 w 16924678"/>
              <a:gd name="connsiteY171" fmla="*/ 10480168 h 17075939"/>
              <a:gd name="connsiteX172" fmla="*/ 7329785 w 16924678"/>
              <a:gd name="connsiteY172" fmla="*/ 10434279 h 17075939"/>
              <a:gd name="connsiteX173" fmla="*/ 8349935 w 16924678"/>
              <a:gd name="connsiteY173" fmla="*/ 10278037 h 17075939"/>
              <a:gd name="connsiteX174" fmla="*/ 9576755 w 16924678"/>
              <a:gd name="connsiteY174" fmla="*/ 10515697 h 17075939"/>
              <a:gd name="connsiteX175" fmla="*/ 9681018 w 16924678"/>
              <a:gd name="connsiteY175" fmla="*/ 10569237 h 17075939"/>
              <a:gd name="connsiteX176" fmla="*/ 9739473 w 16924678"/>
              <a:gd name="connsiteY176" fmla="*/ 10450094 h 17075939"/>
              <a:gd name="connsiteX177" fmla="*/ 10008808 w 16924678"/>
              <a:gd name="connsiteY177" fmla="*/ 10091810 h 17075939"/>
              <a:gd name="connsiteX178" fmla="*/ 10241281 w 16924678"/>
              <a:gd name="connsiteY178" fmla="*/ 9899490 h 17075939"/>
              <a:gd name="connsiteX179" fmla="*/ 10324267 w 16924678"/>
              <a:gd name="connsiteY179" fmla="*/ 9848690 h 17075939"/>
              <a:gd name="connsiteX180" fmla="*/ 10296953 w 16924678"/>
              <a:gd name="connsiteY180" fmla="*/ 9795500 h 17075939"/>
              <a:gd name="connsiteX181" fmla="*/ 10059293 w 16924678"/>
              <a:gd name="connsiteY181" fmla="*/ 8568679 h 17075939"/>
              <a:gd name="connsiteX182" fmla="*/ 10327246 w 16924678"/>
              <a:gd name="connsiteY182" fmla="*/ 7278494 h 17075939"/>
              <a:gd name="connsiteX183" fmla="*/ 7897785 w 16924678"/>
              <a:gd name="connsiteY183" fmla="*/ 3675909 h 17075939"/>
              <a:gd name="connsiteX184" fmla="*/ 7828762 w 16924678"/>
              <a:gd name="connsiteY184" fmla="*/ 3643131 h 17075939"/>
              <a:gd name="connsiteX185" fmla="*/ 4556651 w 16924678"/>
              <a:gd name="connsiteY185" fmla="*/ 2726777 h 17075939"/>
              <a:gd name="connsiteX186" fmla="*/ 3978680 w 16924678"/>
              <a:gd name="connsiteY186" fmla="*/ 2686348 h 17075939"/>
              <a:gd name="connsiteX187" fmla="*/ 3966732 w 16924678"/>
              <a:gd name="connsiteY187" fmla="*/ 2772806 h 17075939"/>
              <a:gd name="connsiteX188" fmla="*/ 3612214 w 16924678"/>
              <a:gd name="connsiteY188" fmla="*/ 3519004 h 17075939"/>
              <a:gd name="connsiteX189" fmla="*/ 3577577 w 16924678"/>
              <a:gd name="connsiteY189" fmla="*/ 3556428 h 17075939"/>
              <a:gd name="connsiteX190" fmla="*/ 4727004 w 16924678"/>
              <a:gd name="connsiteY190" fmla="*/ 4705854 h 17075939"/>
              <a:gd name="connsiteX191" fmla="*/ 4792808 w 16924678"/>
              <a:gd name="connsiteY191" fmla="*/ 4646377 h 17075939"/>
              <a:gd name="connsiteX192" fmla="*/ 6558021 w 16924678"/>
              <a:gd name="connsiteY192" fmla="*/ 4485969 h 17075939"/>
              <a:gd name="connsiteX193" fmla="*/ 6620361 w 16924678"/>
              <a:gd name="connsiteY193" fmla="*/ 4524130 h 17075939"/>
              <a:gd name="connsiteX194" fmla="*/ 6911895 w 16924678"/>
              <a:gd name="connsiteY194" fmla="*/ 4298569 h 17075939"/>
              <a:gd name="connsiteX195" fmla="*/ 7805752 w 16924678"/>
              <a:gd name="connsiteY195" fmla="*/ 3726903 h 17075939"/>
              <a:gd name="connsiteX196" fmla="*/ 13347499 w 16924678"/>
              <a:gd name="connsiteY196" fmla="*/ 9072770 h 17075939"/>
              <a:gd name="connsiteX197" fmla="*/ 13261576 w 16924678"/>
              <a:gd name="connsiteY197" fmla="*/ 9227843 h 17075939"/>
              <a:gd name="connsiteX198" fmla="*/ 12689910 w 16924678"/>
              <a:gd name="connsiteY198" fmla="*/ 10121701 h 17075939"/>
              <a:gd name="connsiteX199" fmla="*/ 12484020 w 16924678"/>
              <a:gd name="connsiteY199" fmla="*/ 10387809 h 17075939"/>
              <a:gd name="connsiteX200" fmla="*/ 12522149 w 16924678"/>
              <a:gd name="connsiteY200" fmla="*/ 10450098 h 17075939"/>
              <a:gd name="connsiteX201" fmla="*/ 12361741 w 16924678"/>
              <a:gd name="connsiteY201" fmla="*/ 12215310 h 17075939"/>
              <a:gd name="connsiteX202" fmla="*/ 12302263 w 16924678"/>
              <a:gd name="connsiteY202" fmla="*/ 12281114 h 17075939"/>
              <a:gd name="connsiteX203" fmla="*/ 13451974 w 16924678"/>
              <a:gd name="connsiteY203" fmla="*/ 13430825 h 17075939"/>
              <a:gd name="connsiteX204" fmla="*/ 13502586 w 16924678"/>
              <a:gd name="connsiteY204" fmla="*/ 13384495 h 17075939"/>
              <a:gd name="connsiteX205" fmla="*/ 14367502 w 16924678"/>
              <a:gd name="connsiteY205" fmla="*/ 13023113 h 17075939"/>
              <a:gd name="connsiteX206" fmla="*/ 14387479 w 16924678"/>
              <a:gd name="connsiteY206" fmla="*/ 13022041 h 17075939"/>
              <a:gd name="connsiteX207" fmla="*/ 14289312 w 16924678"/>
              <a:gd name="connsiteY207" fmla="*/ 12122633 h 17075939"/>
              <a:gd name="connsiteX208" fmla="*/ 13472295 w 16924678"/>
              <a:gd name="connsiteY208" fmla="*/ 9343221 h 17075939"/>
              <a:gd name="connsiteX209" fmla="*/ 9896001 w 16924678"/>
              <a:gd name="connsiteY209" fmla="*/ 4880976 h 17075939"/>
              <a:gd name="connsiteX210" fmla="*/ 9652970 w 16924678"/>
              <a:gd name="connsiteY210" fmla="*/ 4692940 h 17075939"/>
              <a:gd name="connsiteX211" fmla="*/ 8452696 w 16924678"/>
              <a:gd name="connsiteY211" fmla="*/ 3951496 h 17075939"/>
              <a:gd name="connsiteX212" fmla="*/ 8426226 w 16924678"/>
              <a:gd name="connsiteY212" fmla="*/ 3937897 h 17075939"/>
              <a:gd name="connsiteX213" fmla="*/ 8162740 w 16924678"/>
              <a:gd name="connsiteY213" fmla="*/ 4083891 h 17075939"/>
              <a:gd name="connsiteX214" fmla="*/ 7268882 w 16924678"/>
              <a:gd name="connsiteY214" fmla="*/ 4655556 h 17075939"/>
              <a:gd name="connsiteX215" fmla="*/ 7008665 w 16924678"/>
              <a:gd name="connsiteY215" fmla="*/ 4856889 h 17075939"/>
              <a:gd name="connsiteX216" fmla="*/ 7062334 w 16924678"/>
              <a:gd name="connsiteY216" fmla="*/ 4923104 h 17075939"/>
              <a:gd name="connsiteX217" fmla="*/ 7315692 w 16924678"/>
              <a:gd name="connsiteY217" fmla="*/ 6329074 h 17075939"/>
              <a:gd name="connsiteX218" fmla="*/ 7274326 w 16924678"/>
              <a:gd name="connsiteY218" fmla="*/ 6447338 h 17075939"/>
              <a:gd name="connsiteX219" fmla="*/ 7334783 w 16924678"/>
              <a:gd name="connsiteY219" fmla="*/ 6492798 h 17075939"/>
              <a:gd name="connsiteX220" fmla="*/ 8480130 w 16924678"/>
              <a:gd name="connsiteY220" fmla="*/ 6784985 h 17075939"/>
              <a:gd name="connsiteX221" fmla="*/ 9551344 w 16924678"/>
              <a:gd name="connsiteY221" fmla="*/ 6539518 h 17075939"/>
              <a:gd name="connsiteX222" fmla="*/ 9653216 w 16924678"/>
              <a:gd name="connsiteY222" fmla="*/ 6472888 h 17075939"/>
              <a:gd name="connsiteX223" fmla="*/ 9604597 w 16924678"/>
              <a:gd name="connsiteY223" fmla="*/ 6333885 h 17075939"/>
              <a:gd name="connsiteX224" fmla="*/ 9857961 w 16924678"/>
              <a:gd name="connsiteY224" fmla="*/ 4927909 h 17075939"/>
              <a:gd name="connsiteX225" fmla="*/ 12137276 w 16924678"/>
              <a:gd name="connsiteY225" fmla="*/ 7104197 h 17075939"/>
              <a:gd name="connsiteX226" fmla="*/ 12127487 w 16924678"/>
              <a:gd name="connsiteY226" fmla="*/ 7113045 h 17075939"/>
              <a:gd name="connsiteX227" fmla="*/ 10628391 w 16924678"/>
              <a:gd name="connsiteY227" fmla="*/ 7389188 h 17075939"/>
              <a:gd name="connsiteX228" fmla="*/ 10593628 w 16924678"/>
              <a:gd name="connsiteY228" fmla="*/ 7375946 h 17075939"/>
              <a:gd name="connsiteX229" fmla="*/ 10576995 w 16924678"/>
              <a:gd name="connsiteY229" fmla="*/ 7393952 h 17075939"/>
              <a:gd name="connsiteX230" fmla="*/ 10263827 w 16924678"/>
              <a:gd name="connsiteY230" fmla="*/ 8568676 h 17075939"/>
              <a:gd name="connsiteX231" fmla="*/ 10556014 w 16924678"/>
              <a:gd name="connsiteY231" fmla="*/ 9714023 h 17075939"/>
              <a:gd name="connsiteX232" fmla="*/ 10568946 w 16924678"/>
              <a:gd name="connsiteY232" fmla="*/ 9731221 h 17075939"/>
              <a:gd name="connsiteX233" fmla="*/ 10633209 w 16924678"/>
              <a:gd name="connsiteY233" fmla="*/ 9706744 h 17075939"/>
              <a:gd name="connsiteX234" fmla="*/ 12132303 w 16924678"/>
              <a:gd name="connsiteY234" fmla="*/ 9982888 h 17075939"/>
              <a:gd name="connsiteX235" fmla="*/ 12151025 w 16924678"/>
              <a:gd name="connsiteY235" fmla="*/ 9999810 h 17075939"/>
              <a:gd name="connsiteX236" fmla="*/ 12332923 w 16924678"/>
              <a:gd name="connsiteY236" fmla="*/ 9764714 h 17075939"/>
              <a:gd name="connsiteX237" fmla="*/ 13074369 w 16924678"/>
              <a:gd name="connsiteY237" fmla="*/ 8564437 h 17075939"/>
              <a:gd name="connsiteX238" fmla="*/ 13081267 w 16924678"/>
              <a:gd name="connsiteY238" fmla="*/ 8551009 h 17075939"/>
              <a:gd name="connsiteX239" fmla="*/ 13032314 w 16924678"/>
              <a:gd name="connsiteY239" fmla="*/ 8459557 h 17075939"/>
              <a:gd name="connsiteX240" fmla="*/ 12315663 w 16924678"/>
              <a:gd name="connsiteY240" fmla="*/ 7331485 h 17075939"/>
              <a:gd name="connsiteX241" fmla="*/ 11997148 w 16924678"/>
              <a:gd name="connsiteY241" fmla="*/ 5010964 h 17075939"/>
              <a:gd name="connsiteX242" fmla="*/ 10254839 w 16924678"/>
              <a:gd name="connsiteY242" fmla="*/ 5010964 h 17075939"/>
              <a:gd name="connsiteX243" fmla="*/ 10254839 w 16924678"/>
              <a:gd name="connsiteY243" fmla="*/ 6753273 h 17075939"/>
              <a:gd name="connsiteX244" fmla="*/ 11997149 w 16924678"/>
              <a:gd name="connsiteY244" fmla="*/ 6753273 h 17075939"/>
              <a:gd name="connsiteX245" fmla="*/ 11997148 w 16924678"/>
              <a:gd name="connsiteY245" fmla="*/ 5010964 h 17075939"/>
              <a:gd name="connsiteX246" fmla="*/ 14340808 w 16924678"/>
              <a:gd name="connsiteY246" fmla="*/ 4071980 h 17075939"/>
              <a:gd name="connsiteX247" fmla="*/ 14258606 w 16924678"/>
              <a:gd name="connsiteY247" fmla="*/ 4064972 h 17075939"/>
              <a:gd name="connsiteX248" fmla="*/ 13604103 w 16924678"/>
              <a:gd name="connsiteY248" fmla="*/ 3801232 h 17075939"/>
              <a:gd name="connsiteX249" fmla="*/ 13521648 w 16924678"/>
              <a:gd name="connsiteY249" fmla="*/ 3738184 h 17075939"/>
              <a:gd name="connsiteX250" fmla="*/ 12366011 w 16924678"/>
              <a:gd name="connsiteY250" fmla="*/ 4893821 h 17075939"/>
              <a:gd name="connsiteX251" fmla="*/ 12417627 w 16924678"/>
              <a:gd name="connsiteY251" fmla="*/ 4960022 h 17075939"/>
              <a:gd name="connsiteX252" fmla="*/ 12531205 w 16924678"/>
              <a:gd name="connsiteY252" fmla="*/ 6620027 h 17075939"/>
              <a:gd name="connsiteX253" fmla="*/ 12476279 w 16924678"/>
              <a:gd name="connsiteY253" fmla="*/ 6712975 h 17075939"/>
              <a:gd name="connsiteX254" fmla="*/ 12519321 w 16924678"/>
              <a:gd name="connsiteY254" fmla="*/ 6767186 h 17075939"/>
              <a:gd name="connsiteX255" fmla="*/ 13215958 w 16924678"/>
              <a:gd name="connsiteY255" fmla="*/ 7801111 h 17075939"/>
              <a:gd name="connsiteX256" fmla="*/ 13343176 w 16924678"/>
              <a:gd name="connsiteY256" fmla="*/ 8023805 h 17075939"/>
              <a:gd name="connsiteX257" fmla="*/ 13382735 w 16924678"/>
              <a:gd name="connsiteY257" fmla="*/ 7940504 h 17075939"/>
              <a:gd name="connsiteX258" fmla="*/ 14299089 w 16924678"/>
              <a:gd name="connsiteY258" fmla="*/ 4668394 h 17075939"/>
              <a:gd name="connsiteX259" fmla="*/ 12931659 w 16924678"/>
              <a:gd name="connsiteY259" fmla="*/ 2649765 h 17075939"/>
              <a:gd name="connsiteX260" fmla="*/ 12365200 w 16924678"/>
              <a:gd name="connsiteY260" fmla="*/ 2689389 h 17075939"/>
              <a:gd name="connsiteX261" fmla="*/ 9093091 w 16924678"/>
              <a:gd name="connsiteY261" fmla="*/ 3605744 h 17075939"/>
              <a:gd name="connsiteX262" fmla="*/ 8951398 w 16924678"/>
              <a:gd name="connsiteY262" fmla="*/ 3673031 h 17075939"/>
              <a:gd name="connsiteX263" fmla="*/ 9116102 w 16924678"/>
              <a:gd name="connsiteY263" fmla="*/ 3764289 h 17075939"/>
              <a:gd name="connsiteX264" fmla="*/ 10009957 w 16924678"/>
              <a:gd name="connsiteY264" fmla="*/ 4335953 h 17075939"/>
              <a:gd name="connsiteX265" fmla="*/ 10276984 w 16924678"/>
              <a:gd name="connsiteY265" fmla="*/ 4542555 h 17075939"/>
              <a:gd name="connsiteX266" fmla="*/ 10388082 w 16924678"/>
              <a:gd name="connsiteY266" fmla="*/ 4476904 h 17075939"/>
              <a:gd name="connsiteX267" fmla="*/ 12150718 w 16924678"/>
              <a:gd name="connsiteY267" fmla="*/ 4670503 h 17075939"/>
              <a:gd name="connsiteX268" fmla="*/ 12195131 w 16924678"/>
              <a:gd name="connsiteY268" fmla="*/ 4711412 h 17075939"/>
              <a:gd name="connsiteX269" fmla="*/ 13339427 w 16924678"/>
              <a:gd name="connsiteY269" fmla="*/ 3567116 h 17075939"/>
              <a:gd name="connsiteX270" fmla="*/ 13291862 w 16924678"/>
              <a:gd name="connsiteY270" fmla="*/ 3515151 h 17075939"/>
              <a:gd name="connsiteX271" fmla="*/ 12937102 w 16924678"/>
              <a:gd name="connsiteY271" fmla="*/ 2708220 h 17075939"/>
              <a:gd name="connsiteX272" fmla="*/ 13261066 w 16924678"/>
              <a:gd name="connsiteY272" fmla="*/ 1521093 h 17075939"/>
              <a:gd name="connsiteX273" fmla="*/ 12686874 w 16924678"/>
              <a:gd name="connsiteY273" fmla="*/ 1240658 h 17075939"/>
              <a:gd name="connsiteX274" fmla="*/ 8464530 w 16924678"/>
              <a:gd name="connsiteY274" fmla="*/ 450982 h 17075939"/>
              <a:gd name="connsiteX275" fmla="*/ 3701094 w 16924678"/>
              <a:gd name="connsiteY275" fmla="*/ 1498663 h 17075939"/>
              <a:gd name="connsiteX276" fmla="*/ 3661852 w 16924678"/>
              <a:gd name="connsiteY276" fmla="*/ 1521593 h 17075939"/>
              <a:gd name="connsiteX277" fmla="*/ 3730840 w 16924678"/>
              <a:gd name="connsiteY277" fmla="*/ 1615430 h 17075939"/>
              <a:gd name="connsiteX278" fmla="*/ 3973086 w 16924678"/>
              <a:gd name="connsiteY278" fmla="*/ 2241864 h 17075939"/>
              <a:gd name="connsiteX279" fmla="*/ 3980219 w 16924678"/>
              <a:gd name="connsiteY279" fmla="*/ 2304498 h 17075939"/>
              <a:gd name="connsiteX280" fmla="*/ 4913640 w 16924678"/>
              <a:gd name="connsiteY280" fmla="*/ 2369788 h 17075939"/>
              <a:gd name="connsiteX281" fmla="*/ 8185751 w 16924678"/>
              <a:gd name="connsiteY281" fmla="*/ 3286142 h 17075939"/>
              <a:gd name="connsiteX282" fmla="*/ 8421594 w 16924678"/>
              <a:gd name="connsiteY282" fmla="*/ 3398140 h 17075939"/>
              <a:gd name="connsiteX283" fmla="*/ 8422377 w 16924678"/>
              <a:gd name="connsiteY283" fmla="*/ 3397737 h 17075939"/>
              <a:gd name="connsiteX284" fmla="*/ 12008211 w 16924678"/>
              <a:gd name="connsiteY284" fmla="*/ 2332399 h 17075939"/>
              <a:gd name="connsiteX285" fmla="*/ 12941256 w 16924678"/>
              <a:gd name="connsiteY285" fmla="*/ 2267136 h 17075939"/>
              <a:gd name="connsiteX286" fmla="*/ 12949388 w 16924678"/>
              <a:gd name="connsiteY286" fmla="*/ 2210327 h 17075939"/>
              <a:gd name="connsiteX287" fmla="*/ 13184638 w 16924678"/>
              <a:gd name="connsiteY287" fmla="*/ 1625052 h 17075939"/>
              <a:gd name="connsiteX288" fmla="*/ 15488551 w 16924678"/>
              <a:gd name="connsiteY288" fmla="*/ 3745912 h 17075939"/>
              <a:gd name="connsiteX289" fmla="*/ 15383057 w 16924678"/>
              <a:gd name="connsiteY289" fmla="*/ 3823471 h 17075939"/>
              <a:gd name="connsiteX290" fmla="*/ 14723594 w 16924678"/>
              <a:gd name="connsiteY290" fmla="*/ 4070532 h 17075939"/>
              <a:gd name="connsiteX291" fmla="*/ 14722864 w 16924678"/>
              <a:gd name="connsiteY291" fmla="*/ 4070577 h 17075939"/>
              <a:gd name="connsiteX292" fmla="*/ 14656078 w 16924678"/>
              <a:gd name="connsiteY292" fmla="*/ 5025383 h 17075939"/>
              <a:gd name="connsiteX293" fmla="*/ 13739723 w 16924678"/>
              <a:gd name="connsiteY293" fmla="*/ 8297491 h 17075939"/>
              <a:gd name="connsiteX294" fmla="*/ 13621740 w 16924678"/>
              <a:gd name="connsiteY294" fmla="*/ 8545941 h 17075939"/>
              <a:gd name="connsiteX295" fmla="*/ 13784529 w 16924678"/>
              <a:gd name="connsiteY295" fmla="*/ 8886679 h 17075939"/>
              <a:gd name="connsiteX296" fmla="*/ 14751523 w 16924678"/>
              <a:gd name="connsiteY296" fmla="*/ 12729692 h 17075939"/>
              <a:gd name="connsiteX297" fmla="*/ 14761039 w 16924678"/>
              <a:gd name="connsiteY297" fmla="*/ 13034434 h 17075939"/>
              <a:gd name="connsiteX298" fmla="*/ 14766248 w 16924678"/>
              <a:gd name="connsiteY298" fmla="*/ 13035026 h 17075939"/>
              <a:gd name="connsiteX299" fmla="*/ 15392682 w 16924678"/>
              <a:gd name="connsiteY299" fmla="*/ 13277273 h 17075939"/>
              <a:gd name="connsiteX300" fmla="*/ 15465581 w 16924678"/>
              <a:gd name="connsiteY300" fmla="*/ 13330866 h 17075939"/>
              <a:gd name="connsiteX301" fmla="*/ 15544454 w 16924678"/>
              <a:gd name="connsiteY301" fmla="*/ 13175070 h 17075939"/>
              <a:gd name="connsiteX302" fmla="*/ 16473697 w 16924678"/>
              <a:gd name="connsiteY302" fmla="*/ 8645589 h 17075939"/>
              <a:gd name="connsiteX303" fmla="*/ 15684017 w 16924678"/>
              <a:gd name="connsiteY303" fmla="*/ 4423241 h 17075939"/>
              <a:gd name="connsiteX304" fmla="*/ 15392131 w 16924678"/>
              <a:gd name="connsiteY304" fmla="*/ 3825601 h 17075939"/>
              <a:gd name="connsiteX305" fmla="*/ 15485342 w 16924678"/>
              <a:gd name="connsiteY305" fmla="*/ 3749464 h 17075939"/>
              <a:gd name="connsiteX306" fmla="*/ 15381124 w 16924678"/>
              <a:gd name="connsiteY306" fmla="*/ 1626988 h 17075939"/>
              <a:gd name="connsiteX307" fmla="*/ 13638814 w 16924678"/>
              <a:gd name="connsiteY307" fmla="*/ 1626988 h 17075939"/>
              <a:gd name="connsiteX308" fmla="*/ 13638815 w 16924678"/>
              <a:gd name="connsiteY308" fmla="*/ 3369297 h 17075939"/>
              <a:gd name="connsiteX309" fmla="*/ 15381124 w 16924678"/>
              <a:gd name="connsiteY309" fmla="*/ 3369298 h 17075939"/>
              <a:gd name="connsiteX310" fmla="*/ 15381124 w 16924678"/>
              <a:gd name="connsiteY310" fmla="*/ 1626988 h 17075939"/>
              <a:gd name="connsiteX311" fmla="*/ 15631974 w 16924678"/>
              <a:gd name="connsiteY311" fmla="*/ 1376134 h 17075939"/>
              <a:gd name="connsiteX312" fmla="*/ 15835302 w 16924678"/>
              <a:gd name="connsiteY312" fmla="*/ 3371226 h 17075939"/>
              <a:gd name="connsiteX313" fmla="*/ 15808110 w 16924678"/>
              <a:gd name="connsiteY313" fmla="*/ 3408211 h 17075939"/>
              <a:gd name="connsiteX314" fmla="*/ 15861964 w 16924678"/>
              <a:gd name="connsiteY314" fmla="*/ 3511467 h 17075939"/>
              <a:gd name="connsiteX315" fmla="*/ 16924678 w 16924678"/>
              <a:gd name="connsiteY315" fmla="*/ 8645592 h 17075939"/>
              <a:gd name="connsiteX316" fmla="*/ 16004867 w 16924678"/>
              <a:gd name="connsiteY316" fmla="*/ 13470873 h 17075939"/>
              <a:gd name="connsiteX317" fmla="*/ 15864260 w 16924678"/>
              <a:gd name="connsiteY317" fmla="*/ 13762232 h 17075939"/>
              <a:gd name="connsiteX318" fmla="*/ 15924807 w 16924678"/>
              <a:gd name="connsiteY318" fmla="*/ 13864693 h 17075939"/>
              <a:gd name="connsiteX319" fmla="*/ 15641605 w 16924678"/>
              <a:gd name="connsiteY319" fmla="*/ 15724607 h 17075939"/>
              <a:gd name="connsiteX320" fmla="*/ 13781688 w 16924678"/>
              <a:gd name="connsiteY320" fmla="*/ 16007812 h 17075939"/>
              <a:gd name="connsiteX321" fmla="*/ 13696784 w 16924678"/>
              <a:gd name="connsiteY321" fmla="*/ 15957639 h 17075939"/>
              <a:gd name="connsiteX322" fmla="*/ 13285479 w 16924678"/>
              <a:gd name="connsiteY322" fmla="*/ 16156131 h 17075939"/>
              <a:gd name="connsiteX323" fmla="*/ 8460201 w 16924678"/>
              <a:gd name="connsiteY323" fmla="*/ 17075939 h 17075939"/>
              <a:gd name="connsiteX324" fmla="*/ 3326077 w 16924678"/>
              <a:gd name="connsiteY324" fmla="*/ 16013224 h 17075939"/>
              <a:gd name="connsiteX325" fmla="*/ 3220645 w 16924678"/>
              <a:gd name="connsiteY325" fmla="*/ 15958237 h 17075939"/>
              <a:gd name="connsiteX326" fmla="*/ 3153050 w 16924678"/>
              <a:gd name="connsiteY326" fmla="*/ 15998181 h 17075939"/>
              <a:gd name="connsiteX327" fmla="*/ 1293134 w 16924678"/>
              <a:gd name="connsiteY327" fmla="*/ 15714974 h 17075939"/>
              <a:gd name="connsiteX328" fmla="*/ 1009928 w 16924678"/>
              <a:gd name="connsiteY328" fmla="*/ 13855059 h 17075939"/>
              <a:gd name="connsiteX329" fmla="*/ 1075379 w 16924678"/>
              <a:gd name="connsiteY329" fmla="*/ 13744299 h 17075939"/>
              <a:gd name="connsiteX330" fmla="*/ 1053165 w 16924678"/>
              <a:gd name="connsiteY330" fmla="*/ 13701514 h 17075939"/>
              <a:gd name="connsiteX331" fmla="*/ 25 w 16924678"/>
              <a:gd name="connsiteY331" fmla="*/ 8565420 h 17075939"/>
              <a:gd name="connsiteX332" fmla="*/ 928826 w 16924678"/>
              <a:gd name="connsiteY332" fmla="*/ 3741865 h 17075939"/>
              <a:gd name="connsiteX333" fmla="*/ 1100085 w 16924678"/>
              <a:gd name="connsiteY333" fmla="*/ 3388674 h 17075939"/>
              <a:gd name="connsiteX334" fmla="*/ 1080180 w 16924678"/>
              <a:gd name="connsiteY334" fmla="*/ 3361599 h 17075939"/>
              <a:gd name="connsiteX335" fmla="*/ 1283507 w 16924678"/>
              <a:gd name="connsiteY335" fmla="*/ 1366509 h 17075939"/>
              <a:gd name="connsiteX336" fmla="*/ 3143420 w 16924678"/>
              <a:gd name="connsiteY336" fmla="*/ 1083306 h 17075939"/>
              <a:gd name="connsiteX337" fmla="*/ 3214014 w 16924678"/>
              <a:gd name="connsiteY337" fmla="*/ 1125022 h 17075939"/>
              <a:gd name="connsiteX338" fmla="*/ 3639245 w 16924678"/>
              <a:gd name="connsiteY338" fmla="*/ 919811 h 17075939"/>
              <a:gd name="connsiteX339" fmla="*/ 8464527 w 16924678"/>
              <a:gd name="connsiteY339" fmla="*/ 0 h 17075939"/>
              <a:gd name="connsiteX340" fmla="*/ 13598648 w 16924678"/>
              <a:gd name="connsiteY340" fmla="*/ 1062711 h 17075939"/>
              <a:gd name="connsiteX341" fmla="*/ 13717921 w 16924678"/>
              <a:gd name="connsiteY341" fmla="*/ 1124918 h 17075939"/>
              <a:gd name="connsiteX342" fmla="*/ 13772058 w 16924678"/>
              <a:gd name="connsiteY342" fmla="*/ 1092928 h 17075939"/>
              <a:gd name="connsiteX343" fmla="*/ 15631974 w 16924678"/>
              <a:gd name="connsiteY343" fmla="*/ 1376134 h 170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</a:cxnLst>
            <a:rect l="l" t="t" r="r" b="b"/>
            <a:pathLst>
              <a:path w="16924678" h="17075939">
                <a:moveTo>
                  <a:pt x="3286292" y="13721820"/>
                </a:moveTo>
                <a:cubicBezTo>
                  <a:pt x="2805168" y="13240695"/>
                  <a:pt x="2025108" y="13240695"/>
                  <a:pt x="1543983" y="13721820"/>
                </a:cubicBezTo>
                <a:cubicBezTo>
                  <a:pt x="1062858" y="14202945"/>
                  <a:pt x="1062859" y="14983004"/>
                  <a:pt x="1543983" y="15464129"/>
                </a:cubicBezTo>
                <a:cubicBezTo>
                  <a:pt x="2025109" y="15945254"/>
                  <a:pt x="2805168" y="15945254"/>
                  <a:pt x="3286293" y="15464129"/>
                </a:cubicBezTo>
                <a:cubicBezTo>
                  <a:pt x="3767417" y="14983005"/>
                  <a:pt x="3767418" y="14202945"/>
                  <a:pt x="3286292" y="13721820"/>
                </a:cubicBezTo>
                <a:close/>
                <a:moveTo>
                  <a:pt x="8034878" y="13419521"/>
                </a:moveTo>
                <a:lnTo>
                  <a:pt x="7756550" y="13260520"/>
                </a:lnTo>
                <a:cubicBezTo>
                  <a:pt x="7402659" y="13049638"/>
                  <a:pt x="7057374" y="12817410"/>
                  <a:pt x="6722624" y="12563882"/>
                </a:cubicBezTo>
                <a:lnTo>
                  <a:pt x="6678517" y="12528862"/>
                </a:lnTo>
                <a:lnTo>
                  <a:pt x="6588435" y="12585955"/>
                </a:lnTo>
                <a:cubicBezTo>
                  <a:pt x="6072813" y="12881945"/>
                  <a:pt x="5426445" y="12864737"/>
                  <a:pt x="4926025" y="12534329"/>
                </a:cubicBezTo>
                <a:lnTo>
                  <a:pt x="4810463" y="12449369"/>
                </a:lnTo>
                <a:lnTo>
                  <a:pt x="3655184" y="13604649"/>
                </a:lnTo>
                <a:lnTo>
                  <a:pt x="3718231" y="13687104"/>
                </a:lnTo>
                <a:cubicBezTo>
                  <a:pt x="3857225" y="13886552"/>
                  <a:pt x="3945138" y="14110794"/>
                  <a:pt x="3981971" y="14341608"/>
                </a:cubicBezTo>
                <a:lnTo>
                  <a:pt x="3995486" y="14500132"/>
                </a:lnTo>
                <a:lnTo>
                  <a:pt x="4903233" y="14401054"/>
                </a:lnTo>
                <a:cubicBezTo>
                  <a:pt x="5954772" y="14238460"/>
                  <a:pt x="6993012" y="13920053"/>
                  <a:pt x="7980329" y="13446674"/>
                </a:cubicBezTo>
                <a:close/>
                <a:moveTo>
                  <a:pt x="3609779" y="8962230"/>
                </a:moveTo>
                <a:lnTo>
                  <a:pt x="3586921" y="9008150"/>
                </a:lnTo>
                <a:cubicBezTo>
                  <a:pt x="3113542" y="9995467"/>
                  <a:pt x="2795134" y="11033706"/>
                  <a:pt x="2632539" y="12085244"/>
                </a:cubicBezTo>
                <a:lnTo>
                  <a:pt x="2531456" y="13011373"/>
                </a:lnTo>
                <a:lnTo>
                  <a:pt x="2625219" y="13020103"/>
                </a:lnTo>
                <a:cubicBezTo>
                  <a:pt x="2914633" y="13058544"/>
                  <a:pt x="3195474" y="13176797"/>
                  <a:pt x="3432150" y="13374862"/>
                </a:cubicBezTo>
                <a:lnTo>
                  <a:pt x="3484115" y="13422428"/>
                </a:lnTo>
                <a:lnTo>
                  <a:pt x="4628889" y="12277654"/>
                </a:lnTo>
                <a:lnTo>
                  <a:pt x="4568182" y="12210490"/>
                </a:lnTo>
                <a:cubicBezTo>
                  <a:pt x="4123403" y="11665160"/>
                  <a:pt x="4095604" y="10893134"/>
                  <a:pt x="4484785" y="10319466"/>
                </a:cubicBezTo>
                <a:lnTo>
                  <a:pt x="4490493" y="10311853"/>
                </a:lnTo>
                <a:lnTo>
                  <a:pt x="4291392" y="10054519"/>
                </a:lnTo>
                <a:cubicBezTo>
                  <a:pt x="4085269" y="9763451"/>
                  <a:pt x="3894705" y="9465098"/>
                  <a:pt x="3719728" y="9160663"/>
                </a:cubicBezTo>
                <a:close/>
                <a:moveTo>
                  <a:pt x="6670265" y="10337847"/>
                </a:moveTo>
                <a:cubicBezTo>
                  <a:pt x="6189141" y="9856722"/>
                  <a:pt x="5409081" y="9856722"/>
                  <a:pt x="4927956" y="10337846"/>
                </a:cubicBezTo>
                <a:cubicBezTo>
                  <a:pt x="4446832" y="10818971"/>
                  <a:pt x="4446832" y="11599031"/>
                  <a:pt x="4927957" y="12080156"/>
                </a:cubicBezTo>
                <a:cubicBezTo>
                  <a:pt x="5409082" y="12561281"/>
                  <a:pt x="6189141" y="12561281"/>
                  <a:pt x="6670266" y="12080156"/>
                </a:cubicBezTo>
                <a:cubicBezTo>
                  <a:pt x="7151391" y="11599031"/>
                  <a:pt x="7151391" y="10818972"/>
                  <a:pt x="6670265" y="10337847"/>
                </a:cubicBezTo>
                <a:close/>
                <a:moveTo>
                  <a:pt x="12946474" y="14804247"/>
                </a:moveTo>
                <a:lnTo>
                  <a:pt x="12685129" y="14796086"/>
                </a:lnTo>
                <a:cubicBezTo>
                  <a:pt x="11377514" y="14712454"/>
                  <a:pt x="10072709" y="14389591"/>
                  <a:pt x="8842117" y="13829090"/>
                </a:cubicBezTo>
                <a:lnTo>
                  <a:pt x="8558449" y="13693567"/>
                </a:lnTo>
                <a:lnTo>
                  <a:pt x="8506065" y="13720993"/>
                </a:lnTo>
                <a:cubicBezTo>
                  <a:pt x="7169526" y="14389807"/>
                  <a:pt x="5734551" y="14771271"/>
                  <a:pt x="4296174" y="14863266"/>
                </a:cubicBezTo>
                <a:lnTo>
                  <a:pt x="3973449" y="14873343"/>
                </a:lnTo>
                <a:lnTo>
                  <a:pt x="3939231" y="15035535"/>
                </a:lnTo>
                <a:cubicBezTo>
                  <a:pt x="3895680" y="15186022"/>
                  <a:pt x="3829426" y="15331329"/>
                  <a:pt x="3740470" y="15466057"/>
                </a:cubicBezTo>
                <a:lnTo>
                  <a:pt x="3672147" y="15558990"/>
                </a:lnTo>
                <a:lnTo>
                  <a:pt x="4237850" y="15835277"/>
                </a:lnTo>
                <a:cubicBezTo>
                  <a:pt x="5392984" y="16329275"/>
                  <a:pt x="6861564" y="16624962"/>
                  <a:pt x="8460197" y="16624959"/>
                </a:cubicBezTo>
                <a:cubicBezTo>
                  <a:pt x="10320433" y="16624962"/>
                  <a:pt x="12004563" y="16224585"/>
                  <a:pt x="13223630" y="15577279"/>
                </a:cubicBezTo>
                <a:lnTo>
                  <a:pt x="13255336" y="15558753"/>
                </a:lnTo>
                <a:lnTo>
                  <a:pt x="13194268" y="15475687"/>
                </a:lnTo>
                <a:cubicBezTo>
                  <a:pt x="13060835" y="15273595"/>
                  <a:pt x="12978481" y="15047699"/>
                  <a:pt x="12947207" y="14816225"/>
                </a:cubicBezTo>
                <a:close/>
                <a:moveTo>
                  <a:pt x="2262764" y="4065246"/>
                </a:moveTo>
                <a:lnTo>
                  <a:pt x="2191888" y="4060906"/>
                </a:lnTo>
                <a:cubicBezTo>
                  <a:pt x="1960414" y="4029632"/>
                  <a:pt x="1734518" y="3947279"/>
                  <a:pt x="1532426" y="3813845"/>
                </a:cubicBezTo>
                <a:lnTo>
                  <a:pt x="1511345" y="3798347"/>
                </a:lnTo>
                <a:lnTo>
                  <a:pt x="1507562" y="3804793"/>
                </a:lnTo>
                <a:cubicBezTo>
                  <a:pt x="857984" y="5022651"/>
                  <a:pt x="454468" y="6706031"/>
                  <a:pt x="451005" y="8566265"/>
                </a:cubicBezTo>
                <a:cubicBezTo>
                  <a:pt x="448023" y="10164897"/>
                  <a:pt x="740972" y="11634026"/>
                  <a:pt x="1232811" y="12790073"/>
                </a:cubicBezTo>
                <a:lnTo>
                  <a:pt x="1485250" y="13309397"/>
                </a:lnTo>
                <a:lnTo>
                  <a:pt x="1542051" y="13267638"/>
                </a:lnTo>
                <a:cubicBezTo>
                  <a:pt x="1722491" y="13148501"/>
                  <a:pt x="1921907" y="13070085"/>
                  <a:pt x="2127326" y="13032389"/>
                </a:cubicBezTo>
                <a:lnTo>
                  <a:pt x="2159854" y="13027733"/>
                </a:lnTo>
                <a:lnTo>
                  <a:pt x="2170328" y="12692304"/>
                </a:lnTo>
                <a:cubicBezTo>
                  <a:pt x="2262325" y="11253928"/>
                  <a:pt x="2643788" y="9818952"/>
                  <a:pt x="3312602" y="8482413"/>
                </a:cubicBezTo>
                <a:lnTo>
                  <a:pt x="3338136" y="8433642"/>
                </a:lnTo>
                <a:lnTo>
                  <a:pt x="3241579" y="8230311"/>
                </a:lnTo>
                <a:cubicBezTo>
                  <a:pt x="2762318" y="7178984"/>
                  <a:pt x="2456534" y="6073435"/>
                  <a:pt x="2325224" y="4958202"/>
                </a:cubicBezTo>
                <a:close/>
                <a:moveTo>
                  <a:pt x="9586962" y="10847720"/>
                </a:moveTo>
                <a:lnTo>
                  <a:pt x="9561507" y="10824558"/>
                </a:lnTo>
                <a:cubicBezTo>
                  <a:pt x="9313041" y="10619529"/>
                  <a:pt x="8863385" y="10482571"/>
                  <a:pt x="8349932" y="10482571"/>
                </a:cubicBezTo>
                <a:cubicBezTo>
                  <a:pt x="7983179" y="10482571"/>
                  <a:pt x="7648978" y="10552448"/>
                  <a:pt x="7397395" y="10667096"/>
                </a:cubicBezTo>
                <a:lnTo>
                  <a:pt x="7305689" y="10714187"/>
                </a:lnTo>
                <a:lnTo>
                  <a:pt x="7330948" y="10794131"/>
                </a:lnTo>
                <a:cubicBezTo>
                  <a:pt x="7447438" y="11225848"/>
                  <a:pt x="7378603" y="11697146"/>
                  <a:pt x="7124444" y="12082084"/>
                </a:cubicBezTo>
                <a:lnTo>
                  <a:pt x="7054227" y="12177593"/>
                </a:lnTo>
                <a:lnTo>
                  <a:pt x="7286924" y="12360224"/>
                </a:lnTo>
                <a:cubicBezTo>
                  <a:pt x="7651991" y="12623840"/>
                  <a:pt x="8028817" y="12862743"/>
                  <a:pt x="8414995" y="13076876"/>
                </a:cubicBezTo>
                <a:lnTo>
                  <a:pt x="8553403" y="13150964"/>
                </a:lnTo>
                <a:lnTo>
                  <a:pt x="8566307" y="13144057"/>
                </a:lnTo>
                <a:cubicBezTo>
                  <a:pt x="8952485" y="12929923"/>
                  <a:pt x="9329311" y="12691021"/>
                  <a:pt x="9694378" y="12427405"/>
                </a:cubicBezTo>
                <a:lnTo>
                  <a:pt x="9926748" y="12245030"/>
                </a:lnTo>
                <a:lnTo>
                  <a:pt x="9899884" y="12215307"/>
                </a:lnTo>
                <a:cubicBezTo>
                  <a:pt x="9582184" y="11825786"/>
                  <a:pt x="9477230" y="11320603"/>
                  <a:pt x="9585021" y="10854662"/>
                </a:cubicBezTo>
                <a:close/>
                <a:moveTo>
                  <a:pt x="6171616" y="7429457"/>
                </a:moveTo>
                <a:lnTo>
                  <a:pt x="6161806" y="7420757"/>
                </a:lnTo>
                <a:lnTo>
                  <a:pt x="6153452" y="7423094"/>
                </a:lnTo>
                <a:cubicBezTo>
                  <a:pt x="5687513" y="7530886"/>
                  <a:pt x="5182332" y="7425934"/>
                  <a:pt x="4792811" y="7108235"/>
                </a:cubicBezTo>
                <a:lnTo>
                  <a:pt x="4768975" y="7086690"/>
                </a:lnTo>
                <a:lnTo>
                  <a:pt x="4606191" y="7294101"/>
                </a:lnTo>
                <a:cubicBezTo>
                  <a:pt x="4342573" y="7659167"/>
                  <a:pt x="4103672" y="8035994"/>
                  <a:pt x="3889537" y="8422170"/>
                </a:cubicBezTo>
                <a:lnTo>
                  <a:pt x="3878730" y="8442363"/>
                </a:lnTo>
                <a:lnTo>
                  <a:pt x="3906934" y="8497256"/>
                </a:lnTo>
                <a:cubicBezTo>
                  <a:pt x="4126379" y="8908400"/>
                  <a:pt x="4373548" y="9309441"/>
                  <a:pt x="4648379" y="9697532"/>
                </a:cubicBezTo>
                <a:lnTo>
                  <a:pt x="4840845" y="9946288"/>
                </a:lnTo>
                <a:lnTo>
                  <a:pt x="4926024" y="9883665"/>
                </a:lnTo>
                <a:cubicBezTo>
                  <a:pt x="5349457" y="9604090"/>
                  <a:pt x="5877385" y="9548757"/>
                  <a:pt x="6342179" y="9717668"/>
                </a:cubicBezTo>
                <a:lnTo>
                  <a:pt x="6346728" y="9719545"/>
                </a:lnTo>
                <a:lnTo>
                  <a:pt x="6381713" y="9651414"/>
                </a:lnTo>
                <a:cubicBezTo>
                  <a:pt x="6496361" y="9399831"/>
                  <a:pt x="6566238" y="9065630"/>
                  <a:pt x="6566238" y="8698878"/>
                </a:cubicBezTo>
                <a:cubicBezTo>
                  <a:pt x="6566238" y="8142637"/>
                  <a:pt x="6405503" y="7661268"/>
                  <a:pt x="6171616" y="7429457"/>
                </a:cubicBezTo>
                <a:close/>
                <a:moveTo>
                  <a:pt x="12120954" y="12453090"/>
                </a:moveTo>
                <a:lnTo>
                  <a:pt x="12003900" y="12539147"/>
                </a:lnTo>
                <a:cubicBezTo>
                  <a:pt x="11503480" y="12869554"/>
                  <a:pt x="10857112" y="12886762"/>
                  <a:pt x="10341490" y="12590773"/>
                </a:cubicBezTo>
                <a:lnTo>
                  <a:pt x="10323659" y="12579471"/>
                </a:lnTo>
                <a:lnTo>
                  <a:pt x="10258679" y="12631063"/>
                </a:lnTo>
                <a:cubicBezTo>
                  <a:pt x="9923929" y="12884592"/>
                  <a:pt x="9578644" y="13116818"/>
                  <a:pt x="9224753" y="13327700"/>
                </a:cubicBezTo>
                <a:lnTo>
                  <a:pt x="9074611" y="13413473"/>
                </a:lnTo>
                <a:lnTo>
                  <a:pt x="9298659" y="13516857"/>
                </a:lnTo>
                <a:cubicBezTo>
                  <a:pt x="10196072" y="13914996"/>
                  <a:pt x="11131684" y="14187539"/>
                  <a:pt x="12078070" y="14333875"/>
                </a:cubicBezTo>
                <a:lnTo>
                  <a:pt x="12946170" y="14428625"/>
                </a:lnTo>
                <a:lnTo>
                  <a:pt x="12952767" y="14351238"/>
                </a:lnTo>
                <a:cubicBezTo>
                  <a:pt x="12989601" y="14120426"/>
                  <a:pt x="13077514" y="13896182"/>
                  <a:pt x="13216508" y="13696736"/>
                </a:cubicBezTo>
                <a:lnTo>
                  <a:pt x="13280677" y="13612813"/>
                </a:lnTo>
                <a:close/>
                <a:moveTo>
                  <a:pt x="3395301" y="3727437"/>
                </a:moveTo>
                <a:lnTo>
                  <a:pt x="3311379" y="3791606"/>
                </a:lnTo>
                <a:cubicBezTo>
                  <a:pt x="3111931" y="3930599"/>
                  <a:pt x="2887688" y="4018513"/>
                  <a:pt x="2656875" y="4055346"/>
                </a:cubicBezTo>
                <a:lnTo>
                  <a:pt x="2644105" y="4056435"/>
                </a:lnTo>
                <a:lnTo>
                  <a:pt x="2682213" y="4601214"/>
                </a:lnTo>
                <a:cubicBezTo>
                  <a:pt x="2813523" y="5716446"/>
                  <a:pt x="3119307" y="6821996"/>
                  <a:pt x="3598568" y="7873323"/>
                </a:cubicBezTo>
                <a:lnTo>
                  <a:pt x="3618866" y="7916067"/>
                </a:lnTo>
                <a:lnTo>
                  <a:pt x="3705894" y="7763726"/>
                </a:lnTo>
                <a:cubicBezTo>
                  <a:pt x="3916777" y="7409834"/>
                  <a:pt x="4149004" y="7064550"/>
                  <a:pt x="4402532" y="6729800"/>
                </a:cubicBezTo>
                <a:lnTo>
                  <a:pt x="4433035" y="6691382"/>
                </a:lnTo>
                <a:lnTo>
                  <a:pt x="4417346" y="6666629"/>
                </a:lnTo>
                <a:cubicBezTo>
                  <a:pt x="4121356" y="6151006"/>
                  <a:pt x="4138563" y="5504637"/>
                  <a:pt x="4468971" y="5004218"/>
                </a:cubicBezTo>
                <a:lnTo>
                  <a:pt x="4555027" y="4887163"/>
                </a:lnTo>
                <a:close/>
                <a:moveTo>
                  <a:pt x="15390751" y="13731455"/>
                </a:moveTo>
                <a:cubicBezTo>
                  <a:pt x="14909626" y="13250330"/>
                  <a:pt x="14129567" y="13250331"/>
                  <a:pt x="13648446" y="13731452"/>
                </a:cubicBezTo>
                <a:cubicBezTo>
                  <a:pt x="13167321" y="14212577"/>
                  <a:pt x="13167321" y="14992635"/>
                  <a:pt x="13648446" y="15473760"/>
                </a:cubicBezTo>
                <a:cubicBezTo>
                  <a:pt x="14129571" y="15954886"/>
                  <a:pt x="14909630" y="15954885"/>
                  <a:pt x="15390754" y="15473760"/>
                </a:cubicBezTo>
                <a:cubicBezTo>
                  <a:pt x="15871876" y="14992639"/>
                  <a:pt x="15871876" y="14212581"/>
                  <a:pt x="15390751" y="13731455"/>
                </a:cubicBezTo>
                <a:close/>
                <a:moveTo>
                  <a:pt x="12001964" y="10342668"/>
                </a:moveTo>
                <a:cubicBezTo>
                  <a:pt x="11701261" y="10041965"/>
                  <a:pt x="11283787" y="9929201"/>
                  <a:pt x="10895506" y="10004376"/>
                </a:cubicBezTo>
                <a:lnTo>
                  <a:pt x="10824574" y="10021694"/>
                </a:lnTo>
                <a:lnTo>
                  <a:pt x="10743221" y="10045446"/>
                </a:lnTo>
                <a:lnTo>
                  <a:pt x="10667208" y="10072034"/>
                </a:lnTo>
                <a:cubicBezTo>
                  <a:pt x="10518902" y="10132173"/>
                  <a:pt x="10379938" y="10222384"/>
                  <a:pt x="10259658" y="10342664"/>
                </a:cubicBezTo>
                <a:cubicBezTo>
                  <a:pt x="9778533" y="10823789"/>
                  <a:pt x="9778534" y="11603848"/>
                  <a:pt x="10259659" y="12084973"/>
                </a:cubicBezTo>
                <a:cubicBezTo>
                  <a:pt x="10740783" y="12566098"/>
                  <a:pt x="11520843" y="12566098"/>
                  <a:pt x="12001968" y="12084974"/>
                </a:cubicBezTo>
                <a:cubicBezTo>
                  <a:pt x="12483089" y="11603852"/>
                  <a:pt x="12483088" y="10823793"/>
                  <a:pt x="12001964" y="10342668"/>
                </a:cubicBezTo>
                <a:close/>
                <a:moveTo>
                  <a:pt x="6665455" y="5006160"/>
                </a:moveTo>
                <a:cubicBezTo>
                  <a:pt x="6184330" y="4525034"/>
                  <a:pt x="5404271" y="4525034"/>
                  <a:pt x="4923150" y="5006156"/>
                </a:cubicBezTo>
                <a:cubicBezTo>
                  <a:pt x="4442025" y="5487280"/>
                  <a:pt x="4442025" y="6267339"/>
                  <a:pt x="4923150" y="6748465"/>
                </a:cubicBezTo>
                <a:cubicBezTo>
                  <a:pt x="5404275" y="7229590"/>
                  <a:pt x="6184335" y="7229590"/>
                  <a:pt x="6665459" y="6748465"/>
                </a:cubicBezTo>
                <a:cubicBezTo>
                  <a:pt x="7146581" y="6267344"/>
                  <a:pt x="7146580" y="5487285"/>
                  <a:pt x="6665455" y="5006160"/>
                </a:cubicBezTo>
                <a:close/>
                <a:moveTo>
                  <a:pt x="3276662" y="1617366"/>
                </a:moveTo>
                <a:cubicBezTo>
                  <a:pt x="2795538" y="1136242"/>
                  <a:pt x="2015478" y="1136242"/>
                  <a:pt x="1534357" y="1617363"/>
                </a:cubicBezTo>
                <a:cubicBezTo>
                  <a:pt x="1053232" y="2098488"/>
                  <a:pt x="1053233" y="2878547"/>
                  <a:pt x="1534357" y="3359671"/>
                </a:cubicBezTo>
                <a:cubicBezTo>
                  <a:pt x="2015482" y="3840797"/>
                  <a:pt x="2795541" y="3840797"/>
                  <a:pt x="3276666" y="3359672"/>
                </a:cubicBezTo>
                <a:cubicBezTo>
                  <a:pt x="3757787" y="2878551"/>
                  <a:pt x="3757787" y="2098492"/>
                  <a:pt x="3276662" y="1617366"/>
                </a:cubicBezTo>
                <a:close/>
                <a:moveTo>
                  <a:pt x="10338974" y="7259192"/>
                </a:moveTo>
                <a:lnTo>
                  <a:pt x="10236463" y="7196441"/>
                </a:lnTo>
                <a:cubicBezTo>
                  <a:pt x="10154511" y="7140844"/>
                  <a:pt x="10076606" y="7076736"/>
                  <a:pt x="10003989" y="7004119"/>
                </a:cubicBezTo>
                <a:cubicBezTo>
                  <a:pt x="9926531" y="6926661"/>
                  <a:pt x="9858756" y="6843187"/>
                  <a:pt x="9800662" y="6755201"/>
                </a:cubicBezTo>
                <a:lnTo>
                  <a:pt x="9778018" y="6716883"/>
                </a:lnTo>
                <a:lnTo>
                  <a:pt x="9770316" y="6721564"/>
                </a:lnTo>
                <a:cubicBezTo>
                  <a:pt x="9440125" y="6887121"/>
                  <a:pt x="8983977" y="6989519"/>
                  <a:pt x="8480127" y="6989519"/>
                </a:cubicBezTo>
                <a:cubicBezTo>
                  <a:pt x="8007768" y="6989520"/>
                  <a:pt x="7577332" y="6899522"/>
                  <a:pt x="7253306" y="6751859"/>
                </a:cubicBezTo>
                <a:lnTo>
                  <a:pt x="7147456" y="6697505"/>
                </a:lnTo>
                <a:lnTo>
                  <a:pt x="7119627" y="6750390"/>
                </a:lnTo>
                <a:cubicBezTo>
                  <a:pt x="7061533" y="6838375"/>
                  <a:pt x="6993757" y="6921849"/>
                  <a:pt x="6916302" y="6999304"/>
                </a:cubicBezTo>
                <a:cubicBezTo>
                  <a:pt x="6807377" y="7108229"/>
                  <a:pt x="6686555" y="7198008"/>
                  <a:pt x="6558020" y="7268640"/>
                </a:cubicBezTo>
                <a:lnTo>
                  <a:pt x="6454691" y="7319336"/>
                </a:lnTo>
                <a:lnTo>
                  <a:pt x="6533112" y="7472054"/>
                </a:lnTo>
                <a:cubicBezTo>
                  <a:pt x="6680775" y="7796079"/>
                  <a:pt x="6770772" y="8226515"/>
                  <a:pt x="6770772" y="8698874"/>
                </a:cubicBezTo>
                <a:cubicBezTo>
                  <a:pt x="6770772" y="9076762"/>
                  <a:pt x="6713173" y="9427817"/>
                  <a:pt x="6614531" y="9719024"/>
                </a:cubicBezTo>
                <a:lnTo>
                  <a:pt x="6574803" y="9824981"/>
                </a:lnTo>
                <a:lnTo>
                  <a:pt x="6588435" y="9832039"/>
                </a:lnTo>
                <a:cubicBezTo>
                  <a:pt x="6707425" y="9900345"/>
                  <a:pt x="6819452" y="9985329"/>
                  <a:pt x="6921115" y="10086993"/>
                </a:cubicBezTo>
                <a:cubicBezTo>
                  <a:pt x="7022780" y="10188657"/>
                  <a:pt x="7107764" y="10300684"/>
                  <a:pt x="7176069" y="10419673"/>
                </a:cubicBezTo>
                <a:lnTo>
                  <a:pt x="7207392" y="10480168"/>
                </a:lnTo>
                <a:lnTo>
                  <a:pt x="7329785" y="10434279"/>
                </a:lnTo>
                <a:cubicBezTo>
                  <a:pt x="7620992" y="10335636"/>
                  <a:pt x="7972047" y="10278037"/>
                  <a:pt x="8349935" y="10278037"/>
                </a:cubicBezTo>
                <a:cubicBezTo>
                  <a:pt x="8822294" y="10278037"/>
                  <a:pt x="9252730" y="10368035"/>
                  <a:pt x="9576755" y="10515697"/>
                </a:cubicBezTo>
                <a:lnTo>
                  <a:pt x="9681018" y="10569237"/>
                </a:lnTo>
                <a:lnTo>
                  <a:pt x="9739473" y="10450094"/>
                </a:lnTo>
                <a:cubicBezTo>
                  <a:pt x="9810105" y="10321557"/>
                  <a:pt x="9899883" y="10200735"/>
                  <a:pt x="10008808" y="10091810"/>
                </a:cubicBezTo>
                <a:cubicBezTo>
                  <a:pt x="10081425" y="10019193"/>
                  <a:pt x="10159329" y="9955087"/>
                  <a:pt x="10241281" y="9899490"/>
                </a:cubicBezTo>
                <a:lnTo>
                  <a:pt x="10324267" y="9848690"/>
                </a:lnTo>
                <a:lnTo>
                  <a:pt x="10296953" y="9795500"/>
                </a:lnTo>
                <a:cubicBezTo>
                  <a:pt x="10149290" y="9471474"/>
                  <a:pt x="10059293" y="9041038"/>
                  <a:pt x="10059293" y="8568679"/>
                </a:cubicBezTo>
                <a:cubicBezTo>
                  <a:pt x="10059293" y="8064829"/>
                  <a:pt x="10161691" y="7608681"/>
                  <a:pt x="10327246" y="7278494"/>
                </a:cubicBezTo>
                <a:close/>
                <a:moveTo>
                  <a:pt x="7897785" y="3675909"/>
                </a:moveTo>
                <a:lnTo>
                  <a:pt x="7828762" y="3643131"/>
                </a:lnTo>
                <a:cubicBezTo>
                  <a:pt x="6777434" y="3163870"/>
                  <a:pt x="5671884" y="2858087"/>
                  <a:pt x="4556651" y="2726777"/>
                </a:cubicBezTo>
                <a:lnTo>
                  <a:pt x="3978680" y="2686348"/>
                </a:lnTo>
                <a:lnTo>
                  <a:pt x="3966732" y="2772806"/>
                </a:lnTo>
                <a:cubicBezTo>
                  <a:pt x="3918085" y="3041310"/>
                  <a:pt x="3799912" y="3299689"/>
                  <a:pt x="3612214" y="3519004"/>
                </a:cubicBezTo>
                <a:lnTo>
                  <a:pt x="3577577" y="3556428"/>
                </a:lnTo>
                <a:lnTo>
                  <a:pt x="4727004" y="4705854"/>
                </a:lnTo>
                <a:lnTo>
                  <a:pt x="4792808" y="4646377"/>
                </a:lnTo>
                <a:cubicBezTo>
                  <a:pt x="5299185" y="4233369"/>
                  <a:pt x="6001030" y="4179900"/>
                  <a:pt x="6558021" y="4485969"/>
                </a:cubicBezTo>
                <a:lnTo>
                  <a:pt x="6620361" y="4524130"/>
                </a:lnTo>
                <a:lnTo>
                  <a:pt x="6911895" y="4298569"/>
                </a:lnTo>
                <a:cubicBezTo>
                  <a:pt x="7202964" y="4092444"/>
                  <a:pt x="7501316" y="3901881"/>
                  <a:pt x="7805752" y="3726903"/>
                </a:cubicBezTo>
                <a:close/>
                <a:moveTo>
                  <a:pt x="13347499" y="9072770"/>
                </a:moveTo>
                <a:lnTo>
                  <a:pt x="13261576" y="9227843"/>
                </a:lnTo>
                <a:cubicBezTo>
                  <a:pt x="13086598" y="9532278"/>
                  <a:pt x="12896034" y="9830632"/>
                  <a:pt x="12689910" y="10121701"/>
                </a:cubicBezTo>
                <a:lnTo>
                  <a:pt x="12484020" y="10387809"/>
                </a:lnTo>
                <a:lnTo>
                  <a:pt x="12522149" y="10450098"/>
                </a:lnTo>
                <a:cubicBezTo>
                  <a:pt x="12828218" y="11007088"/>
                  <a:pt x="12774749" y="11708933"/>
                  <a:pt x="12361741" y="12215310"/>
                </a:cubicBezTo>
                <a:lnTo>
                  <a:pt x="12302263" y="12281114"/>
                </a:lnTo>
                <a:lnTo>
                  <a:pt x="13451974" y="13430825"/>
                </a:lnTo>
                <a:lnTo>
                  <a:pt x="13502586" y="13384495"/>
                </a:lnTo>
                <a:cubicBezTo>
                  <a:pt x="13755040" y="13173226"/>
                  <a:pt x="14057745" y="13052765"/>
                  <a:pt x="14367502" y="13023113"/>
                </a:cubicBezTo>
                <a:lnTo>
                  <a:pt x="14387479" y="13022041"/>
                </a:lnTo>
                <a:lnTo>
                  <a:pt x="14289312" y="12122633"/>
                </a:lnTo>
                <a:cubicBezTo>
                  <a:pt x="14142977" y="11176247"/>
                  <a:pt x="13870434" y="10240634"/>
                  <a:pt x="13472295" y="9343221"/>
                </a:cubicBezTo>
                <a:close/>
                <a:moveTo>
                  <a:pt x="9896001" y="4880976"/>
                </a:moveTo>
                <a:lnTo>
                  <a:pt x="9652970" y="4692940"/>
                </a:lnTo>
                <a:cubicBezTo>
                  <a:pt x="9264879" y="4418111"/>
                  <a:pt x="8863838" y="4170942"/>
                  <a:pt x="8452696" y="3951496"/>
                </a:cubicBezTo>
                <a:lnTo>
                  <a:pt x="8426226" y="3937897"/>
                </a:lnTo>
                <a:lnTo>
                  <a:pt x="8162740" y="4083891"/>
                </a:lnTo>
                <a:cubicBezTo>
                  <a:pt x="7858303" y="4258869"/>
                  <a:pt x="7559950" y="4449431"/>
                  <a:pt x="7268882" y="4655556"/>
                </a:cubicBezTo>
                <a:lnTo>
                  <a:pt x="7008665" y="4856889"/>
                </a:lnTo>
                <a:lnTo>
                  <a:pt x="7062334" y="4923104"/>
                </a:lnTo>
                <a:cubicBezTo>
                  <a:pt x="7371032" y="5332259"/>
                  <a:pt x="7455486" y="5856792"/>
                  <a:pt x="7315692" y="6329074"/>
                </a:cubicBezTo>
                <a:lnTo>
                  <a:pt x="7274326" y="6447338"/>
                </a:lnTo>
                <a:lnTo>
                  <a:pt x="7334783" y="6492798"/>
                </a:lnTo>
                <a:cubicBezTo>
                  <a:pt x="7592407" y="6669904"/>
                  <a:pt x="8009465" y="6784986"/>
                  <a:pt x="8480130" y="6784985"/>
                </a:cubicBezTo>
                <a:cubicBezTo>
                  <a:pt x="8908008" y="6784985"/>
                  <a:pt x="9291581" y="6689876"/>
                  <a:pt x="9551344" y="6539518"/>
                </a:cubicBezTo>
                <a:lnTo>
                  <a:pt x="9653216" y="6472888"/>
                </a:lnTo>
                <a:lnTo>
                  <a:pt x="9604597" y="6333885"/>
                </a:lnTo>
                <a:cubicBezTo>
                  <a:pt x="9464808" y="5861598"/>
                  <a:pt x="9549263" y="5337063"/>
                  <a:pt x="9857961" y="4927909"/>
                </a:cubicBezTo>
                <a:close/>
                <a:moveTo>
                  <a:pt x="12137276" y="7104197"/>
                </a:moveTo>
                <a:lnTo>
                  <a:pt x="12127487" y="7113045"/>
                </a:lnTo>
                <a:cubicBezTo>
                  <a:pt x="11699012" y="7462515"/>
                  <a:pt x="11130589" y="7554563"/>
                  <a:pt x="10628391" y="7389188"/>
                </a:cubicBezTo>
                <a:lnTo>
                  <a:pt x="10593628" y="7375946"/>
                </a:lnTo>
                <a:lnTo>
                  <a:pt x="10576995" y="7393952"/>
                </a:lnTo>
                <a:cubicBezTo>
                  <a:pt x="10388052" y="7648537"/>
                  <a:pt x="10263827" y="8079673"/>
                  <a:pt x="10263827" y="8568676"/>
                </a:cubicBezTo>
                <a:cubicBezTo>
                  <a:pt x="10263827" y="9039341"/>
                  <a:pt x="10378909" y="9456400"/>
                  <a:pt x="10556014" y="9714023"/>
                </a:cubicBezTo>
                <a:lnTo>
                  <a:pt x="10568946" y="9731221"/>
                </a:lnTo>
                <a:lnTo>
                  <a:pt x="10633209" y="9706744"/>
                </a:lnTo>
                <a:cubicBezTo>
                  <a:pt x="11135405" y="9541371"/>
                  <a:pt x="11703829" y="9633419"/>
                  <a:pt x="12132303" y="9982888"/>
                </a:cubicBezTo>
                <a:lnTo>
                  <a:pt x="12151025" y="9999810"/>
                </a:lnTo>
                <a:lnTo>
                  <a:pt x="12332923" y="9764714"/>
                </a:lnTo>
                <a:cubicBezTo>
                  <a:pt x="12607754" y="9376622"/>
                  <a:pt x="12854923" y="8975580"/>
                  <a:pt x="13074369" y="8564437"/>
                </a:cubicBezTo>
                <a:lnTo>
                  <a:pt x="13081267" y="8551009"/>
                </a:lnTo>
                <a:lnTo>
                  <a:pt x="13032314" y="8459557"/>
                </a:lnTo>
                <a:cubicBezTo>
                  <a:pt x="12818181" y="8073379"/>
                  <a:pt x="12579278" y="7696553"/>
                  <a:pt x="12315663" y="7331485"/>
                </a:cubicBezTo>
                <a:close/>
                <a:moveTo>
                  <a:pt x="11997148" y="5010964"/>
                </a:moveTo>
                <a:cubicBezTo>
                  <a:pt x="11516024" y="4529839"/>
                  <a:pt x="10735964" y="4529839"/>
                  <a:pt x="10254839" y="5010964"/>
                </a:cubicBezTo>
                <a:cubicBezTo>
                  <a:pt x="9773713" y="5492089"/>
                  <a:pt x="9773715" y="6272148"/>
                  <a:pt x="10254839" y="6753273"/>
                </a:cubicBezTo>
                <a:cubicBezTo>
                  <a:pt x="10735965" y="7234398"/>
                  <a:pt x="11516023" y="7234399"/>
                  <a:pt x="11997149" y="6753273"/>
                </a:cubicBezTo>
                <a:cubicBezTo>
                  <a:pt x="12478274" y="6272148"/>
                  <a:pt x="12478274" y="5492089"/>
                  <a:pt x="11997148" y="5010964"/>
                </a:cubicBezTo>
                <a:close/>
                <a:moveTo>
                  <a:pt x="14340808" y="4071980"/>
                </a:moveTo>
                <a:lnTo>
                  <a:pt x="14258606" y="4064972"/>
                </a:lnTo>
                <a:cubicBezTo>
                  <a:pt x="14027794" y="4028139"/>
                  <a:pt x="13803550" y="3940226"/>
                  <a:pt x="13604103" y="3801232"/>
                </a:cubicBezTo>
                <a:lnTo>
                  <a:pt x="13521648" y="3738184"/>
                </a:lnTo>
                <a:lnTo>
                  <a:pt x="12366011" y="4893821"/>
                </a:lnTo>
                <a:lnTo>
                  <a:pt x="12417627" y="4960022"/>
                </a:lnTo>
                <a:cubicBezTo>
                  <a:pt x="12768684" y="5450518"/>
                  <a:pt x="12806543" y="6096086"/>
                  <a:pt x="12531205" y="6620027"/>
                </a:cubicBezTo>
                <a:lnTo>
                  <a:pt x="12476279" y="6712975"/>
                </a:lnTo>
                <a:lnTo>
                  <a:pt x="12519321" y="6767186"/>
                </a:lnTo>
                <a:cubicBezTo>
                  <a:pt x="12772848" y="7101936"/>
                  <a:pt x="13005076" y="7447221"/>
                  <a:pt x="13215958" y="7801111"/>
                </a:cubicBezTo>
                <a:lnTo>
                  <a:pt x="13343176" y="8023805"/>
                </a:lnTo>
                <a:lnTo>
                  <a:pt x="13382735" y="7940504"/>
                </a:lnTo>
                <a:cubicBezTo>
                  <a:pt x="13861996" y="6889176"/>
                  <a:pt x="14167778" y="5783628"/>
                  <a:pt x="14299089" y="4668394"/>
                </a:cubicBezTo>
                <a:close/>
                <a:moveTo>
                  <a:pt x="12931659" y="2649765"/>
                </a:moveTo>
                <a:lnTo>
                  <a:pt x="12365200" y="2689389"/>
                </a:lnTo>
                <a:cubicBezTo>
                  <a:pt x="11249967" y="2820700"/>
                  <a:pt x="10144419" y="3126482"/>
                  <a:pt x="9093091" y="3605744"/>
                </a:cubicBezTo>
                <a:lnTo>
                  <a:pt x="8951398" y="3673031"/>
                </a:lnTo>
                <a:lnTo>
                  <a:pt x="9116102" y="3764289"/>
                </a:lnTo>
                <a:cubicBezTo>
                  <a:pt x="9420537" y="3939268"/>
                  <a:pt x="9718889" y="4129830"/>
                  <a:pt x="10009957" y="4335953"/>
                </a:cubicBezTo>
                <a:lnTo>
                  <a:pt x="10276984" y="4542555"/>
                </a:lnTo>
                <a:lnTo>
                  <a:pt x="10388082" y="4476904"/>
                </a:lnTo>
                <a:cubicBezTo>
                  <a:pt x="10949448" y="4181898"/>
                  <a:pt x="11650435" y="4246430"/>
                  <a:pt x="12150718" y="4670503"/>
                </a:cubicBezTo>
                <a:lnTo>
                  <a:pt x="12195131" y="4711412"/>
                </a:lnTo>
                <a:lnTo>
                  <a:pt x="13339427" y="3567116"/>
                </a:lnTo>
                <a:lnTo>
                  <a:pt x="13291862" y="3515151"/>
                </a:lnTo>
                <a:cubicBezTo>
                  <a:pt x="13093796" y="3278475"/>
                  <a:pt x="12975543" y="2997633"/>
                  <a:pt x="12937102" y="2708220"/>
                </a:cubicBezTo>
                <a:close/>
                <a:moveTo>
                  <a:pt x="13261066" y="1521093"/>
                </a:moveTo>
                <a:lnTo>
                  <a:pt x="12686874" y="1240658"/>
                </a:lnTo>
                <a:cubicBezTo>
                  <a:pt x="11531746" y="746665"/>
                  <a:pt x="10063165" y="450978"/>
                  <a:pt x="8464530" y="450982"/>
                </a:cubicBezTo>
                <a:cubicBezTo>
                  <a:pt x="6604293" y="450976"/>
                  <a:pt x="4920164" y="851354"/>
                  <a:pt x="3701094" y="1498663"/>
                </a:cubicBezTo>
                <a:lnTo>
                  <a:pt x="3661852" y="1521593"/>
                </a:lnTo>
                <a:lnTo>
                  <a:pt x="3730840" y="1615430"/>
                </a:lnTo>
                <a:cubicBezTo>
                  <a:pt x="3857920" y="1807899"/>
                  <a:pt x="3938669" y="2021959"/>
                  <a:pt x="3973086" y="2241864"/>
                </a:cubicBezTo>
                <a:lnTo>
                  <a:pt x="3980219" y="2304498"/>
                </a:lnTo>
                <a:lnTo>
                  <a:pt x="4913640" y="2369788"/>
                </a:lnTo>
                <a:cubicBezTo>
                  <a:pt x="6028874" y="2501097"/>
                  <a:pt x="7134423" y="2806881"/>
                  <a:pt x="8185751" y="3286142"/>
                </a:cubicBezTo>
                <a:lnTo>
                  <a:pt x="8421594" y="3398140"/>
                </a:lnTo>
                <a:lnTo>
                  <a:pt x="8422377" y="3397737"/>
                </a:lnTo>
                <a:cubicBezTo>
                  <a:pt x="9566417" y="2832395"/>
                  <a:pt x="10781455" y="2476843"/>
                  <a:pt x="12008211" y="2332399"/>
                </a:cubicBezTo>
                <a:lnTo>
                  <a:pt x="12941256" y="2267136"/>
                </a:lnTo>
                <a:lnTo>
                  <a:pt x="12949388" y="2210327"/>
                </a:lnTo>
                <a:cubicBezTo>
                  <a:pt x="12987084" y="2004907"/>
                  <a:pt x="13065500" y="1805492"/>
                  <a:pt x="13184638" y="1625052"/>
                </a:cubicBezTo>
                <a:close/>
                <a:moveTo>
                  <a:pt x="15488551" y="3745912"/>
                </a:moveTo>
                <a:lnTo>
                  <a:pt x="15383057" y="3823471"/>
                </a:lnTo>
                <a:cubicBezTo>
                  <a:pt x="15180964" y="3956904"/>
                  <a:pt x="14955068" y="4039259"/>
                  <a:pt x="14723594" y="4070532"/>
                </a:cubicBezTo>
                <a:lnTo>
                  <a:pt x="14722864" y="4070577"/>
                </a:lnTo>
                <a:lnTo>
                  <a:pt x="14656078" y="5025383"/>
                </a:lnTo>
                <a:cubicBezTo>
                  <a:pt x="14524767" y="6140616"/>
                  <a:pt x="14218985" y="7246165"/>
                  <a:pt x="13739723" y="8297491"/>
                </a:cubicBezTo>
                <a:lnTo>
                  <a:pt x="13621740" y="8545941"/>
                </a:lnTo>
                <a:lnTo>
                  <a:pt x="13784529" y="8886679"/>
                </a:lnTo>
                <a:cubicBezTo>
                  <a:pt x="14345030" y="10117271"/>
                  <a:pt x="14667892" y="11422076"/>
                  <a:pt x="14751523" y="12729692"/>
                </a:cubicBezTo>
                <a:lnTo>
                  <a:pt x="14761039" y="13034434"/>
                </a:lnTo>
                <a:lnTo>
                  <a:pt x="14766248" y="13035026"/>
                </a:lnTo>
                <a:cubicBezTo>
                  <a:pt x="14986154" y="13069444"/>
                  <a:pt x="15200213" y="13150192"/>
                  <a:pt x="15392682" y="13277273"/>
                </a:cubicBezTo>
                <a:lnTo>
                  <a:pt x="15465581" y="13330866"/>
                </a:lnTo>
                <a:lnTo>
                  <a:pt x="15544454" y="13175070"/>
                </a:lnTo>
                <a:cubicBezTo>
                  <a:pt x="16121805" y="11978751"/>
                  <a:pt x="16473700" y="10389561"/>
                  <a:pt x="16473697" y="8645589"/>
                </a:cubicBezTo>
                <a:cubicBezTo>
                  <a:pt x="16473702" y="7046955"/>
                  <a:pt x="16178015" y="5578375"/>
                  <a:pt x="15684017" y="4423241"/>
                </a:cubicBezTo>
                <a:lnTo>
                  <a:pt x="15392131" y="3825601"/>
                </a:lnTo>
                <a:lnTo>
                  <a:pt x="15485342" y="3749464"/>
                </a:lnTo>
                <a:close/>
                <a:moveTo>
                  <a:pt x="15381124" y="1626988"/>
                </a:moveTo>
                <a:cubicBezTo>
                  <a:pt x="14899999" y="1145864"/>
                  <a:pt x="14119940" y="1145863"/>
                  <a:pt x="13638814" y="1626988"/>
                </a:cubicBezTo>
                <a:cubicBezTo>
                  <a:pt x="13157690" y="2108113"/>
                  <a:pt x="13157690" y="2888173"/>
                  <a:pt x="13638815" y="3369297"/>
                </a:cubicBezTo>
                <a:cubicBezTo>
                  <a:pt x="14119940" y="3850423"/>
                  <a:pt x="14899999" y="3850423"/>
                  <a:pt x="15381124" y="3369298"/>
                </a:cubicBezTo>
                <a:cubicBezTo>
                  <a:pt x="15862249" y="2888173"/>
                  <a:pt x="15862249" y="2108114"/>
                  <a:pt x="15381124" y="1626988"/>
                </a:cubicBezTo>
                <a:close/>
                <a:moveTo>
                  <a:pt x="15631974" y="1376134"/>
                </a:moveTo>
                <a:cubicBezTo>
                  <a:pt x="16174181" y="1918342"/>
                  <a:pt x="16241957" y="2755325"/>
                  <a:pt x="15835302" y="3371226"/>
                </a:cubicBezTo>
                <a:lnTo>
                  <a:pt x="15808110" y="3408211"/>
                </a:lnTo>
                <a:lnTo>
                  <a:pt x="15861964" y="3511467"/>
                </a:lnTo>
                <a:cubicBezTo>
                  <a:pt x="16521794" y="4862390"/>
                  <a:pt x="16924679" y="6665382"/>
                  <a:pt x="16924678" y="8645592"/>
                </a:cubicBezTo>
                <a:cubicBezTo>
                  <a:pt x="16924669" y="10478507"/>
                  <a:pt x="16579487" y="12159592"/>
                  <a:pt x="16004867" y="13470873"/>
                </a:cubicBezTo>
                <a:lnTo>
                  <a:pt x="15864260" y="13762232"/>
                </a:lnTo>
                <a:lnTo>
                  <a:pt x="15924807" y="13864693"/>
                </a:lnTo>
                <a:cubicBezTo>
                  <a:pt x="16239481" y="14463485"/>
                  <a:pt x="16145080" y="15221133"/>
                  <a:pt x="15641605" y="15724607"/>
                </a:cubicBezTo>
                <a:cubicBezTo>
                  <a:pt x="15138128" y="16228085"/>
                  <a:pt x="14380480" y="16322486"/>
                  <a:pt x="13781688" y="16007812"/>
                </a:cubicBezTo>
                <a:lnTo>
                  <a:pt x="13696784" y="15957639"/>
                </a:lnTo>
                <a:lnTo>
                  <a:pt x="13285479" y="16156131"/>
                </a:lnTo>
                <a:cubicBezTo>
                  <a:pt x="11974200" y="16730748"/>
                  <a:pt x="10293115" y="17075930"/>
                  <a:pt x="8460201" y="17075939"/>
                </a:cubicBezTo>
                <a:cubicBezTo>
                  <a:pt x="6479991" y="17075939"/>
                  <a:pt x="4676999" y="16673055"/>
                  <a:pt x="3326077" y="16013224"/>
                </a:cubicBezTo>
                <a:lnTo>
                  <a:pt x="3220645" y="15958237"/>
                </a:lnTo>
                <a:lnTo>
                  <a:pt x="3153050" y="15998181"/>
                </a:lnTo>
                <a:cubicBezTo>
                  <a:pt x="2554259" y="16312854"/>
                  <a:pt x="1796611" y="16218452"/>
                  <a:pt x="1293134" y="15714974"/>
                </a:cubicBezTo>
                <a:cubicBezTo>
                  <a:pt x="789656" y="15211497"/>
                  <a:pt x="695254" y="14453849"/>
                  <a:pt x="1009928" y="13855059"/>
                </a:cubicBezTo>
                <a:lnTo>
                  <a:pt x="1075379" y="13744299"/>
                </a:lnTo>
                <a:lnTo>
                  <a:pt x="1053165" y="13701514"/>
                </a:lnTo>
                <a:cubicBezTo>
                  <a:pt x="395858" y="12349368"/>
                  <a:pt x="-3665" y="10545629"/>
                  <a:pt x="25" y="8565420"/>
                </a:cubicBezTo>
                <a:cubicBezTo>
                  <a:pt x="3450" y="6732509"/>
                  <a:pt x="351765" y="5052071"/>
                  <a:pt x="928826" y="3741865"/>
                </a:cubicBezTo>
                <a:lnTo>
                  <a:pt x="1100085" y="3388674"/>
                </a:lnTo>
                <a:lnTo>
                  <a:pt x="1080180" y="3361599"/>
                </a:lnTo>
                <a:cubicBezTo>
                  <a:pt x="673525" y="2745698"/>
                  <a:pt x="741301" y="1908715"/>
                  <a:pt x="1283507" y="1366509"/>
                </a:cubicBezTo>
                <a:cubicBezTo>
                  <a:pt x="1786982" y="863034"/>
                  <a:pt x="2544629" y="768633"/>
                  <a:pt x="3143420" y="1083306"/>
                </a:cubicBezTo>
                <a:lnTo>
                  <a:pt x="3214014" y="1125022"/>
                </a:lnTo>
                <a:lnTo>
                  <a:pt x="3639245" y="919811"/>
                </a:lnTo>
                <a:cubicBezTo>
                  <a:pt x="4950527" y="345191"/>
                  <a:pt x="6631612" y="9"/>
                  <a:pt x="8464527" y="0"/>
                </a:cubicBezTo>
                <a:cubicBezTo>
                  <a:pt x="10444738" y="1"/>
                  <a:pt x="12247730" y="402886"/>
                  <a:pt x="13598648" y="1062711"/>
                </a:cubicBezTo>
                <a:lnTo>
                  <a:pt x="13717921" y="1124918"/>
                </a:lnTo>
                <a:lnTo>
                  <a:pt x="13772058" y="1092928"/>
                </a:lnTo>
                <a:cubicBezTo>
                  <a:pt x="14370849" y="778254"/>
                  <a:pt x="15128496" y="872657"/>
                  <a:pt x="15631974" y="1376134"/>
                </a:cubicBezTo>
                <a:close/>
              </a:path>
            </a:pathLst>
          </a:cu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phic 7" descr="Link outline">
            <a:extLst>
              <a:ext uri="{FF2B5EF4-FFF2-40B4-BE49-F238E27FC236}">
                <a16:creationId xmlns:a16="http://schemas.microsoft.com/office/drawing/2014/main" id="{33E7A20C-C8DD-D540-8414-B08421029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213035">
            <a:off x="5416934" y="3366760"/>
            <a:ext cx="1804402" cy="18044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18B39E3-7A02-284D-8074-BE0AD440B4D9}"/>
              </a:ext>
            </a:extLst>
          </p:cNvPr>
          <p:cNvSpPr/>
          <p:nvPr/>
        </p:nvSpPr>
        <p:spPr>
          <a:xfrm>
            <a:off x="1210696" y="2814143"/>
            <a:ext cx="2002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Embeddings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A0E5C9-78B5-DA4A-B9E8-2DEB0B5C5E06}"/>
              </a:ext>
            </a:extLst>
          </p:cNvPr>
          <p:cNvSpPr/>
          <p:nvPr/>
        </p:nvSpPr>
        <p:spPr>
          <a:xfrm>
            <a:off x="5320128" y="2814143"/>
            <a:ext cx="2385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Chain </a:t>
            </a:r>
            <a:r>
              <a:rPr lang="de-DE" sz="2800" b="1" dirty="0" err="1">
                <a:solidFill>
                  <a:schemeClr val="bg1"/>
                </a:solidFill>
              </a:rPr>
              <a:t>Strength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61BE2C-4E2D-3043-903A-DFC44F0C9C32}"/>
              </a:ext>
            </a:extLst>
          </p:cNvPr>
          <p:cNvSpPr/>
          <p:nvPr/>
        </p:nvSpPr>
        <p:spPr>
          <a:xfrm>
            <a:off x="9429562" y="2814143"/>
            <a:ext cx="2505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Annealing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Time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6943FB-F240-0547-82CE-C138EC98DD2C}"/>
              </a:ext>
            </a:extLst>
          </p:cNvPr>
          <p:cNvSpPr/>
          <p:nvPr/>
        </p:nvSpPr>
        <p:spPr>
          <a:xfrm>
            <a:off x="13538995" y="2814143"/>
            <a:ext cx="3114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Annealing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Schedule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CEE41F0-3279-A64D-B120-71D4BDE57F5D}"/>
              </a:ext>
            </a:extLst>
          </p:cNvPr>
          <p:cNvSpPr txBox="1">
            <a:spLocks/>
          </p:cNvSpPr>
          <p:nvPr/>
        </p:nvSpPr>
        <p:spPr>
          <a:xfrm>
            <a:off x="-15522758" y="-4432233"/>
            <a:ext cx="12243077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45DAC46-FE62-F54B-8E81-24831E045DAD}"/>
              </a:ext>
            </a:extLst>
          </p:cNvPr>
          <p:cNvSpPr txBox="1">
            <a:spLocks/>
          </p:cNvSpPr>
          <p:nvPr/>
        </p:nvSpPr>
        <p:spPr>
          <a:xfrm>
            <a:off x="-15370358" y="-11401519"/>
            <a:ext cx="12243077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34" name="Content Placeholder 4">
            <a:extLst>
              <a:ext uri="{FF2B5EF4-FFF2-40B4-BE49-F238E27FC236}">
                <a16:creationId xmlns:a16="http://schemas.microsoft.com/office/drawing/2014/main" id="{1A4828D1-4A78-F94D-BA8A-011D08C70E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57" t="6180" r="3689" b="3165"/>
          <a:stretch/>
        </p:blipFill>
        <p:spPr>
          <a:xfrm>
            <a:off x="13293551" y="5782287"/>
            <a:ext cx="3105890" cy="3025765"/>
          </a:xfrm>
          <a:prstGeom prst="rect">
            <a:avLst/>
          </a:prstGeom>
        </p:spPr>
      </p:pic>
      <p:sp>
        <p:nvSpPr>
          <p:cNvPr id="30" name="Freeform 5">
            <a:extLst>
              <a:ext uri="{FF2B5EF4-FFF2-40B4-BE49-F238E27FC236}">
                <a16:creationId xmlns:a16="http://schemas.microsoft.com/office/drawing/2014/main" id="{65C98EED-3BF1-F249-982F-3087D412156D}"/>
              </a:ext>
            </a:extLst>
          </p:cNvPr>
          <p:cNvSpPr>
            <a:spLocks noChangeAspect="1"/>
          </p:cNvSpPr>
          <p:nvPr/>
        </p:nvSpPr>
        <p:spPr>
          <a:xfrm>
            <a:off x="-11513783" y="2180648"/>
            <a:ext cx="17676000" cy="190306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" fmla="*/ 10196 w 10196"/>
              <a:gd name="connsiteY0" fmla="*/ 0 h 10000"/>
              <a:gd name="connsiteX1" fmla="*/ 1334 w 10196"/>
              <a:gd name="connsiteY1" fmla="*/ 0 h 10000"/>
              <a:gd name="connsiteX2" fmla="*/ 1242 w 10196"/>
              <a:gd name="connsiteY2" fmla="*/ 10000 h 10000"/>
              <a:gd name="connsiteX3" fmla="*/ 1138 w 10196"/>
              <a:gd name="connsiteY3" fmla="*/ 0 h 10000"/>
              <a:gd name="connsiteX4" fmla="*/ 0 w 10196"/>
              <a:gd name="connsiteY4" fmla="*/ 0 h 10000"/>
              <a:gd name="connsiteX0" fmla="*/ 10341 w 10341"/>
              <a:gd name="connsiteY0" fmla="*/ 0 h 10000"/>
              <a:gd name="connsiteX1" fmla="*/ 1334 w 10341"/>
              <a:gd name="connsiteY1" fmla="*/ 0 h 10000"/>
              <a:gd name="connsiteX2" fmla="*/ 1242 w 10341"/>
              <a:gd name="connsiteY2" fmla="*/ 10000 h 10000"/>
              <a:gd name="connsiteX3" fmla="*/ 1138 w 10341"/>
              <a:gd name="connsiteY3" fmla="*/ 0 h 10000"/>
              <a:gd name="connsiteX4" fmla="*/ 0 w 10341"/>
              <a:gd name="connsiteY4" fmla="*/ 0 h 10000"/>
              <a:gd name="connsiteX0" fmla="*/ 10475 w 10475"/>
              <a:gd name="connsiteY0" fmla="*/ 0 h 10000"/>
              <a:gd name="connsiteX1" fmla="*/ 1334 w 10475"/>
              <a:gd name="connsiteY1" fmla="*/ 0 h 10000"/>
              <a:gd name="connsiteX2" fmla="*/ 1242 w 10475"/>
              <a:gd name="connsiteY2" fmla="*/ 10000 h 10000"/>
              <a:gd name="connsiteX3" fmla="*/ 1138 w 10475"/>
              <a:gd name="connsiteY3" fmla="*/ 0 h 10000"/>
              <a:gd name="connsiteX4" fmla="*/ 0 w 1047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33B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Cambria" panose="02040503050406030204" pitchFamily="18" charset="0"/>
            </a:endParaRPr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83B3A918-450B-1348-B0E7-A760026D840E}"/>
              </a:ext>
            </a:extLst>
          </p:cNvPr>
          <p:cNvSpPr>
            <a:spLocks noChangeAspect="1"/>
          </p:cNvSpPr>
          <p:nvPr/>
        </p:nvSpPr>
        <p:spPr>
          <a:xfrm>
            <a:off x="4338569" y="2180648"/>
            <a:ext cx="17676000" cy="190306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" fmla="*/ 10196 w 10196"/>
              <a:gd name="connsiteY0" fmla="*/ 0 h 10000"/>
              <a:gd name="connsiteX1" fmla="*/ 1334 w 10196"/>
              <a:gd name="connsiteY1" fmla="*/ 0 h 10000"/>
              <a:gd name="connsiteX2" fmla="*/ 1242 w 10196"/>
              <a:gd name="connsiteY2" fmla="*/ 10000 h 10000"/>
              <a:gd name="connsiteX3" fmla="*/ 1138 w 10196"/>
              <a:gd name="connsiteY3" fmla="*/ 0 h 10000"/>
              <a:gd name="connsiteX4" fmla="*/ 0 w 10196"/>
              <a:gd name="connsiteY4" fmla="*/ 0 h 10000"/>
              <a:gd name="connsiteX0" fmla="*/ 10341 w 10341"/>
              <a:gd name="connsiteY0" fmla="*/ 0 h 10000"/>
              <a:gd name="connsiteX1" fmla="*/ 1334 w 10341"/>
              <a:gd name="connsiteY1" fmla="*/ 0 h 10000"/>
              <a:gd name="connsiteX2" fmla="*/ 1242 w 10341"/>
              <a:gd name="connsiteY2" fmla="*/ 10000 h 10000"/>
              <a:gd name="connsiteX3" fmla="*/ 1138 w 10341"/>
              <a:gd name="connsiteY3" fmla="*/ 0 h 10000"/>
              <a:gd name="connsiteX4" fmla="*/ 0 w 10341"/>
              <a:gd name="connsiteY4" fmla="*/ 0 h 10000"/>
              <a:gd name="connsiteX0" fmla="*/ 10475 w 10475"/>
              <a:gd name="connsiteY0" fmla="*/ 0 h 10000"/>
              <a:gd name="connsiteX1" fmla="*/ 1334 w 10475"/>
              <a:gd name="connsiteY1" fmla="*/ 0 h 10000"/>
              <a:gd name="connsiteX2" fmla="*/ 1242 w 10475"/>
              <a:gd name="connsiteY2" fmla="*/ 10000 h 10000"/>
              <a:gd name="connsiteX3" fmla="*/ 1138 w 10475"/>
              <a:gd name="connsiteY3" fmla="*/ 0 h 10000"/>
              <a:gd name="connsiteX4" fmla="*/ 0 w 1047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33B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Cambria" panose="02040503050406030204" pitchFamily="18" charset="0"/>
            </a:endParaRPr>
          </a:p>
        </p:txBody>
      </p:sp>
      <p:pic>
        <p:nvPicPr>
          <p:cNvPr id="37" name="Graphic 36" descr="Stopwatch 25% outline">
            <a:extLst>
              <a:ext uri="{FF2B5EF4-FFF2-40B4-BE49-F238E27FC236}">
                <a16:creationId xmlns:a16="http://schemas.microsoft.com/office/drawing/2014/main" id="{ACFA5DCC-2C4E-C64C-9AFB-E45F381F84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54390" y="3613776"/>
            <a:ext cx="1310366" cy="1310366"/>
          </a:xfrm>
          <a:prstGeom prst="rect">
            <a:avLst/>
          </a:prstGeom>
        </p:spPr>
      </p:pic>
      <p:pic>
        <p:nvPicPr>
          <p:cNvPr id="38" name="Graphic 37" descr="Metronome outline">
            <a:extLst>
              <a:ext uri="{FF2B5EF4-FFF2-40B4-BE49-F238E27FC236}">
                <a16:creationId xmlns:a16="http://schemas.microsoft.com/office/drawing/2014/main" id="{ABE518C1-6883-034A-BE0F-8333DEA175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154516" y="3498059"/>
            <a:ext cx="1541798" cy="154179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D45BE15A-7329-6D4B-8B1A-D4B0E8B763F1}"/>
              </a:ext>
            </a:extLst>
          </p:cNvPr>
          <p:cNvGrpSpPr/>
          <p:nvPr/>
        </p:nvGrpSpPr>
        <p:grpSpPr>
          <a:xfrm>
            <a:off x="617220" y="5316270"/>
            <a:ext cx="16299180" cy="3829278"/>
            <a:chOff x="48935" y="3679234"/>
            <a:chExt cx="9037003" cy="783050"/>
          </a:xfrm>
        </p:grpSpPr>
        <p:sp>
          <p:nvSpPr>
            <p:cNvPr id="40" name="Text Placeholder 46">
              <a:extLst>
                <a:ext uri="{FF2B5EF4-FFF2-40B4-BE49-F238E27FC236}">
                  <a16:creationId xmlns:a16="http://schemas.microsoft.com/office/drawing/2014/main" id="{DC8AD9BC-B1F8-A940-A231-7FB910ED6E2D}"/>
                </a:ext>
              </a:extLst>
            </p:cNvPr>
            <p:cNvSpPr txBox="1">
              <a:spLocks/>
            </p:cNvSpPr>
            <p:nvPr/>
          </p:nvSpPr>
          <p:spPr>
            <a:xfrm>
              <a:off x="334784" y="3743276"/>
              <a:ext cx="8475658" cy="65207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bg2"/>
                  </a:solidFill>
                  <a:latin typeface="+mj-lt"/>
                  <a:ea typeface="+mn-ea"/>
                  <a:cs typeface="+mn-cs"/>
                </a:defRPr>
              </a:lvl1pPr>
              <a:lvl2pPr marL="173038" indent="-173038" algn="l" defTabSz="914400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Char char="§"/>
                <a:defRPr sz="10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2pPr>
              <a:lvl3pPr marL="339725" indent="-1666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9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3pPr>
              <a:lvl4pPr marL="514350" indent="-174625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4pPr>
              <a:lvl5pPr marL="687388" indent="-17303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sz="3200" i="1" dirty="0" err="1">
                  <a:solidFill>
                    <a:schemeClr val="bg1"/>
                  </a:solidFill>
                </a:rPr>
                <a:t>max</a:t>
              </a:r>
              <a:r>
                <a:rPr lang="de-DE" sz="3200" i="1" dirty="0">
                  <a:solidFill>
                    <a:schemeClr val="bg1"/>
                  </a:solidFill>
                </a:rPr>
                <a:t>(QUBO) – </a:t>
              </a:r>
              <a:r>
                <a:rPr lang="de-DE" sz="3200" dirty="0">
                  <a:solidFill>
                    <a:schemeClr val="bg1"/>
                  </a:solidFill>
                </a:rPr>
                <a:t>empfohlener Startwert – hatte stetige, mäßige Resultate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sz="3200" i="1" dirty="0" err="1">
                  <a:solidFill>
                    <a:schemeClr val="bg1"/>
                  </a:solidFill>
                </a:rPr>
                <a:t>Scaled</a:t>
              </a:r>
              <a:r>
                <a:rPr lang="de-DE" sz="3200" dirty="0">
                  <a:solidFill>
                    <a:schemeClr val="bg1"/>
                  </a:solidFill>
                </a:rPr>
                <a:t> (skaliert zur größten Bias) hatte die schlechtesten Ergebnisse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sz="3200" dirty="0">
                  <a:solidFill>
                    <a:schemeClr val="bg1"/>
                  </a:solidFill>
                </a:rPr>
                <a:t>Beste Resultate: </a:t>
              </a:r>
              <a:r>
                <a:rPr lang="de-DE" sz="3200" i="1" dirty="0" err="1">
                  <a:solidFill>
                    <a:schemeClr val="bg1"/>
                  </a:solidFill>
                </a:rPr>
                <a:t>torque</a:t>
              </a:r>
              <a:r>
                <a:rPr lang="de-DE" sz="3200" i="1" dirty="0">
                  <a:solidFill>
                    <a:schemeClr val="bg1"/>
                  </a:solidFill>
                </a:rPr>
                <a:t> </a:t>
              </a:r>
              <a:r>
                <a:rPr lang="de-DE" sz="3200" i="1" dirty="0" err="1">
                  <a:solidFill>
                    <a:schemeClr val="bg1"/>
                  </a:solidFill>
                </a:rPr>
                <a:t>compensation</a:t>
              </a:r>
              <a:r>
                <a:rPr lang="de-DE" sz="3200" dirty="0">
                  <a:solidFill>
                    <a:schemeClr val="bg1"/>
                  </a:solidFill>
                </a:rPr>
                <a:t> um Chain Breaks zu verringern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126B99-DC0D-9741-B5DB-A19E1AA47302}"/>
                </a:ext>
              </a:extLst>
            </p:cNvPr>
            <p:cNvCxnSpPr/>
            <p:nvPr/>
          </p:nvCxnSpPr>
          <p:spPr>
            <a:xfrm>
              <a:off x="48935" y="4412313"/>
              <a:ext cx="9037003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A174D6-79AE-D348-A38E-8D159893443D}"/>
                </a:ext>
              </a:extLst>
            </p:cNvPr>
            <p:cNvCxnSpPr/>
            <p:nvPr/>
          </p:nvCxnSpPr>
          <p:spPr>
            <a:xfrm>
              <a:off x="48935" y="3738861"/>
              <a:ext cx="9037003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F435365-A09B-6A4A-8383-8E5980610C12}"/>
                </a:ext>
              </a:extLst>
            </p:cNvPr>
            <p:cNvSpPr/>
            <p:nvPr/>
          </p:nvSpPr>
          <p:spPr>
            <a:xfrm>
              <a:off x="48935" y="4359968"/>
              <a:ext cx="9037003" cy="102316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50000">
                  <a:sysClr val="window" lastClr="FFFFFF">
                    <a:alpha val="0"/>
                  </a:sysClr>
                </a:gs>
                <a:gs pos="100000">
                  <a:sysClr val="window" lastClr="FFFFFF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</a:ln>
            <a:effectLst/>
          </p:spPr>
          <p:txBody>
            <a:bodyPr numCol="1" rtlCol="0" anchor="ctr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de-DE" sz="3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E21ABA3-4080-AA45-B398-8D5D8AC7F084}"/>
                </a:ext>
              </a:extLst>
            </p:cNvPr>
            <p:cNvSpPr/>
            <p:nvPr/>
          </p:nvSpPr>
          <p:spPr>
            <a:xfrm>
              <a:off x="48935" y="3679234"/>
              <a:ext cx="9037003" cy="102316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50000">
                  <a:sysClr val="window" lastClr="FFFFFF">
                    <a:alpha val="0"/>
                  </a:sysClr>
                </a:gs>
                <a:gs pos="100000">
                  <a:sysClr val="window" lastClr="FFFFFF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</a:ln>
            <a:effectLst/>
          </p:spPr>
          <p:txBody>
            <a:bodyPr numCol="1" rtlCol="0" anchor="ctr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de-DE" sz="3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E7C424-3532-8340-84AD-B3C3C0360023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45" name="Google Shape;43;p2">
              <a:extLst>
                <a:ext uri="{FF2B5EF4-FFF2-40B4-BE49-F238E27FC236}">
                  <a16:creationId xmlns:a16="http://schemas.microsoft.com/office/drawing/2014/main" id="{BB976EA5-BBAF-2D44-A0F6-328BE9D83E41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55;p2">
              <a:extLst>
                <a:ext uri="{FF2B5EF4-FFF2-40B4-BE49-F238E27FC236}">
                  <a16:creationId xmlns:a16="http://schemas.microsoft.com/office/drawing/2014/main" id="{8816ABF4-C834-F14B-821D-95309EF5FC83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Textfeld 27">
              <a:extLst>
                <a:ext uri="{FF2B5EF4-FFF2-40B4-BE49-F238E27FC236}">
                  <a16:creationId xmlns:a16="http://schemas.microsoft.com/office/drawing/2014/main" id="{AB72DA22-F006-4444-8B36-C86522472F3A}"/>
                </a:ext>
              </a:extLst>
            </p:cNvPr>
            <p:cNvSpPr txBox="1"/>
            <p:nvPr/>
          </p:nvSpPr>
          <p:spPr>
            <a:xfrm>
              <a:off x="10480210" y="2003996"/>
              <a:ext cx="960366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075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776B-5622-F642-B24A-2A9CF6F8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Key </a:t>
            </a:r>
            <a:r>
              <a:rPr lang="de-DE" dirty="0" err="1">
                <a:solidFill>
                  <a:schemeClr val="bg1"/>
                </a:solidFill>
              </a:rPr>
              <a:t>Takeaways</a:t>
            </a:r>
            <a:r>
              <a:rPr lang="de-DE" dirty="0">
                <a:solidFill>
                  <a:schemeClr val="bg1"/>
                </a:solidFill>
              </a:rPr>
              <a:t> der D-Wave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C40A-FAFB-124C-8D31-C5B282D85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5452EA21-E5D8-C64A-97E1-AEA634DC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19</a:t>
            </a:fld>
            <a:endParaRPr lang="de-DE">
              <a:solidFill>
                <a:schemeClr val="bg1"/>
              </a:solidFill>
            </a:endParaRPr>
          </a:p>
        </p:txBody>
      </p:sp>
      <p:pic>
        <p:nvPicPr>
          <p:cNvPr id="16" name="Graphic 15" descr="Stopwatch 25% outline">
            <a:extLst>
              <a:ext uri="{FF2B5EF4-FFF2-40B4-BE49-F238E27FC236}">
                <a16:creationId xmlns:a16="http://schemas.microsoft.com/office/drawing/2014/main" id="{09EDFCE1-9B82-5548-AD32-8EB5BAFC1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2551" y="3397110"/>
            <a:ext cx="1743698" cy="17436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18B39E3-7A02-284D-8074-BE0AD440B4D9}"/>
              </a:ext>
            </a:extLst>
          </p:cNvPr>
          <p:cNvSpPr/>
          <p:nvPr/>
        </p:nvSpPr>
        <p:spPr>
          <a:xfrm>
            <a:off x="1210696" y="2814143"/>
            <a:ext cx="2002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Embeddings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A0E5C9-78B5-DA4A-B9E8-2DEB0B5C5E06}"/>
              </a:ext>
            </a:extLst>
          </p:cNvPr>
          <p:cNvSpPr/>
          <p:nvPr/>
        </p:nvSpPr>
        <p:spPr>
          <a:xfrm>
            <a:off x="5320128" y="2814143"/>
            <a:ext cx="2385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Chain </a:t>
            </a:r>
            <a:r>
              <a:rPr lang="de-DE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Strength</a:t>
            </a:r>
            <a:endParaRPr lang="de-DE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61BE2C-4E2D-3043-903A-DFC44F0C9C32}"/>
              </a:ext>
            </a:extLst>
          </p:cNvPr>
          <p:cNvSpPr/>
          <p:nvPr/>
        </p:nvSpPr>
        <p:spPr>
          <a:xfrm>
            <a:off x="9429562" y="2814143"/>
            <a:ext cx="2505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err="1">
                <a:solidFill>
                  <a:schemeClr val="bg1"/>
                </a:solidFill>
              </a:rPr>
              <a:t>Annealing</a:t>
            </a:r>
            <a:r>
              <a:rPr lang="de-DE" sz="2800" b="1" dirty="0">
                <a:solidFill>
                  <a:schemeClr val="bg1"/>
                </a:solidFill>
              </a:rPr>
              <a:t> Time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6943FB-F240-0547-82CE-C138EC98DD2C}"/>
              </a:ext>
            </a:extLst>
          </p:cNvPr>
          <p:cNvSpPr/>
          <p:nvPr/>
        </p:nvSpPr>
        <p:spPr>
          <a:xfrm>
            <a:off x="13538995" y="2814143"/>
            <a:ext cx="3114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Annealing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Schedule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AB92410-46D1-1146-AF99-F78868C4BD02}"/>
              </a:ext>
            </a:extLst>
          </p:cNvPr>
          <p:cNvSpPr txBox="1">
            <a:spLocks/>
          </p:cNvSpPr>
          <p:nvPr/>
        </p:nvSpPr>
        <p:spPr>
          <a:xfrm>
            <a:off x="-15522758" y="2537053"/>
            <a:ext cx="12243077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CEE41F0-3279-A64D-B120-71D4BDE57F5D}"/>
              </a:ext>
            </a:extLst>
          </p:cNvPr>
          <p:cNvSpPr txBox="1">
            <a:spLocks/>
          </p:cNvSpPr>
          <p:nvPr/>
        </p:nvSpPr>
        <p:spPr>
          <a:xfrm>
            <a:off x="-15522758" y="-4432233"/>
            <a:ext cx="12243077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45DAC46-FE62-F54B-8E81-24831E045DAD}"/>
              </a:ext>
            </a:extLst>
          </p:cNvPr>
          <p:cNvSpPr txBox="1">
            <a:spLocks/>
          </p:cNvSpPr>
          <p:nvPr/>
        </p:nvSpPr>
        <p:spPr>
          <a:xfrm>
            <a:off x="-15370358" y="-11401519"/>
            <a:ext cx="12243077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A34A21CF-E8CF-1C44-B164-91C10A68FC4A}"/>
              </a:ext>
            </a:extLst>
          </p:cNvPr>
          <p:cNvSpPr>
            <a:spLocks noChangeAspect="1"/>
          </p:cNvSpPr>
          <p:nvPr/>
        </p:nvSpPr>
        <p:spPr>
          <a:xfrm>
            <a:off x="-7831649" y="2180648"/>
            <a:ext cx="17676000" cy="190306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" fmla="*/ 10196 w 10196"/>
              <a:gd name="connsiteY0" fmla="*/ 0 h 10000"/>
              <a:gd name="connsiteX1" fmla="*/ 1334 w 10196"/>
              <a:gd name="connsiteY1" fmla="*/ 0 h 10000"/>
              <a:gd name="connsiteX2" fmla="*/ 1242 w 10196"/>
              <a:gd name="connsiteY2" fmla="*/ 10000 h 10000"/>
              <a:gd name="connsiteX3" fmla="*/ 1138 w 10196"/>
              <a:gd name="connsiteY3" fmla="*/ 0 h 10000"/>
              <a:gd name="connsiteX4" fmla="*/ 0 w 10196"/>
              <a:gd name="connsiteY4" fmla="*/ 0 h 10000"/>
              <a:gd name="connsiteX0" fmla="*/ 10341 w 10341"/>
              <a:gd name="connsiteY0" fmla="*/ 0 h 10000"/>
              <a:gd name="connsiteX1" fmla="*/ 1334 w 10341"/>
              <a:gd name="connsiteY1" fmla="*/ 0 h 10000"/>
              <a:gd name="connsiteX2" fmla="*/ 1242 w 10341"/>
              <a:gd name="connsiteY2" fmla="*/ 10000 h 10000"/>
              <a:gd name="connsiteX3" fmla="*/ 1138 w 10341"/>
              <a:gd name="connsiteY3" fmla="*/ 0 h 10000"/>
              <a:gd name="connsiteX4" fmla="*/ 0 w 10341"/>
              <a:gd name="connsiteY4" fmla="*/ 0 h 10000"/>
              <a:gd name="connsiteX0" fmla="*/ 10475 w 10475"/>
              <a:gd name="connsiteY0" fmla="*/ 0 h 10000"/>
              <a:gd name="connsiteX1" fmla="*/ 1334 w 10475"/>
              <a:gd name="connsiteY1" fmla="*/ 0 h 10000"/>
              <a:gd name="connsiteX2" fmla="*/ 1242 w 10475"/>
              <a:gd name="connsiteY2" fmla="*/ 10000 h 10000"/>
              <a:gd name="connsiteX3" fmla="*/ 1138 w 10475"/>
              <a:gd name="connsiteY3" fmla="*/ 0 h 10000"/>
              <a:gd name="connsiteX4" fmla="*/ 0 w 1047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33B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Cambria" panose="02040503050406030204" pitchFamily="18" charset="0"/>
            </a:endParaRP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6C767E1E-D33D-9C42-BEF1-95EF19587099}"/>
              </a:ext>
            </a:extLst>
          </p:cNvPr>
          <p:cNvSpPr>
            <a:spLocks noChangeAspect="1"/>
          </p:cNvSpPr>
          <p:nvPr/>
        </p:nvSpPr>
        <p:spPr>
          <a:xfrm>
            <a:off x="8291050" y="2180648"/>
            <a:ext cx="17676000" cy="190306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" fmla="*/ 10196 w 10196"/>
              <a:gd name="connsiteY0" fmla="*/ 0 h 10000"/>
              <a:gd name="connsiteX1" fmla="*/ 1334 w 10196"/>
              <a:gd name="connsiteY1" fmla="*/ 0 h 10000"/>
              <a:gd name="connsiteX2" fmla="*/ 1242 w 10196"/>
              <a:gd name="connsiteY2" fmla="*/ 10000 h 10000"/>
              <a:gd name="connsiteX3" fmla="*/ 1138 w 10196"/>
              <a:gd name="connsiteY3" fmla="*/ 0 h 10000"/>
              <a:gd name="connsiteX4" fmla="*/ 0 w 10196"/>
              <a:gd name="connsiteY4" fmla="*/ 0 h 10000"/>
              <a:gd name="connsiteX0" fmla="*/ 10341 w 10341"/>
              <a:gd name="connsiteY0" fmla="*/ 0 h 10000"/>
              <a:gd name="connsiteX1" fmla="*/ 1334 w 10341"/>
              <a:gd name="connsiteY1" fmla="*/ 0 h 10000"/>
              <a:gd name="connsiteX2" fmla="*/ 1242 w 10341"/>
              <a:gd name="connsiteY2" fmla="*/ 10000 h 10000"/>
              <a:gd name="connsiteX3" fmla="*/ 1138 w 10341"/>
              <a:gd name="connsiteY3" fmla="*/ 0 h 10000"/>
              <a:gd name="connsiteX4" fmla="*/ 0 w 10341"/>
              <a:gd name="connsiteY4" fmla="*/ 0 h 10000"/>
              <a:gd name="connsiteX0" fmla="*/ 10475 w 10475"/>
              <a:gd name="connsiteY0" fmla="*/ 0 h 10000"/>
              <a:gd name="connsiteX1" fmla="*/ 1334 w 10475"/>
              <a:gd name="connsiteY1" fmla="*/ 0 h 10000"/>
              <a:gd name="connsiteX2" fmla="*/ 1242 w 10475"/>
              <a:gd name="connsiteY2" fmla="*/ 10000 h 10000"/>
              <a:gd name="connsiteX3" fmla="*/ 1138 w 10475"/>
              <a:gd name="connsiteY3" fmla="*/ 0 h 10000"/>
              <a:gd name="connsiteX4" fmla="*/ 0 w 1047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33B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Cambria" panose="02040503050406030204" pitchFamily="18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14AD67C-84E2-464A-B2C8-9B3C30713814}"/>
              </a:ext>
            </a:extLst>
          </p:cNvPr>
          <p:cNvSpPr/>
          <p:nvPr/>
        </p:nvSpPr>
        <p:spPr>
          <a:xfrm rot="8100000" flipH="1" flipV="1">
            <a:off x="1575603" y="3714935"/>
            <a:ext cx="1098230" cy="1108046"/>
          </a:xfrm>
          <a:custGeom>
            <a:avLst/>
            <a:gdLst>
              <a:gd name="connsiteX0" fmla="*/ 3286292 w 16924678"/>
              <a:gd name="connsiteY0" fmla="*/ 13721820 h 17075939"/>
              <a:gd name="connsiteX1" fmla="*/ 1543983 w 16924678"/>
              <a:gd name="connsiteY1" fmla="*/ 13721820 h 17075939"/>
              <a:gd name="connsiteX2" fmla="*/ 1543983 w 16924678"/>
              <a:gd name="connsiteY2" fmla="*/ 15464129 h 17075939"/>
              <a:gd name="connsiteX3" fmla="*/ 3286293 w 16924678"/>
              <a:gd name="connsiteY3" fmla="*/ 15464129 h 17075939"/>
              <a:gd name="connsiteX4" fmla="*/ 3286292 w 16924678"/>
              <a:gd name="connsiteY4" fmla="*/ 13721820 h 17075939"/>
              <a:gd name="connsiteX5" fmla="*/ 8034878 w 16924678"/>
              <a:gd name="connsiteY5" fmla="*/ 13419521 h 17075939"/>
              <a:gd name="connsiteX6" fmla="*/ 7756550 w 16924678"/>
              <a:gd name="connsiteY6" fmla="*/ 13260520 h 17075939"/>
              <a:gd name="connsiteX7" fmla="*/ 6722624 w 16924678"/>
              <a:gd name="connsiteY7" fmla="*/ 12563882 h 17075939"/>
              <a:gd name="connsiteX8" fmla="*/ 6678517 w 16924678"/>
              <a:gd name="connsiteY8" fmla="*/ 12528862 h 17075939"/>
              <a:gd name="connsiteX9" fmla="*/ 6588435 w 16924678"/>
              <a:gd name="connsiteY9" fmla="*/ 12585955 h 17075939"/>
              <a:gd name="connsiteX10" fmla="*/ 4926025 w 16924678"/>
              <a:gd name="connsiteY10" fmla="*/ 12534329 h 17075939"/>
              <a:gd name="connsiteX11" fmla="*/ 4810463 w 16924678"/>
              <a:gd name="connsiteY11" fmla="*/ 12449369 h 17075939"/>
              <a:gd name="connsiteX12" fmla="*/ 3655184 w 16924678"/>
              <a:gd name="connsiteY12" fmla="*/ 13604649 h 17075939"/>
              <a:gd name="connsiteX13" fmla="*/ 3718231 w 16924678"/>
              <a:gd name="connsiteY13" fmla="*/ 13687104 h 17075939"/>
              <a:gd name="connsiteX14" fmla="*/ 3981971 w 16924678"/>
              <a:gd name="connsiteY14" fmla="*/ 14341608 h 17075939"/>
              <a:gd name="connsiteX15" fmla="*/ 3995486 w 16924678"/>
              <a:gd name="connsiteY15" fmla="*/ 14500132 h 17075939"/>
              <a:gd name="connsiteX16" fmla="*/ 4903233 w 16924678"/>
              <a:gd name="connsiteY16" fmla="*/ 14401054 h 17075939"/>
              <a:gd name="connsiteX17" fmla="*/ 7980329 w 16924678"/>
              <a:gd name="connsiteY17" fmla="*/ 13446674 h 17075939"/>
              <a:gd name="connsiteX18" fmla="*/ 3609779 w 16924678"/>
              <a:gd name="connsiteY18" fmla="*/ 8962230 h 17075939"/>
              <a:gd name="connsiteX19" fmla="*/ 3586921 w 16924678"/>
              <a:gd name="connsiteY19" fmla="*/ 9008150 h 17075939"/>
              <a:gd name="connsiteX20" fmla="*/ 2632539 w 16924678"/>
              <a:gd name="connsiteY20" fmla="*/ 12085244 h 17075939"/>
              <a:gd name="connsiteX21" fmla="*/ 2531456 w 16924678"/>
              <a:gd name="connsiteY21" fmla="*/ 13011373 h 17075939"/>
              <a:gd name="connsiteX22" fmla="*/ 2625219 w 16924678"/>
              <a:gd name="connsiteY22" fmla="*/ 13020103 h 17075939"/>
              <a:gd name="connsiteX23" fmla="*/ 3432150 w 16924678"/>
              <a:gd name="connsiteY23" fmla="*/ 13374862 h 17075939"/>
              <a:gd name="connsiteX24" fmla="*/ 3484115 w 16924678"/>
              <a:gd name="connsiteY24" fmla="*/ 13422428 h 17075939"/>
              <a:gd name="connsiteX25" fmla="*/ 4628889 w 16924678"/>
              <a:gd name="connsiteY25" fmla="*/ 12277654 h 17075939"/>
              <a:gd name="connsiteX26" fmla="*/ 4568182 w 16924678"/>
              <a:gd name="connsiteY26" fmla="*/ 12210490 h 17075939"/>
              <a:gd name="connsiteX27" fmla="*/ 4484785 w 16924678"/>
              <a:gd name="connsiteY27" fmla="*/ 10319466 h 17075939"/>
              <a:gd name="connsiteX28" fmla="*/ 4490493 w 16924678"/>
              <a:gd name="connsiteY28" fmla="*/ 10311853 h 17075939"/>
              <a:gd name="connsiteX29" fmla="*/ 4291392 w 16924678"/>
              <a:gd name="connsiteY29" fmla="*/ 10054519 h 17075939"/>
              <a:gd name="connsiteX30" fmla="*/ 3719728 w 16924678"/>
              <a:gd name="connsiteY30" fmla="*/ 9160663 h 17075939"/>
              <a:gd name="connsiteX31" fmla="*/ 6670265 w 16924678"/>
              <a:gd name="connsiteY31" fmla="*/ 10337847 h 17075939"/>
              <a:gd name="connsiteX32" fmla="*/ 4927956 w 16924678"/>
              <a:gd name="connsiteY32" fmla="*/ 10337846 h 17075939"/>
              <a:gd name="connsiteX33" fmla="*/ 4927957 w 16924678"/>
              <a:gd name="connsiteY33" fmla="*/ 12080156 h 17075939"/>
              <a:gd name="connsiteX34" fmla="*/ 6670266 w 16924678"/>
              <a:gd name="connsiteY34" fmla="*/ 12080156 h 17075939"/>
              <a:gd name="connsiteX35" fmla="*/ 6670265 w 16924678"/>
              <a:gd name="connsiteY35" fmla="*/ 10337847 h 17075939"/>
              <a:gd name="connsiteX36" fmla="*/ 12946474 w 16924678"/>
              <a:gd name="connsiteY36" fmla="*/ 14804247 h 17075939"/>
              <a:gd name="connsiteX37" fmla="*/ 12685129 w 16924678"/>
              <a:gd name="connsiteY37" fmla="*/ 14796086 h 17075939"/>
              <a:gd name="connsiteX38" fmla="*/ 8842117 w 16924678"/>
              <a:gd name="connsiteY38" fmla="*/ 13829090 h 17075939"/>
              <a:gd name="connsiteX39" fmla="*/ 8558449 w 16924678"/>
              <a:gd name="connsiteY39" fmla="*/ 13693567 h 17075939"/>
              <a:gd name="connsiteX40" fmla="*/ 8506065 w 16924678"/>
              <a:gd name="connsiteY40" fmla="*/ 13720993 h 17075939"/>
              <a:gd name="connsiteX41" fmla="*/ 4296174 w 16924678"/>
              <a:gd name="connsiteY41" fmla="*/ 14863266 h 17075939"/>
              <a:gd name="connsiteX42" fmla="*/ 3973449 w 16924678"/>
              <a:gd name="connsiteY42" fmla="*/ 14873343 h 17075939"/>
              <a:gd name="connsiteX43" fmla="*/ 3939231 w 16924678"/>
              <a:gd name="connsiteY43" fmla="*/ 15035535 h 17075939"/>
              <a:gd name="connsiteX44" fmla="*/ 3740470 w 16924678"/>
              <a:gd name="connsiteY44" fmla="*/ 15466057 h 17075939"/>
              <a:gd name="connsiteX45" fmla="*/ 3672147 w 16924678"/>
              <a:gd name="connsiteY45" fmla="*/ 15558990 h 17075939"/>
              <a:gd name="connsiteX46" fmla="*/ 4237850 w 16924678"/>
              <a:gd name="connsiteY46" fmla="*/ 15835277 h 17075939"/>
              <a:gd name="connsiteX47" fmla="*/ 8460197 w 16924678"/>
              <a:gd name="connsiteY47" fmla="*/ 16624959 h 17075939"/>
              <a:gd name="connsiteX48" fmla="*/ 13223630 w 16924678"/>
              <a:gd name="connsiteY48" fmla="*/ 15577279 h 17075939"/>
              <a:gd name="connsiteX49" fmla="*/ 13255336 w 16924678"/>
              <a:gd name="connsiteY49" fmla="*/ 15558753 h 17075939"/>
              <a:gd name="connsiteX50" fmla="*/ 13194268 w 16924678"/>
              <a:gd name="connsiteY50" fmla="*/ 15475687 h 17075939"/>
              <a:gd name="connsiteX51" fmla="*/ 12947207 w 16924678"/>
              <a:gd name="connsiteY51" fmla="*/ 14816225 h 17075939"/>
              <a:gd name="connsiteX52" fmla="*/ 2262764 w 16924678"/>
              <a:gd name="connsiteY52" fmla="*/ 4065246 h 17075939"/>
              <a:gd name="connsiteX53" fmla="*/ 2191888 w 16924678"/>
              <a:gd name="connsiteY53" fmla="*/ 4060906 h 17075939"/>
              <a:gd name="connsiteX54" fmla="*/ 1532426 w 16924678"/>
              <a:gd name="connsiteY54" fmla="*/ 3813845 h 17075939"/>
              <a:gd name="connsiteX55" fmla="*/ 1511345 w 16924678"/>
              <a:gd name="connsiteY55" fmla="*/ 3798347 h 17075939"/>
              <a:gd name="connsiteX56" fmla="*/ 1507562 w 16924678"/>
              <a:gd name="connsiteY56" fmla="*/ 3804793 h 17075939"/>
              <a:gd name="connsiteX57" fmla="*/ 451005 w 16924678"/>
              <a:gd name="connsiteY57" fmla="*/ 8566265 h 17075939"/>
              <a:gd name="connsiteX58" fmla="*/ 1232811 w 16924678"/>
              <a:gd name="connsiteY58" fmla="*/ 12790073 h 17075939"/>
              <a:gd name="connsiteX59" fmla="*/ 1485250 w 16924678"/>
              <a:gd name="connsiteY59" fmla="*/ 13309397 h 17075939"/>
              <a:gd name="connsiteX60" fmla="*/ 1542051 w 16924678"/>
              <a:gd name="connsiteY60" fmla="*/ 13267638 h 17075939"/>
              <a:gd name="connsiteX61" fmla="*/ 2127326 w 16924678"/>
              <a:gd name="connsiteY61" fmla="*/ 13032389 h 17075939"/>
              <a:gd name="connsiteX62" fmla="*/ 2159854 w 16924678"/>
              <a:gd name="connsiteY62" fmla="*/ 13027733 h 17075939"/>
              <a:gd name="connsiteX63" fmla="*/ 2170328 w 16924678"/>
              <a:gd name="connsiteY63" fmla="*/ 12692304 h 17075939"/>
              <a:gd name="connsiteX64" fmla="*/ 3312602 w 16924678"/>
              <a:gd name="connsiteY64" fmla="*/ 8482413 h 17075939"/>
              <a:gd name="connsiteX65" fmla="*/ 3338136 w 16924678"/>
              <a:gd name="connsiteY65" fmla="*/ 8433642 h 17075939"/>
              <a:gd name="connsiteX66" fmla="*/ 3241579 w 16924678"/>
              <a:gd name="connsiteY66" fmla="*/ 8230311 h 17075939"/>
              <a:gd name="connsiteX67" fmla="*/ 2325224 w 16924678"/>
              <a:gd name="connsiteY67" fmla="*/ 4958202 h 17075939"/>
              <a:gd name="connsiteX68" fmla="*/ 9586962 w 16924678"/>
              <a:gd name="connsiteY68" fmla="*/ 10847720 h 17075939"/>
              <a:gd name="connsiteX69" fmla="*/ 9561507 w 16924678"/>
              <a:gd name="connsiteY69" fmla="*/ 10824558 h 17075939"/>
              <a:gd name="connsiteX70" fmla="*/ 8349932 w 16924678"/>
              <a:gd name="connsiteY70" fmla="*/ 10482571 h 17075939"/>
              <a:gd name="connsiteX71" fmla="*/ 7397395 w 16924678"/>
              <a:gd name="connsiteY71" fmla="*/ 10667096 h 17075939"/>
              <a:gd name="connsiteX72" fmla="*/ 7305689 w 16924678"/>
              <a:gd name="connsiteY72" fmla="*/ 10714187 h 17075939"/>
              <a:gd name="connsiteX73" fmla="*/ 7330948 w 16924678"/>
              <a:gd name="connsiteY73" fmla="*/ 10794131 h 17075939"/>
              <a:gd name="connsiteX74" fmla="*/ 7124444 w 16924678"/>
              <a:gd name="connsiteY74" fmla="*/ 12082084 h 17075939"/>
              <a:gd name="connsiteX75" fmla="*/ 7054227 w 16924678"/>
              <a:gd name="connsiteY75" fmla="*/ 12177593 h 17075939"/>
              <a:gd name="connsiteX76" fmla="*/ 7286924 w 16924678"/>
              <a:gd name="connsiteY76" fmla="*/ 12360224 h 17075939"/>
              <a:gd name="connsiteX77" fmla="*/ 8414995 w 16924678"/>
              <a:gd name="connsiteY77" fmla="*/ 13076876 h 17075939"/>
              <a:gd name="connsiteX78" fmla="*/ 8553403 w 16924678"/>
              <a:gd name="connsiteY78" fmla="*/ 13150964 h 17075939"/>
              <a:gd name="connsiteX79" fmla="*/ 8566307 w 16924678"/>
              <a:gd name="connsiteY79" fmla="*/ 13144057 h 17075939"/>
              <a:gd name="connsiteX80" fmla="*/ 9694378 w 16924678"/>
              <a:gd name="connsiteY80" fmla="*/ 12427405 h 17075939"/>
              <a:gd name="connsiteX81" fmla="*/ 9926748 w 16924678"/>
              <a:gd name="connsiteY81" fmla="*/ 12245030 h 17075939"/>
              <a:gd name="connsiteX82" fmla="*/ 9899884 w 16924678"/>
              <a:gd name="connsiteY82" fmla="*/ 12215307 h 17075939"/>
              <a:gd name="connsiteX83" fmla="*/ 9585021 w 16924678"/>
              <a:gd name="connsiteY83" fmla="*/ 10854662 h 17075939"/>
              <a:gd name="connsiteX84" fmla="*/ 6171616 w 16924678"/>
              <a:gd name="connsiteY84" fmla="*/ 7429457 h 17075939"/>
              <a:gd name="connsiteX85" fmla="*/ 6161806 w 16924678"/>
              <a:gd name="connsiteY85" fmla="*/ 7420757 h 17075939"/>
              <a:gd name="connsiteX86" fmla="*/ 6153452 w 16924678"/>
              <a:gd name="connsiteY86" fmla="*/ 7423094 h 17075939"/>
              <a:gd name="connsiteX87" fmla="*/ 4792811 w 16924678"/>
              <a:gd name="connsiteY87" fmla="*/ 7108235 h 17075939"/>
              <a:gd name="connsiteX88" fmla="*/ 4768975 w 16924678"/>
              <a:gd name="connsiteY88" fmla="*/ 7086690 h 17075939"/>
              <a:gd name="connsiteX89" fmla="*/ 4606191 w 16924678"/>
              <a:gd name="connsiteY89" fmla="*/ 7294101 h 17075939"/>
              <a:gd name="connsiteX90" fmla="*/ 3889537 w 16924678"/>
              <a:gd name="connsiteY90" fmla="*/ 8422170 h 17075939"/>
              <a:gd name="connsiteX91" fmla="*/ 3878730 w 16924678"/>
              <a:gd name="connsiteY91" fmla="*/ 8442363 h 17075939"/>
              <a:gd name="connsiteX92" fmla="*/ 3906934 w 16924678"/>
              <a:gd name="connsiteY92" fmla="*/ 8497256 h 17075939"/>
              <a:gd name="connsiteX93" fmla="*/ 4648379 w 16924678"/>
              <a:gd name="connsiteY93" fmla="*/ 9697532 h 17075939"/>
              <a:gd name="connsiteX94" fmla="*/ 4840845 w 16924678"/>
              <a:gd name="connsiteY94" fmla="*/ 9946288 h 17075939"/>
              <a:gd name="connsiteX95" fmla="*/ 4926024 w 16924678"/>
              <a:gd name="connsiteY95" fmla="*/ 9883665 h 17075939"/>
              <a:gd name="connsiteX96" fmla="*/ 6342179 w 16924678"/>
              <a:gd name="connsiteY96" fmla="*/ 9717668 h 17075939"/>
              <a:gd name="connsiteX97" fmla="*/ 6346728 w 16924678"/>
              <a:gd name="connsiteY97" fmla="*/ 9719545 h 17075939"/>
              <a:gd name="connsiteX98" fmla="*/ 6381713 w 16924678"/>
              <a:gd name="connsiteY98" fmla="*/ 9651414 h 17075939"/>
              <a:gd name="connsiteX99" fmla="*/ 6566238 w 16924678"/>
              <a:gd name="connsiteY99" fmla="*/ 8698878 h 17075939"/>
              <a:gd name="connsiteX100" fmla="*/ 6171616 w 16924678"/>
              <a:gd name="connsiteY100" fmla="*/ 7429457 h 17075939"/>
              <a:gd name="connsiteX101" fmla="*/ 12120954 w 16924678"/>
              <a:gd name="connsiteY101" fmla="*/ 12453090 h 17075939"/>
              <a:gd name="connsiteX102" fmla="*/ 12003900 w 16924678"/>
              <a:gd name="connsiteY102" fmla="*/ 12539147 h 17075939"/>
              <a:gd name="connsiteX103" fmla="*/ 10341490 w 16924678"/>
              <a:gd name="connsiteY103" fmla="*/ 12590773 h 17075939"/>
              <a:gd name="connsiteX104" fmla="*/ 10323659 w 16924678"/>
              <a:gd name="connsiteY104" fmla="*/ 12579471 h 17075939"/>
              <a:gd name="connsiteX105" fmla="*/ 10258679 w 16924678"/>
              <a:gd name="connsiteY105" fmla="*/ 12631063 h 17075939"/>
              <a:gd name="connsiteX106" fmla="*/ 9224753 w 16924678"/>
              <a:gd name="connsiteY106" fmla="*/ 13327700 h 17075939"/>
              <a:gd name="connsiteX107" fmla="*/ 9074611 w 16924678"/>
              <a:gd name="connsiteY107" fmla="*/ 13413473 h 17075939"/>
              <a:gd name="connsiteX108" fmla="*/ 9298659 w 16924678"/>
              <a:gd name="connsiteY108" fmla="*/ 13516857 h 17075939"/>
              <a:gd name="connsiteX109" fmla="*/ 12078070 w 16924678"/>
              <a:gd name="connsiteY109" fmla="*/ 14333875 h 17075939"/>
              <a:gd name="connsiteX110" fmla="*/ 12946170 w 16924678"/>
              <a:gd name="connsiteY110" fmla="*/ 14428625 h 17075939"/>
              <a:gd name="connsiteX111" fmla="*/ 12952767 w 16924678"/>
              <a:gd name="connsiteY111" fmla="*/ 14351238 h 17075939"/>
              <a:gd name="connsiteX112" fmla="*/ 13216508 w 16924678"/>
              <a:gd name="connsiteY112" fmla="*/ 13696736 h 17075939"/>
              <a:gd name="connsiteX113" fmla="*/ 13280677 w 16924678"/>
              <a:gd name="connsiteY113" fmla="*/ 13612813 h 17075939"/>
              <a:gd name="connsiteX114" fmla="*/ 3395301 w 16924678"/>
              <a:gd name="connsiteY114" fmla="*/ 3727437 h 17075939"/>
              <a:gd name="connsiteX115" fmla="*/ 3311379 w 16924678"/>
              <a:gd name="connsiteY115" fmla="*/ 3791606 h 17075939"/>
              <a:gd name="connsiteX116" fmla="*/ 2656875 w 16924678"/>
              <a:gd name="connsiteY116" fmla="*/ 4055346 h 17075939"/>
              <a:gd name="connsiteX117" fmla="*/ 2644105 w 16924678"/>
              <a:gd name="connsiteY117" fmla="*/ 4056435 h 17075939"/>
              <a:gd name="connsiteX118" fmla="*/ 2682213 w 16924678"/>
              <a:gd name="connsiteY118" fmla="*/ 4601214 h 17075939"/>
              <a:gd name="connsiteX119" fmla="*/ 3598568 w 16924678"/>
              <a:gd name="connsiteY119" fmla="*/ 7873323 h 17075939"/>
              <a:gd name="connsiteX120" fmla="*/ 3618866 w 16924678"/>
              <a:gd name="connsiteY120" fmla="*/ 7916067 h 17075939"/>
              <a:gd name="connsiteX121" fmla="*/ 3705894 w 16924678"/>
              <a:gd name="connsiteY121" fmla="*/ 7763726 h 17075939"/>
              <a:gd name="connsiteX122" fmla="*/ 4402532 w 16924678"/>
              <a:gd name="connsiteY122" fmla="*/ 6729800 h 17075939"/>
              <a:gd name="connsiteX123" fmla="*/ 4433035 w 16924678"/>
              <a:gd name="connsiteY123" fmla="*/ 6691382 h 17075939"/>
              <a:gd name="connsiteX124" fmla="*/ 4417346 w 16924678"/>
              <a:gd name="connsiteY124" fmla="*/ 6666629 h 17075939"/>
              <a:gd name="connsiteX125" fmla="*/ 4468971 w 16924678"/>
              <a:gd name="connsiteY125" fmla="*/ 5004218 h 17075939"/>
              <a:gd name="connsiteX126" fmla="*/ 4555027 w 16924678"/>
              <a:gd name="connsiteY126" fmla="*/ 4887163 h 17075939"/>
              <a:gd name="connsiteX127" fmla="*/ 15390751 w 16924678"/>
              <a:gd name="connsiteY127" fmla="*/ 13731455 h 17075939"/>
              <a:gd name="connsiteX128" fmla="*/ 13648446 w 16924678"/>
              <a:gd name="connsiteY128" fmla="*/ 13731452 h 17075939"/>
              <a:gd name="connsiteX129" fmla="*/ 13648446 w 16924678"/>
              <a:gd name="connsiteY129" fmla="*/ 15473760 h 17075939"/>
              <a:gd name="connsiteX130" fmla="*/ 15390754 w 16924678"/>
              <a:gd name="connsiteY130" fmla="*/ 15473760 h 17075939"/>
              <a:gd name="connsiteX131" fmla="*/ 15390751 w 16924678"/>
              <a:gd name="connsiteY131" fmla="*/ 13731455 h 17075939"/>
              <a:gd name="connsiteX132" fmla="*/ 12001964 w 16924678"/>
              <a:gd name="connsiteY132" fmla="*/ 10342668 h 17075939"/>
              <a:gd name="connsiteX133" fmla="*/ 10895506 w 16924678"/>
              <a:gd name="connsiteY133" fmla="*/ 10004376 h 17075939"/>
              <a:gd name="connsiteX134" fmla="*/ 10824574 w 16924678"/>
              <a:gd name="connsiteY134" fmla="*/ 10021694 h 17075939"/>
              <a:gd name="connsiteX135" fmla="*/ 10743221 w 16924678"/>
              <a:gd name="connsiteY135" fmla="*/ 10045446 h 17075939"/>
              <a:gd name="connsiteX136" fmla="*/ 10667208 w 16924678"/>
              <a:gd name="connsiteY136" fmla="*/ 10072034 h 17075939"/>
              <a:gd name="connsiteX137" fmla="*/ 10259658 w 16924678"/>
              <a:gd name="connsiteY137" fmla="*/ 10342664 h 17075939"/>
              <a:gd name="connsiteX138" fmla="*/ 10259659 w 16924678"/>
              <a:gd name="connsiteY138" fmla="*/ 12084973 h 17075939"/>
              <a:gd name="connsiteX139" fmla="*/ 12001968 w 16924678"/>
              <a:gd name="connsiteY139" fmla="*/ 12084974 h 17075939"/>
              <a:gd name="connsiteX140" fmla="*/ 12001964 w 16924678"/>
              <a:gd name="connsiteY140" fmla="*/ 10342668 h 17075939"/>
              <a:gd name="connsiteX141" fmla="*/ 6665455 w 16924678"/>
              <a:gd name="connsiteY141" fmla="*/ 5006160 h 17075939"/>
              <a:gd name="connsiteX142" fmla="*/ 4923150 w 16924678"/>
              <a:gd name="connsiteY142" fmla="*/ 5006156 h 17075939"/>
              <a:gd name="connsiteX143" fmla="*/ 4923150 w 16924678"/>
              <a:gd name="connsiteY143" fmla="*/ 6748465 h 17075939"/>
              <a:gd name="connsiteX144" fmla="*/ 6665459 w 16924678"/>
              <a:gd name="connsiteY144" fmla="*/ 6748465 h 17075939"/>
              <a:gd name="connsiteX145" fmla="*/ 6665455 w 16924678"/>
              <a:gd name="connsiteY145" fmla="*/ 5006160 h 17075939"/>
              <a:gd name="connsiteX146" fmla="*/ 3276662 w 16924678"/>
              <a:gd name="connsiteY146" fmla="*/ 1617366 h 17075939"/>
              <a:gd name="connsiteX147" fmla="*/ 1534357 w 16924678"/>
              <a:gd name="connsiteY147" fmla="*/ 1617363 h 17075939"/>
              <a:gd name="connsiteX148" fmla="*/ 1534357 w 16924678"/>
              <a:gd name="connsiteY148" fmla="*/ 3359671 h 17075939"/>
              <a:gd name="connsiteX149" fmla="*/ 3276666 w 16924678"/>
              <a:gd name="connsiteY149" fmla="*/ 3359672 h 17075939"/>
              <a:gd name="connsiteX150" fmla="*/ 3276662 w 16924678"/>
              <a:gd name="connsiteY150" fmla="*/ 1617366 h 17075939"/>
              <a:gd name="connsiteX151" fmla="*/ 10338974 w 16924678"/>
              <a:gd name="connsiteY151" fmla="*/ 7259192 h 17075939"/>
              <a:gd name="connsiteX152" fmla="*/ 10236463 w 16924678"/>
              <a:gd name="connsiteY152" fmla="*/ 7196441 h 17075939"/>
              <a:gd name="connsiteX153" fmla="*/ 10003989 w 16924678"/>
              <a:gd name="connsiteY153" fmla="*/ 7004119 h 17075939"/>
              <a:gd name="connsiteX154" fmla="*/ 9800662 w 16924678"/>
              <a:gd name="connsiteY154" fmla="*/ 6755201 h 17075939"/>
              <a:gd name="connsiteX155" fmla="*/ 9778018 w 16924678"/>
              <a:gd name="connsiteY155" fmla="*/ 6716883 h 17075939"/>
              <a:gd name="connsiteX156" fmla="*/ 9770316 w 16924678"/>
              <a:gd name="connsiteY156" fmla="*/ 6721564 h 17075939"/>
              <a:gd name="connsiteX157" fmla="*/ 8480127 w 16924678"/>
              <a:gd name="connsiteY157" fmla="*/ 6989519 h 17075939"/>
              <a:gd name="connsiteX158" fmla="*/ 7253306 w 16924678"/>
              <a:gd name="connsiteY158" fmla="*/ 6751859 h 17075939"/>
              <a:gd name="connsiteX159" fmla="*/ 7147456 w 16924678"/>
              <a:gd name="connsiteY159" fmla="*/ 6697505 h 17075939"/>
              <a:gd name="connsiteX160" fmla="*/ 7119627 w 16924678"/>
              <a:gd name="connsiteY160" fmla="*/ 6750390 h 17075939"/>
              <a:gd name="connsiteX161" fmla="*/ 6916302 w 16924678"/>
              <a:gd name="connsiteY161" fmla="*/ 6999304 h 17075939"/>
              <a:gd name="connsiteX162" fmla="*/ 6558020 w 16924678"/>
              <a:gd name="connsiteY162" fmla="*/ 7268640 h 17075939"/>
              <a:gd name="connsiteX163" fmla="*/ 6454691 w 16924678"/>
              <a:gd name="connsiteY163" fmla="*/ 7319336 h 17075939"/>
              <a:gd name="connsiteX164" fmla="*/ 6533112 w 16924678"/>
              <a:gd name="connsiteY164" fmla="*/ 7472054 h 17075939"/>
              <a:gd name="connsiteX165" fmla="*/ 6770772 w 16924678"/>
              <a:gd name="connsiteY165" fmla="*/ 8698874 h 17075939"/>
              <a:gd name="connsiteX166" fmla="*/ 6614531 w 16924678"/>
              <a:gd name="connsiteY166" fmla="*/ 9719024 h 17075939"/>
              <a:gd name="connsiteX167" fmla="*/ 6574803 w 16924678"/>
              <a:gd name="connsiteY167" fmla="*/ 9824981 h 17075939"/>
              <a:gd name="connsiteX168" fmla="*/ 6588435 w 16924678"/>
              <a:gd name="connsiteY168" fmla="*/ 9832039 h 17075939"/>
              <a:gd name="connsiteX169" fmla="*/ 6921115 w 16924678"/>
              <a:gd name="connsiteY169" fmla="*/ 10086993 h 17075939"/>
              <a:gd name="connsiteX170" fmla="*/ 7176069 w 16924678"/>
              <a:gd name="connsiteY170" fmla="*/ 10419673 h 17075939"/>
              <a:gd name="connsiteX171" fmla="*/ 7207392 w 16924678"/>
              <a:gd name="connsiteY171" fmla="*/ 10480168 h 17075939"/>
              <a:gd name="connsiteX172" fmla="*/ 7329785 w 16924678"/>
              <a:gd name="connsiteY172" fmla="*/ 10434279 h 17075939"/>
              <a:gd name="connsiteX173" fmla="*/ 8349935 w 16924678"/>
              <a:gd name="connsiteY173" fmla="*/ 10278037 h 17075939"/>
              <a:gd name="connsiteX174" fmla="*/ 9576755 w 16924678"/>
              <a:gd name="connsiteY174" fmla="*/ 10515697 h 17075939"/>
              <a:gd name="connsiteX175" fmla="*/ 9681018 w 16924678"/>
              <a:gd name="connsiteY175" fmla="*/ 10569237 h 17075939"/>
              <a:gd name="connsiteX176" fmla="*/ 9739473 w 16924678"/>
              <a:gd name="connsiteY176" fmla="*/ 10450094 h 17075939"/>
              <a:gd name="connsiteX177" fmla="*/ 10008808 w 16924678"/>
              <a:gd name="connsiteY177" fmla="*/ 10091810 h 17075939"/>
              <a:gd name="connsiteX178" fmla="*/ 10241281 w 16924678"/>
              <a:gd name="connsiteY178" fmla="*/ 9899490 h 17075939"/>
              <a:gd name="connsiteX179" fmla="*/ 10324267 w 16924678"/>
              <a:gd name="connsiteY179" fmla="*/ 9848690 h 17075939"/>
              <a:gd name="connsiteX180" fmla="*/ 10296953 w 16924678"/>
              <a:gd name="connsiteY180" fmla="*/ 9795500 h 17075939"/>
              <a:gd name="connsiteX181" fmla="*/ 10059293 w 16924678"/>
              <a:gd name="connsiteY181" fmla="*/ 8568679 h 17075939"/>
              <a:gd name="connsiteX182" fmla="*/ 10327246 w 16924678"/>
              <a:gd name="connsiteY182" fmla="*/ 7278494 h 17075939"/>
              <a:gd name="connsiteX183" fmla="*/ 7897785 w 16924678"/>
              <a:gd name="connsiteY183" fmla="*/ 3675909 h 17075939"/>
              <a:gd name="connsiteX184" fmla="*/ 7828762 w 16924678"/>
              <a:gd name="connsiteY184" fmla="*/ 3643131 h 17075939"/>
              <a:gd name="connsiteX185" fmla="*/ 4556651 w 16924678"/>
              <a:gd name="connsiteY185" fmla="*/ 2726777 h 17075939"/>
              <a:gd name="connsiteX186" fmla="*/ 3978680 w 16924678"/>
              <a:gd name="connsiteY186" fmla="*/ 2686348 h 17075939"/>
              <a:gd name="connsiteX187" fmla="*/ 3966732 w 16924678"/>
              <a:gd name="connsiteY187" fmla="*/ 2772806 h 17075939"/>
              <a:gd name="connsiteX188" fmla="*/ 3612214 w 16924678"/>
              <a:gd name="connsiteY188" fmla="*/ 3519004 h 17075939"/>
              <a:gd name="connsiteX189" fmla="*/ 3577577 w 16924678"/>
              <a:gd name="connsiteY189" fmla="*/ 3556428 h 17075939"/>
              <a:gd name="connsiteX190" fmla="*/ 4727004 w 16924678"/>
              <a:gd name="connsiteY190" fmla="*/ 4705854 h 17075939"/>
              <a:gd name="connsiteX191" fmla="*/ 4792808 w 16924678"/>
              <a:gd name="connsiteY191" fmla="*/ 4646377 h 17075939"/>
              <a:gd name="connsiteX192" fmla="*/ 6558021 w 16924678"/>
              <a:gd name="connsiteY192" fmla="*/ 4485969 h 17075939"/>
              <a:gd name="connsiteX193" fmla="*/ 6620361 w 16924678"/>
              <a:gd name="connsiteY193" fmla="*/ 4524130 h 17075939"/>
              <a:gd name="connsiteX194" fmla="*/ 6911895 w 16924678"/>
              <a:gd name="connsiteY194" fmla="*/ 4298569 h 17075939"/>
              <a:gd name="connsiteX195" fmla="*/ 7805752 w 16924678"/>
              <a:gd name="connsiteY195" fmla="*/ 3726903 h 17075939"/>
              <a:gd name="connsiteX196" fmla="*/ 13347499 w 16924678"/>
              <a:gd name="connsiteY196" fmla="*/ 9072770 h 17075939"/>
              <a:gd name="connsiteX197" fmla="*/ 13261576 w 16924678"/>
              <a:gd name="connsiteY197" fmla="*/ 9227843 h 17075939"/>
              <a:gd name="connsiteX198" fmla="*/ 12689910 w 16924678"/>
              <a:gd name="connsiteY198" fmla="*/ 10121701 h 17075939"/>
              <a:gd name="connsiteX199" fmla="*/ 12484020 w 16924678"/>
              <a:gd name="connsiteY199" fmla="*/ 10387809 h 17075939"/>
              <a:gd name="connsiteX200" fmla="*/ 12522149 w 16924678"/>
              <a:gd name="connsiteY200" fmla="*/ 10450098 h 17075939"/>
              <a:gd name="connsiteX201" fmla="*/ 12361741 w 16924678"/>
              <a:gd name="connsiteY201" fmla="*/ 12215310 h 17075939"/>
              <a:gd name="connsiteX202" fmla="*/ 12302263 w 16924678"/>
              <a:gd name="connsiteY202" fmla="*/ 12281114 h 17075939"/>
              <a:gd name="connsiteX203" fmla="*/ 13451974 w 16924678"/>
              <a:gd name="connsiteY203" fmla="*/ 13430825 h 17075939"/>
              <a:gd name="connsiteX204" fmla="*/ 13502586 w 16924678"/>
              <a:gd name="connsiteY204" fmla="*/ 13384495 h 17075939"/>
              <a:gd name="connsiteX205" fmla="*/ 14367502 w 16924678"/>
              <a:gd name="connsiteY205" fmla="*/ 13023113 h 17075939"/>
              <a:gd name="connsiteX206" fmla="*/ 14387479 w 16924678"/>
              <a:gd name="connsiteY206" fmla="*/ 13022041 h 17075939"/>
              <a:gd name="connsiteX207" fmla="*/ 14289312 w 16924678"/>
              <a:gd name="connsiteY207" fmla="*/ 12122633 h 17075939"/>
              <a:gd name="connsiteX208" fmla="*/ 13472295 w 16924678"/>
              <a:gd name="connsiteY208" fmla="*/ 9343221 h 17075939"/>
              <a:gd name="connsiteX209" fmla="*/ 9896001 w 16924678"/>
              <a:gd name="connsiteY209" fmla="*/ 4880976 h 17075939"/>
              <a:gd name="connsiteX210" fmla="*/ 9652970 w 16924678"/>
              <a:gd name="connsiteY210" fmla="*/ 4692940 h 17075939"/>
              <a:gd name="connsiteX211" fmla="*/ 8452696 w 16924678"/>
              <a:gd name="connsiteY211" fmla="*/ 3951496 h 17075939"/>
              <a:gd name="connsiteX212" fmla="*/ 8426226 w 16924678"/>
              <a:gd name="connsiteY212" fmla="*/ 3937897 h 17075939"/>
              <a:gd name="connsiteX213" fmla="*/ 8162740 w 16924678"/>
              <a:gd name="connsiteY213" fmla="*/ 4083891 h 17075939"/>
              <a:gd name="connsiteX214" fmla="*/ 7268882 w 16924678"/>
              <a:gd name="connsiteY214" fmla="*/ 4655556 h 17075939"/>
              <a:gd name="connsiteX215" fmla="*/ 7008665 w 16924678"/>
              <a:gd name="connsiteY215" fmla="*/ 4856889 h 17075939"/>
              <a:gd name="connsiteX216" fmla="*/ 7062334 w 16924678"/>
              <a:gd name="connsiteY216" fmla="*/ 4923104 h 17075939"/>
              <a:gd name="connsiteX217" fmla="*/ 7315692 w 16924678"/>
              <a:gd name="connsiteY217" fmla="*/ 6329074 h 17075939"/>
              <a:gd name="connsiteX218" fmla="*/ 7274326 w 16924678"/>
              <a:gd name="connsiteY218" fmla="*/ 6447338 h 17075939"/>
              <a:gd name="connsiteX219" fmla="*/ 7334783 w 16924678"/>
              <a:gd name="connsiteY219" fmla="*/ 6492798 h 17075939"/>
              <a:gd name="connsiteX220" fmla="*/ 8480130 w 16924678"/>
              <a:gd name="connsiteY220" fmla="*/ 6784985 h 17075939"/>
              <a:gd name="connsiteX221" fmla="*/ 9551344 w 16924678"/>
              <a:gd name="connsiteY221" fmla="*/ 6539518 h 17075939"/>
              <a:gd name="connsiteX222" fmla="*/ 9653216 w 16924678"/>
              <a:gd name="connsiteY222" fmla="*/ 6472888 h 17075939"/>
              <a:gd name="connsiteX223" fmla="*/ 9604597 w 16924678"/>
              <a:gd name="connsiteY223" fmla="*/ 6333885 h 17075939"/>
              <a:gd name="connsiteX224" fmla="*/ 9857961 w 16924678"/>
              <a:gd name="connsiteY224" fmla="*/ 4927909 h 17075939"/>
              <a:gd name="connsiteX225" fmla="*/ 12137276 w 16924678"/>
              <a:gd name="connsiteY225" fmla="*/ 7104197 h 17075939"/>
              <a:gd name="connsiteX226" fmla="*/ 12127487 w 16924678"/>
              <a:gd name="connsiteY226" fmla="*/ 7113045 h 17075939"/>
              <a:gd name="connsiteX227" fmla="*/ 10628391 w 16924678"/>
              <a:gd name="connsiteY227" fmla="*/ 7389188 h 17075939"/>
              <a:gd name="connsiteX228" fmla="*/ 10593628 w 16924678"/>
              <a:gd name="connsiteY228" fmla="*/ 7375946 h 17075939"/>
              <a:gd name="connsiteX229" fmla="*/ 10576995 w 16924678"/>
              <a:gd name="connsiteY229" fmla="*/ 7393952 h 17075939"/>
              <a:gd name="connsiteX230" fmla="*/ 10263827 w 16924678"/>
              <a:gd name="connsiteY230" fmla="*/ 8568676 h 17075939"/>
              <a:gd name="connsiteX231" fmla="*/ 10556014 w 16924678"/>
              <a:gd name="connsiteY231" fmla="*/ 9714023 h 17075939"/>
              <a:gd name="connsiteX232" fmla="*/ 10568946 w 16924678"/>
              <a:gd name="connsiteY232" fmla="*/ 9731221 h 17075939"/>
              <a:gd name="connsiteX233" fmla="*/ 10633209 w 16924678"/>
              <a:gd name="connsiteY233" fmla="*/ 9706744 h 17075939"/>
              <a:gd name="connsiteX234" fmla="*/ 12132303 w 16924678"/>
              <a:gd name="connsiteY234" fmla="*/ 9982888 h 17075939"/>
              <a:gd name="connsiteX235" fmla="*/ 12151025 w 16924678"/>
              <a:gd name="connsiteY235" fmla="*/ 9999810 h 17075939"/>
              <a:gd name="connsiteX236" fmla="*/ 12332923 w 16924678"/>
              <a:gd name="connsiteY236" fmla="*/ 9764714 h 17075939"/>
              <a:gd name="connsiteX237" fmla="*/ 13074369 w 16924678"/>
              <a:gd name="connsiteY237" fmla="*/ 8564437 h 17075939"/>
              <a:gd name="connsiteX238" fmla="*/ 13081267 w 16924678"/>
              <a:gd name="connsiteY238" fmla="*/ 8551009 h 17075939"/>
              <a:gd name="connsiteX239" fmla="*/ 13032314 w 16924678"/>
              <a:gd name="connsiteY239" fmla="*/ 8459557 h 17075939"/>
              <a:gd name="connsiteX240" fmla="*/ 12315663 w 16924678"/>
              <a:gd name="connsiteY240" fmla="*/ 7331485 h 17075939"/>
              <a:gd name="connsiteX241" fmla="*/ 11997148 w 16924678"/>
              <a:gd name="connsiteY241" fmla="*/ 5010964 h 17075939"/>
              <a:gd name="connsiteX242" fmla="*/ 10254839 w 16924678"/>
              <a:gd name="connsiteY242" fmla="*/ 5010964 h 17075939"/>
              <a:gd name="connsiteX243" fmla="*/ 10254839 w 16924678"/>
              <a:gd name="connsiteY243" fmla="*/ 6753273 h 17075939"/>
              <a:gd name="connsiteX244" fmla="*/ 11997149 w 16924678"/>
              <a:gd name="connsiteY244" fmla="*/ 6753273 h 17075939"/>
              <a:gd name="connsiteX245" fmla="*/ 11997148 w 16924678"/>
              <a:gd name="connsiteY245" fmla="*/ 5010964 h 17075939"/>
              <a:gd name="connsiteX246" fmla="*/ 14340808 w 16924678"/>
              <a:gd name="connsiteY246" fmla="*/ 4071980 h 17075939"/>
              <a:gd name="connsiteX247" fmla="*/ 14258606 w 16924678"/>
              <a:gd name="connsiteY247" fmla="*/ 4064972 h 17075939"/>
              <a:gd name="connsiteX248" fmla="*/ 13604103 w 16924678"/>
              <a:gd name="connsiteY248" fmla="*/ 3801232 h 17075939"/>
              <a:gd name="connsiteX249" fmla="*/ 13521648 w 16924678"/>
              <a:gd name="connsiteY249" fmla="*/ 3738184 h 17075939"/>
              <a:gd name="connsiteX250" fmla="*/ 12366011 w 16924678"/>
              <a:gd name="connsiteY250" fmla="*/ 4893821 h 17075939"/>
              <a:gd name="connsiteX251" fmla="*/ 12417627 w 16924678"/>
              <a:gd name="connsiteY251" fmla="*/ 4960022 h 17075939"/>
              <a:gd name="connsiteX252" fmla="*/ 12531205 w 16924678"/>
              <a:gd name="connsiteY252" fmla="*/ 6620027 h 17075939"/>
              <a:gd name="connsiteX253" fmla="*/ 12476279 w 16924678"/>
              <a:gd name="connsiteY253" fmla="*/ 6712975 h 17075939"/>
              <a:gd name="connsiteX254" fmla="*/ 12519321 w 16924678"/>
              <a:gd name="connsiteY254" fmla="*/ 6767186 h 17075939"/>
              <a:gd name="connsiteX255" fmla="*/ 13215958 w 16924678"/>
              <a:gd name="connsiteY255" fmla="*/ 7801111 h 17075939"/>
              <a:gd name="connsiteX256" fmla="*/ 13343176 w 16924678"/>
              <a:gd name="connsiteY256" fmla="*/ 8023805 h 17075939"/>
              <a:gd name="connsiteX257" fmla="*/ 13382735 w 16924678"/>
              <a:gd name="connsiteY257" fmla="*/ 7940504 h 17075939"/>
              <a:gd name="connsiteX258" fmla="*/ 14299089 w 16924678"/>
              <a:gd name="connsiteY258" fmla="*/ 4668394 h 17075939"/>
              <a:gd name="connsiteX259" fmla="*/ 12931659 w 16924678"/>
              <a:gd name="connsiteY259" fmla="*/ 2649765 h 17075939"/>
              <a:gd name="connsiteX260" fmla="*/ 12365200 w 16924678"/>
              <a:gd name="connsiteY260" fmla="*/ 2689389 h 17075939"/>
              <a:gd name="connsiteX261" fmla="*/ 9093091 w 16924678"/>
              <a:gd name="connsiteY261" fmla="*/ 3605744 h 17075939"/>
              <a:gd name="connsiteX262" fmla="*/ 8951398 w 16924678"/>
              <a:gd name="connsiteY262" fmla="*/ 3673031 h 17075939"/>
              <a:gd name="connsiteX263" fmla="*/ 9116102 w 16924678"/>
              <a:gd name="connsiteY263" fmla="*/ 3764289 h 17075939"/>
              <a:gd name="connsiteX264" fmla="*/ 10009957 w 16924678"/>
              <a:gd name="connsiteY264" fmla="*/ 4335953 h 17075939"/>
              <a:gd name="connsiteX265" fmla="*/ 10276984 w 16924678"/>
              <a:gd name="connsiteY265" fmla="*/ 4542555 h 17075939"/>
              <a:gd name="connsiteX266" fmla="*/ 10388082 w 16924678"/>
              <a:gd name="connsiteY266" fmla="*/ 4476904 h 17075939"/>
              <a:gd name="connsiteX267" fmla="*/ 12150718 w 16924678"/>
              <a:gd name="connsiteY267" fmla="*/ 4670503 h 17075939"/>
              <a:gd name="connsiteX268" fmla="*/ 12195131 w 16924678"/>
              <a:gd name="connsiteY268" fmla="*/ 4711412 h 17075939"/>
              <a:gd name="connsiteX269" fmla="*/ 13339427 w 16924678"/>
              <a:gd name="connsiteY269" fmla="*/ 3567116 h 17075939"/>
              <a:gd name="connsiteX270" fmla="*/ 13291862 w 16924678"/>
              <a:gd name="connsiteY270" fmla="*/ 3515151 h 17075939"/>
              <a:gd name="connsiteX271" fmla="*/ 12937102 w 16924678"/>
              <a:gd name="connsiteY271" fmla="*/ 2708220 h 17075939"/>
              <a:gd name="connsiteX272" fmla="*/ 13261066 w 16924678"/>
              <a:gd name="connsiteY272" fmla="*/ 1521093 h 17075939"/>
              <a:gd name="connsiteX273" fmla="*/ 12686874 w 16924678"/>
              <a:gd name="connsiteY273" fmla="*/ 1240658 h 17075939"/>
              <a:gd name="connsiteX274" fmla="*/ 8464530 w 16924678"/>
              <a:gd name="connsiteY274" fmla="*/ 450982 h 17075939"/>
              <a:gd name="connsiteX275" fmla="*/ 3701094 w 16924678"/>
              <a:gd name="connsiteY275" fmla="*/ 1498663 h 17075939"/>
              <a:gd name="connsiteX276" fmla="*/ 3661852 w 16924678"/>
              <a:gd name="connsiteY276" fmla="*/ 1521593 h 17075939"/>
              <a:gd name="connsiteX277" fmla="*/ 3730840 w 16924678"/>
              <a:gd name="connsiteY277" fmla="*/ 1615430 h 17075939"/>
              <a:gd name="connsiteX278" fmla="*/ 3973086 w 16924678"/>
              <a:gd name="connsiteY278" fmla="*/ 2241864 h 17075939"/>
              <a:gd name="connsiteX279" fmla="*/ 3980219 w 16924678"/>
              <a:gd name="connsiteY279" fmla="*/ 2304498 h 17075939"/>
              <a:gd name="connsiteX280" fmla="*/ 4913640 w 16924678"/>
              <a:gd name="connsiteY280" fmla="*/ 2369788 h 17075939"/>
              <a:gd name="connsiteX281" fmla="*/ 8185751 w 16924678"/>
              <a:gd name="connsiteY281" fmla="*/ 3286142 h 17075939"/>
              <a:gd name="connsiteX282" fmla="*/ 8421594 w 16924678"/>
              <a:gd name="connsiteY282" fmla="*/ 3398140 h 17075939"/>
              <a:gd name="connsiteX283" fmla="*/ 8422377 w 16924678"/>
              <a:gd name="connsiteY283" fmla="*/ 3397737 h 17075939"/>
              <a:gd name="connsiteX284" fmla="*/ 12008211 w 16924678"/>
              <a:gd name="connsiteY284" fmla="*/ 2332399 h 17075939"/>
              <a:gd name="connsiteX285" fmla="*/ 12941256 w 16924678"/>
              <a:gd name="connsiteY285" fmla="*/ 2267136 h 17075939"/>
              <a:gd name="connsiteX286" fmla="*/ 12949388 w 16924678"/>
              <a:gd name="connsiteY286" fmla="*/ 2210327 h 17075939"/>
              <a:gd name="connsiteX287" fmla="*/ 13184638 w 16924678"/>
              <a:gd name="connsiteY287" fmla="*/ 1625052 h 17075939"/>
              <a:gd name="connsiteX288" fmla="*/ 15488551 w 16924678"/>
              <a:gd name="connsiteY288" fmla="*/ 3745912 h 17075939"/>
              <a:gd name="connsiteX289" fmla="*/ 15383057 w 16924678"/>
              <a:gd name="connsiteY289" fmla="*/ 3823471 h 17075939"/>
              <a:gd name="connsiteX290" fmla="*/ 14723594 w 16924678"/>
              <a:gd name="connsiteY290" fmla="*/ 4070532 h 17075939"/>
              <a:gd name="connsiteX291" fmla="*/ 14722864 w 16924678"/>
              <a:gd name="connsiteY291" fmla="*/ 4070577 h 17075939"/>
              <a:gd name="connsiteX292" fmla="*/ 14656078 w 16924678"/>
              <a:gd name="connsiteY292" fmla="*/ 5025383 h 17075939"/>
              <a:gd name="connsiteX293" fmla="*/ 13739723 w 16924678"/>
              <a:gd name="connsiteY293" fmla="*/ 8297491 h 17075939"/>
              <a:gd name="connsiteX294" fmla="*/ 13621740 w 16924678"/>
              <a:gd name="connsiteY294" fmla="*/ 8545941 h 17075939"/>
              <a:gd name="connsiteX295" fmla="*/ 13784529 w 16924678"/>
              <a:gd name="connsiteY295" fmla="*/ 8886679 h 17075939"/>
              <a:gd name="connsiteX296" fmla="*/ 14751523 w 16924678"/>
              <a:gd name="connsiteY296" fmla="*/ 12729692 h 17075939"/>
              <a:gd name="connsiteX297" fmla="*/ 14761039 w 16924678"/>
              <a:gd name="connsiteY297" fmla="*/ 13034434 h 17075939"/>
              <a:gd name="connsiteX298" fmla="*/ 14766248 w 16924678"/>
              <a:gd name="connsiteY298" fmla="*/ 13035026 h 17075939"/>
              <a:gd name="connsiteX299" fmla="*/ 15392682 w 16924678"/>
              <a:gd name="connsiteY299" fmla="*/ 13277273 h 17075939"/>
              <a:gd name="connsiteX300" fmla="*/ 15465581 w 16924678"/>
              <a:gd name="connsiteY300" fmla="*/ 13330866 h 17075939"/>
              <a:gd name="connsiteX301" fmla="*/ 15544454 w 16924678"/>
              <a:gd name="connsiteY301" fmla="*/ 13175070 h 17075939"/>
              <a:gd name="connsiteX302" fmla="*/ 16473697 w 16924678"/>
              <a:gd name="connsiteY302" fmla="*/ 8645589 h 17075939"/>
              <a:gd name="connsiteX303" fmla="*/ 15684017 w 16924678"/>
              <a:gd name="connsiteY303" fmla="*/ 4423241 h 17075939"/>
              <a:gd name="connsiteX304" fmla="*/ 15392131 w 16924678"/>
              <a:gd name="connsiteY304" fmla="*/ 3825601 h 17075939"/>
              <a:gd name="connsiteX305" fmla="*/ 15485342 w 16924678"/>
              <a:gd name="connsiteY305" fmla="*/ 3749464 h 17075939"/>
              <a:gd name="connsiteX306" fmla="*/ 15381124 w 16924678"/>
              <a:gd name="connsiteY306" fmla="*/ 1626988 h 17075939"/>
              <a:gd name="connsiteX307" fmla="*/ 13638814 w 16924678"/>
              <a:gd name="connsiteY307" fmla="*/ 1626988 h 17075939"/>
              <a:gd name="connsiteX308" fmla="*/ 13638815 w 16924678"/>
              <a:gd name="connsiteY308" fmla="*/ 3369297 h 17075939"/>
              <a:gd name="connsiteX309" fmla="*/ 15381124 w 16924678"/>
              <a:gd name="connsiteY309" fmla="*/ 3369298 h 17075939"/>
              <a:gd name="connsiteX310" fmla="*/ 15381124 w 16924678"/>
              <a:gd name="connsiteY310" fmla="*/ 1626988 h 17075939"/>
              <a:gd name="connsiteX311" fmla="*/ 15631974 w 16924678"/>
              <a:gd name="connsiteY311" fmla="*/ 1376134 h 17075939"/>
              <a:gd name="connsiteX312" fmla="*/ 15835302 w 16924678"/>
              <a:gd name="connsiteY312" fmla="*/ 3371226 h 17075939"/>
              <a:gd name="connsiteX313" fmla="*/ 15808110 w 16924678"/>
              <a:gd name="connsiteY313" fmla="*/ 3408211 h 17075939"/>
              <a:gd name="connsiteX314" fmla="*/ 15861964 w 16924678"/>
              <a:gd name="connsiteY314" fmla="*/ 3511467 h 17075939"/>
              <a:gd name="connsiteX315" fmla="*/ 16924678 w 16924678"/>
              <a:gd name="connsiteY315" fmla="*/ 8645592 h 17075939"/>
              <a:gd name="connsiteX316" fmla="*/ 16004867 w 16924678"/>
              <a:gd name="connsiteY316" fmla="*/ 13470873 h 17075939"/>
              <a:gd name="connsiteX317" fmla="*/ 15864260 w 16924678"/>
              <a:gd name="connsiteY317" fmla="*/ 13762232 h 17075939"/>
              <a:gd name="connsiteX318" fmla="*/ 15924807 w 16924678"/>
              <a:gd name="connsiteY318" fmla="*/ 13864693 h 17075939"/>
              <a:gd name="connsiteX319" fmla="*/ 15641605 w 16924678"/>
              <a:gd name="connsiteY319" fmla="*/ 15724607 h 17075939"/>
              <a:gd name="connsiteX320" fmla="*/ 13781688 w 16924678"/>
              <a:gd name="connsiteY320" fmla="*/ 16007812 h 17075939"/>
              <a:gd name="connsiteX321" fmla="*/ 13696784 w 16924678"/>
              <a:gd name="connsiteY321" fmla="*/ 15957639 h 17075939"/>
              <a:gd name="connsiteX322" fmla="*/ 13285479 w 16924678"/>
              <a:gd name="connsiteY322" fmla="*/ 16156131 h 17075939"/>
              <a:gd name="connsiteX323" fmla="*/ 8460201 w 16924678"/>
              <a:gd name="connsiteY323" fmla="*/ 17075939 h 17075939"/>
              <a:gd name="connsiteX324" fmla="*/ 3326077 w 16924678"/>
              <a:gd name="connsiteY324" fmla="*/ 16013224 h 17075939"/>
              <a:gd name="connsiteX325" fmla="*/ 3220645 w 16924678"/>
              <a:gd name="connsiteY325" fmla="*/ 15958237 h 17075939"/>
              <a:gd name="connsiteX326" fmla="*/ 3153050 w 16924678"/>
              <a:gd name="connsiteY326" fmla="*/ 15998181 h 17075939"/>
              <a:gd name="connsiteX327" fmla="*/ 1293134 w 16924678"/>
              <a:gd name="connsiteY327" fmla="*/ 15714974 h 17075939"/>
              <a:gd name="connsiteX328" fmla="*/ 1009928 w 16924678"/>
              <a:gd name="connsiteY328" fmla="*/ 13855059 h 17075939"/>
              <a:gd name="connsiteX329" fmla="*/ 1075379 w 16924678"/>
              <a:gd name="connsiteY329" fmla="*/ 13744299 h 17075939"/>
              <a:gd name="connsiteX330" fmla="*/ 1053165 w 16924678"/>
              <a:gd name="connsiteY330" fmla="*/ 13701514 h 17075939"/>
              <a:gd name="connsiteX331" fmla="*/ 25 w 16924678"/>
              <a:gd name="connsiteY331" fmla="*/ 8565420 h 17075939"/>
              <a:gd name="connsiteX332" fmla="*/ 928826 w 16924678"/>
              <a:gd name="connsiteY332" fmla="*/ 3741865 h 17075939"/>
              <a:gd name="connsiteX333" fmla="*/ 1100085 w 16924678"/>
              <a:gd name="connsiteY333" fmla="*/ 3388674 h 17075939"/>
              <a:gd name="connsiteX334" fmla="*/ 1080180 w 16924678"/>
              <a:gd name="connsiteY334" fmla="*/ 3361599 h 17075939"/>
              <a:gd name="connsiteX335" fmla="*/ 1283507 w 16924678"/>
              <a:gd name="connsiteY335" fmla="*/ 1366509 h 17075939"/>
              <a:gd name="connsiteX336" fmla="*/ 3143420 w 16924678"/>
              <a:gd name="connsiteY336" fmla="*/ 1083306 h 17075939"/>
              <a:gd name="connsiteX337" fmla="*/ 3214014 w 16924678"/>
              <a:gd name="connsiteY337" fmla="*/ 1125022 h 17075939"/>
              <a:gd name="connsiteX338" fmla="*/ 3639245 w 16924678"/>
              <a:gd name="connsiteY338" fmla="*/ 919811 h 17075939"/>
              <a:gd name="connsiteX339" fmla="*/ 8464527 w 16924678"/>
              <a:gd name="connsiteY339" fmla="*/ 0 h 17075939"/>
              <a:gd name="connsiteX340" fmla="*/ 13598648 w 16924678"/>
              <a:gd name="connsiteY340" fmla="*/ 1062711 h 17075939"/>
              <a:gd name="connsiteX341" fmla="*/ 13717921 w 16924678"/>
              <a:gd name="connsiteY341" fmla="*/ 1124918 h 17075939"/>
              <a:gd name="connsiteX342" fmla="*/ 13772058 w 16924678"/>
              <a:gd name="connsiteY342" fmla="*/ 1092928 h 17075939"/>
              <a:gd name="connsiteX343" fmla="*/ 15631974 w 16924678"/>
              <a:gd name="connsiteY343" fmla="*/ 1376134 h 170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</a:cxnLst>
            <a:rect l="l" t="t" r="r" b="b"/>
            <a:pathLst>
              <a:path w="16924678" h="17075939">
                <a:moveTo>
                  <a:pt x="3286292" y="13721820"/>
                </a:moveTo>
                <a:cubicBezTo>
                  <a:pt x="2805168" y="13240695"/>
                  <a:pt x="2025108" y="13240695"/>
                  <a:pt x="1543983" y="13721820"/>
                </a:cubicBezTo>
                <a:cubicBezTo>
                  <a:pt x="1062858" y="14202945"/>
                  <a:pt x="1062859" y="14983004"/>
                  <a:pt x="1543983" y="15464129"/>
                </a:cubicBezTo>
                <a:cubicBezTo>
                  <a:pt x="2025109" y="15945254"/>
                  <a:pt x="2805168" y="15945254"/>
                  <a:pt x="3286293" y="15464129"/>
                </a:cubicBezTo>
                <a:cubicBezTo>
                  <a:pt x="3767417" y="14983005"/>
                  <a:pt x="3767418" y="14202945"/>
                  <a:pt x="3286292" y="13721820"/>
                </a:cubicBezTo>
                <a:close/>
                <a:moveTo>
                  <a:pt x="8034878" y="13419521"/>
                </a:moveTo>
                <a:lnTo>
                  <a:pt x="7756550" y="13260520"/>
                </a:lnTo>
                <a:cubicBezTo>
                  <a:pt x="7402659" y="13049638"/>
                  <a:pt x="7057374" y="12817410"/>
                  <a:pt x="6722624" y="12563882"/>
                </a:cubicBezTo>
                <a:lnTo>
                  <a:pt x="6678517" y="12528862"/>
                </a:lnTo>
                <a:lnTo>
                  <a:pt x="6588435" y="12585955"/>
                </a:lnTo>
                <a:cubicBezTo>
                  <a:pt x="6072813" y="12881945"/>
                  <a:pt x="5426445" y="12864737"/>
                  <a:pt x="4926025" y="12534329"/>
                </a:cubicBezTo>
                <a:lnTo>
                  <a:pt x="4810463" y="12449369"/>
                </a:lnTo>
                <a:lnTo>
                  <a:pt x="3655184" y="13604649"/>
                </a:lnTo>
                <a:lnTo>
                  <a:pt x="3718231" y="13687104"/>
                </a:lnTo>
                <a:cubicBezTo>
                  <a:pt x="3857225" y="13886552"/>
                  <a:pt x="3945138" y="14110794"/>
                  <a:pt x="3981971" y="14341608"/>
                </a:cubicBezTo>
                <a:lnTo>
                  <a:pt x="3995486" y="14500132"/>
                </a:lnTo>
                <a:lnTo>
                  <a:pt x="4903233" y="14401054"/>
                </a:lnTo>
                <a:cubicBezTo>
                  <a:pt x="5954772" y="14238460"/>
                  <a:pt x="6993012" y="13920053"/>
                  <a:pt x="7980329" y="13446674"/>
                </a:cubicBezTo>
                <a:close/>
                <a:moveTo>
                  <a:pt x="3609779" y="8962230"/>
                </a:moveTo>
                <a:lnTo>
                  <a:pt x="3586921" y="9008150"/>
                </a:lnTo>
                <a:cubicBezTo>
                  <a:pt x="3113542" y="9995467"/>
                  <a:pt x="2795134" y="11033706"/>
                  <a:pt x="2632539" y="12085244"/>
                </a:cubicBezTo>
                <a:lnTo>
                  <a:pt x="2531456" y="13011373"/>
                </a:lnTo>
                <a:lnTo>
                  <a:pt x="2625219" y="13020103"/>
                </a:lnTo>
                <a:cubicBezTo>
                  <a:pt x="2914633" y="13058544"/>
                  <a:pt x="3195474" y="13176797"/>
                  <a:pt x="3432150" y="13374862"/>
                </a:cubicBezTo>
                <a:lnTo>
                  <a:pt x="3484115" y="13422428"/>
                </a:lnTo>
                <a:lnTo>
                  <a:pt x="4628889" y="12277654"/>
                </a:lnTo>
                <a:lnTo>
                  <a:pt x="4568182" y="12210490"/>
                </a:lnTo>
                <a:cubicBezTo>
                  <a:pt x="4123403" y="11665160"/>
                  <a:pt x="4095604" y="10893134"/>
                  <a:pt x="4484785" y="10319466"/>
                </a:cubicBezTo>
                <a:lnTo>
                  <a:pt x="4490493" y="10311853"/>
                </a:lnTo>
                <a:lnTo>
                  <a:pt x="4291392" y="10054519"/>
                </a:lnTo>
                <a:cubicBezTo>
                  <a:pt x="4085269" y="9763451"/>
                  <a:pt x="3894705" y="9465098"/>
                  <a:pt x="3719728" y="9160663"/>
                </a:cubicBezTo>
                <a:close/>
                <a:moveTo>
                  <a:pt x="6670265" y="10337847"/>
                </a:moveTo>
                <a:cubicBezTo>
                  <a:pt x="6189141" y="9856722"/>
                  <a:pt x="5409081" y="9856722"/>
                  <a:pt x="4927956" y="10337846"/>
                </a:cubicBezTo>
                <a:cubicBezTo>
                  <a:pt x="4446832" y="10818971"/>
                  <a:pt x="4446832" y="11599031"/>
                  <a:pt x="4927957" y="12080156"/>
                </a:cubicBezTo>
                <a:cubicBezTo>
                  <a:pt x="5409082" y="12561281"/>
                  <a:pt x="6189141" y="12561281"/>
                  <a:pt x="6670266" y="12080156"/>
                </a:cubicBezTo>
                <a:cubicBezTo>
                  <a:pt x="7151391" y="11599031"/>
                  <a:pt x="7151391" y="10818972"/>
                  <a:pt x="6670265" y="10337847"/>
                </a:cubicBezTo>
                <a:close/>
                <a:moveTo>
                  <a:pt x="12946474" y="14804247"/>
                </a:moveTo>
                <a:lnTo>
                  <a:pt x="12685129" y="14796086"/>
                </a:lnTo>
                <a:cubicBezTo>
                  <a:pt x="11377514" y="14712454"/>
                  <a:pt x="10072709" y="14389591"/>
                  <a:pt x="8842117" y="13829090"/>
                </a:cubicBezTo>
                <a:lnTo>
                  <a:pt x="8558449" y="13693567"/>
                </a:lnTo>
                <a:lnTo>
                  <a:pt x="8506065" y="13720993"/>
                </a:lnTo>
                <a:cubicBezTo>
                  <a:pt x="7169526" y="14389807"/>
                  <a:pt x="5734551" y="14771271"/>
                  <a:pt x="4296174" y="14863266"/>
                </a:cubicBezTo>
                <a:lnTo>
                  <a:pt x="3973449" y="14873343"/>
                </a:lnTo>
                <a:lnTo>
                  <a:pt x="3939231" y="15035535"/>
                </a:lnTo>
                <a:cubicBezTo>
                  <a:pt x="3895680" y="15186022"/>
                  <a:pt x="3829426" y="15331329"/>
                  <a:pt x="3740470" y="15466057"/>
                </a:cubicBezTo>
                <a:lnTo>
                  <a:pt x="3672147" y="15558990"/>
                </a:lnTo>
                <a:lnTo>
                  <a:pt x="4237850" y="15835277"/>
                </a:lnTo>
                <a:cubicBezTo>
                  <a:pt x="5392984" y="16329275"/>
                  <a:pt x="6861564" y="16624962"/>
                  <a:pt x="8460197" y="16624959"/>
                </a:cubicBezTo>
                <a:cubicBezTo>
                  <a:pt x="10320433" y="16624962"/>
                  <a:pt x="12004563" y="16224585"/>
                  <a:pt x="13223630" y="15577279"/>
                </a:cubicBezTo>
                <a:lnTo>
                  <a:pt x="13255336" y="15558753"/>
                </a:lnTo>
                <a:lnTo>
                  <a:pt x="13194268" y="15475687"/>
                </a:lnTo>
                <a:cubicBezTo>
                  <a:pt x="13060835" y="15273595"/>
                  <a:pt x="12978481" y="15047699"/>
                  <a:pt x="12947207" y="14816225"/>
                </a:cubicBezTo>
                <a:close/>
                <a:moveTo>
                  <a:pt x="2262764" y="4065246"/>
                </a:moveTo>
                <a:lnTo>
                  <a:pt x="2191888" y="4060906"/>
                </a:lnTo>
                <a:cubicBezTo>
                  <a:pt x="1960414" y="4029632"/>
                  <a:pt x="1734518" y="3947279"/>
                  <a:pt x="1532426" y="3813845"/>
                </a:cubicBezTo>
                <a:lnTo>
                  <a:pt x="1511345" y="3798347"/>
                </a:lnTo>
                <a:lnTo>
                  <a:pt x="1507562" y="3804793"/>
                </a:lnTo>
                <a:cubicBezTo>
                  <a:pt x="857984" y="5022651"/>
                  <a:pt x="454468" y="6706031"/>
                  <a:pt x="451005" y="8566265"/>
                </a:cubicBezTo>
                <a:cubicBezTo>
                  <a:pt x="448023" y="10164897"/>
                  <a:pt x="740972" y="11634026"/>
                  <a:pt x="1232811" y="12790073"/>
                </a:cubicBezTo>
                <a:lnTo>
                  <a:pt x="1485250" y="13309397"/>
                </a:lnTo>
                <a:lnTo>
                  <a:pt x="1542051" y="13267638"/>
                </a:lnTo>
                <a:cubicBezTo>
                  <a:pt x="1722491" y="13148501"/>
                  <a:pt x="1921907" y="13070085"/>
                  <a:pt x="2127326" y="13032389"/>
                </a:cubicBezTo>
                <a:lnTo>
                  <a:pt x="2159854" y="13027733"/>
                </a:lnTo>
                <a:lnTo>
                  <a:pt x="2170328" y="12692304"/>
                </a:lnTo>
                <a:cubicBezTo>
                  <a:pt x="2262325" y="11253928"/>
                  <a:pt x="2643788" y="9818952"/>
                  <a:pt x="3312602" y="8482413"/>
                </a:cubicBezTo>
                <a:lnTo>
                  <a:pt x="3338136" y="8433642"/>
                </a:lnTo>
                <a:lnTo>
                  <a:pt x="3241579" y="8230311"/>
                </a:lnTo>
                <a:cubicBezTo>
                  <a:pt x="2762318" y="7178984"/>
                  <a:pt x="2456534" y="6073435"/>
                  <a:pt x="2325224" y="4958202"/>
                </a:cubicBezTo>
                <a:close/>
                <a:moveTo>
                  <a:pt x="9586962" y="10847720"/>
                </a:moveTo>
                <a:lnTo>
                  <a:pt x="9561507" y="10824558"/>
                </a:lnTo>
                <a:cubicBezTo>
                  <a:pt x="9313041" y="10619529"/>
                  <a:pt x="8863385" y="10482571"/>
                  <a:pt x="8349932" y="10482571"/>
                </a:cubicBezTo>
                <a:cubicBezTo>
                  <a:pt x="7983179" y="10482571"/>
                  <a:pt x="7648978" y="10552448"/>
                  <a:pt x="7397395" y="10667096"/>
                </a:cubicBezTo>
                <a:lnTo>
                  <a:pt x="7305689" y="10714187"/>
                </a:lnTo>
                <a:lnTo>
                  <a:pt x="7330948" y="10794131"/>
                </a:lnTo>
                <a:cubicBezTo>
                  <a:pt x="7447438" y="11225848"/>
                  <a:pt x="7378603" y="11697146"/>
                  <a:pt x="7124444" y="12082084"/>
                </a:cubicBezTo>
                <a:lnTo>
                  <a:pt x="7054227" y="12177593"/>
                </a:lnTo>
                <a:lnTo>
                  <a:pt x="7286924" y="12360224"/>
                </a:lnTo>
                <a:cubicBezTo>
                  <a:pt x="7651991" y="12623840"/>
                  <a:pt x="8028817" y="12862743"/>
                  <a:pt x="8414995" y="13076876"/>
                </a:cubicBezTo>
                <a:lnTo>
                  <a:pt x="8553403" y="13150964"/>
                </a:lnTo>
                <a:lnTo>
                  <a:pt x="8566307" y="13144057"/>
                </a:lnTo>
                <a:cubicBezTo>
                  <a:pt x="8952485" y="12929923"/>
                  <a:pt x="9329311" y="12691021"/>
                  <a:pt x="9694378" y="12427405"/>
                </a:cubicBezTo>
                <a:lnTo>
                  <a:pt x="9926748" y="12245030"/>
                </a:lnTo>
                <a:lnTo>
                  <a:pt x="9899884" y="12215307"/>
                </a:lnTo>
                <a:cubicBezTo>
                  <a:pt x="9582184" y="11825786"/>
                  <a:pt x="9477230" y="11320603"/>
                  <a:pt x="9585021" y="10854662"/>
                </a:cubicBezTo>
                <a:close/>
                <a:moveTo>
                  <a:pt x="6171616" y="7429457"/>
                </a:moveTo>
                <a:lnTo>
                  <a:pt x="6161806" y="7420757"/>
                </a:lnTo>
                <a:lnTo>
                  <a:pt x="6153452" y="7423094"/>
                </a:lnTo>
                <a:cubicBezTo>
                  <a:pt x="5687513" y="7530886"/>
                  <a:pt x="5182332" y="7425934"/>
                  <a:pt x="4792811" y="7108235"/>
                </a:cubicBezTo>
                <a:lnTo>
                  <a:pt x="4768975" y="7086690"/>
                </a:lnTo>
                <a:lnTo>
                  <a:pt x="4606191" y="7294101"/>
                </a:lnTo>
                <a:cubicBezTo>
                  <a:pt x="4342573" y="7659167"/>
                  <a:pt x="4103672" y="8035994"/>
                  <a:pt x="3889537" y="8422170"/>
                </a:cubicBezTo>
                <a:lnTo>
                  <a:pt x="3878730" y="8442363"/>
                </a:lnTo>
                <a:lnTo>
                  <a:pt x="3906934" y="8497256"/>
                </a:lnTo>
                <a:cubicBezTo>
                  <a:pt x="4126379" y="8908400"/>
                  <a:pt x="4373548" y="9309441"/>
                  <a:pt x="4648379" y="9697532"/>
                </a:cubicBezTo>
                <a:lnTo>
                  <a:pt x="4840845" y="9946288"/>
                </a:lnTo>
                <a:lnTo>
                  <a:pt x="4926024" y="9883665"/>
                </a:lnTo>
                <a:cubicBezTo>
                  <a:pt x="5349457" y="9604090"/>
                  <a:pt x="5877385" y="9548757"/>
                  <a:pt x="6342179" y="9717668"/>
                </a:cubicBezTo>
                <a:lnTo>
                  <a:pt x="6346728" y="9719545"/>
                </a:lnTo>
                <a:lnTo>
                  <a:pt x="6381713" y="9651414"/>
                </a:lnTo>
                <a:cubicBezTo>
                  <a:pt x="6496361" y="9399831"/>
                  <a:pt x="6566238" y="9065630"/>
                  <a:pt x="6566238" y="8698878"/>
                </a:cubicBezTo>
                <a:cubicBezTo>
                  <a:pt x="6566238" y="8142637"/>
                  <a:pt x="6405503" y="7661268"/>
                  <a:pt x="6171616" y="7429457"/>
                </a:cubicBezTo>
                <a:close/>
                <a:moveTo>
                  <a:pt x="12120954" y="12453090"/>
                </a:moveTo>
                <a:lnTo>
                  <a:pt x="12003900" y="12539147"/>
                </a:lnTo>
                <a:cubicBezTo>
                  <a:pt x="11503480" y="12869554"/>
                  <a:pt x="10857112" y="12886762"/>
                  <a:pt x="10341490" y="12590773"/>
                </a:cubicBezTo>
                <a:lnTo>
                  <a:pt x="10323659" y="12579471"/>
                </a:lnTo>
                <a:lnTo>
                  <a:pt x="10258679" y="12631063"/>
                </a:lnTo>
                <a:cubicBezTo>
                  <a:pt x="9923929" y="12884592"/>
                  <a:pt x="9578644" y="13116818"/>
                  <a:pt x="9224753" y="13327700"/>
                </a:cubicBezTo>
                <a:lnTo>
                  <a:pt x="9074611" y="13413473"/>
                </a:lnTo>
                <a:lnTo>
                  <a:pt x="9298659" y="13516857"/>
                </a:lnTo>
                <a:cubicBezTo>
                  <a:pt x="10196072" y="13914996"/>
                  <a:pt x="11131684" y="14187539"/>
                  <a:pt x="12078070" y="14333875"/>
                </a:cubicBezTo>
                <a:lnTo>
                  <a:pt x="12946170" y="14428625"/>
                </a:lnTo>
                <a:lnTo>
                  <a:pt x="12952767" y="14351238"/>
                </a:lnTo>
                <a:cubicBezTo>
                  <a:pt x="12989601" y="14120426"/>
                  <a:pt x="13077514" y="13896182"/>
                  <a:pt x="13216508" y="13696736"/>
                </a:cubicBezTo>
                <a:lnTo>
                  <a:pt x="13280677" y="13612813"/>
                </a:lnTo>
                <a:close/>
                <a:moveTo>
                  <a:pt x="3395301" y="3727437"/>
                </a:moveTo>
                <a:lnTo>
                  <a:pt x="3311379" y="3791606"/>
                </a:lnTo>
                <a:cubicBezTo>
                  <a:pt x="3111931" y="3930599"/>
                  <a:pt x="2887688" y="4018513"/>
                  <a:pt x="2656875" y="4055346"/>
                </a:cubicBezTo>
                <a:lnTo>
                  <a:pt x="2644105" y="4056435"/>
                </a:lnTo>
                <a:lnTo>
                  <a:pt x="2682213" y="4601214"/>
                </a:lnTo>
                <a:cubicBezTo>
                  <a:pt x="2813523" y="5716446"/>
                  <a:pt x="3119307" y="6821996"/>
                  <a:pt x="3598568" y="7873323"/>
                </a:cubicBezTo>
                <a:lnTo>
                  <a:pt x="3618866" y="7916067"/>
                </a:lnTo>
                <a:lnTo>
                  <a:pt x="3705894" y="7763726"/>
                </a:lnTo>
                <a:cubicBezTo>
                  <a:pt x="3916777" y="7409834"/>
                  <a:pt x="4149004" y="7064550"/>
                  <a:pt x="4402532" y="6729800"/>
                </a:cubicBezTo>
                <a:lnTo>
                  <a:pt x="4433035" y="6691382"/>
                </a:lnTo>
                <a:lnTo>
                  <a:pt x="4417346" y="6666629"/>
                </a:lnTo>
                <a:cubicBezTo>
                  <a:pt x="4121356" y="6151006"/>
                  <a:pt x="4138563" y="5504637"/>
                  <a:pt x="4468971" y="5004218"/>
                </a:cubicBezTo>
                <a:lnTo>
                  <a:pt x="4555027" y="4887163"/>
                </a:lnTo>
                <a:close/>
                <a:moveTo>
                  <a:pt x="15390751" y="13731455"/>
                </a:moveTo>
                <a:cubicBezTo>
                  <a:pt x="14909626" y="13250330"/>
                  <a:pt x="14129567" y="13250331"/>
                  <a:pt x="13648446" y="13731452"/>
                </a:cubicBezTo>
                <a:cubicBezTo>
                  <a:pt x="13167321" y="14212577"/>
                  <a:pt x="13167321" y="14992635"/>
                  <a:pt x="13648446" y="15473760"/>
                </a:cubicBezTo>
                <a:cubicBezTo>
                  <a:pt x="14129571" y="15954886"/>
                  <a:pt x="14909630" y="15954885"/>
                  <a:pt x="15390754" y="15473760"/>
                </a:cubicBezTo>
                <a:cubicBezTo>
                  <a:pt x="15871876" y="14992639"/>
                  <a:pt x="15871876" y="14212581"/>
                  <a:pt x="15390751" y="13731455"/>
                </a:cubicBezTo>
                <a:close/>
                <a:moveTo>
                  <a:pt x="12001964" y="10342668"/>
                </a:moveTo>
                <a:cubicBezTo>
                  <a:pt x="11701261" y="10041965"/>
                  <a:pt x="11283787" y="9929201"/>
                  <a:pt x="10895506" y="10004376"/>
                </a:cubicBezTo>
                <a:lnTo>
                  <a:pt x="10824574" y="10021694"/>
                </a:lnTo>
                <a:lnTo>
                  <a:pt x="10743221" y="10045446"/>
                </a:lnTo>
                <a:lnTo>
                  <a:pt x="10667208" y="10072034"/>
                </a:lnTo>
                <a:cubicBezTo>
                  <a:pt x="10518902" y="10132173"/>
                  <a:pt x="10379938" y="10222384"/>
                  <a:pt x="10259658" y="10342664"/>
                </a:cubicBezTo>
                <a:cubicBezTo>
                  <a:pt x="9778533" y="10823789"/>
                  <a:pt x="9778534" y="11603848"/>
                  <a:pt x="10259659" y="12084973"/>
                </a:cubicBezTo>
                <a:cubicBezTo>
                  <a:pt x="10740783" y="12566098"/>
                  <a:pt x="11520843" y="12566098"/>
                  <a:pt x="12001968" y="12084974"/>
                </a:cubicBezTo>
                <a:cubicBezTo>
                  <a:pt x="12483089" y="11603852"/>
                  <a:pt x="12483088" y="10823793"/>
                  <a:pt x="12001964" y="10342668"/>
                </a:cubicBezTo>
                <a:close/>
                <a:moveTo>
                  <a:pt x="6665455" y="5006160"/>
                </a:moveTo>
                <a:cubicBezTo>
                  <a:pt x="6184330" y="4525034"/>
                  <a:pt x="5404271" y="4525034"/>
                  <a:pt x="4923150" y="5006156"/>
                </a:cubicBezTo>
                <a:cubicBezTo>
                  <a:pt x="4442025" y="5487280"/>
                  <a:pt x="4442025" y="6267339"/>
                  <a:pt x="4923150" y="6748465"/>
                </a:cubicBezTo>
                <a:cubicBezTo>
                  <a:pt x="5404275" y="7229590"/>
                  <a:pt x="6184335" y="7229590"/>
                  <a:pt x="6665459" y="6748465"/>
                </a:cubicBezTo>
                <a:cubicBezTo>
                  <a:pt x="7146581" y="6267344"/>
                  <a:pt x="7146580" y="5487285"/>
                  <a:pt x="6665455" y="5006160"/>
                </a:cubicBezTo>
                <a:close/>
                <a:moveTo>
                  <a:pt x="3276662" y="1617366"/>
                </a:moveTo>
                <a:cubicBezTo>
                  <a:pt x="2795538" y="1136242"/>
                  <a:pt x="2015478" y="1136242"/>
                  <a:pt x="1534357" y="1617363"/>
                </a:cubicBezTo>
                <a:cubicBezTo>
                  <a:pt x="1053232" y="2098488"/>
                  <a:pt x="1053233" y="2878547"/>
                  <a:pt x="1534357" y="3359671"/>
                </a:cubicBezTo>
                <a:cubicBezTo>
                  <a:pt x="2015482" y="3840797"/>
                  <a:pt x="2795541" y="3840797"/>
                  <a:pt x="3276666" y="3359672"/>
                </a:cubicBezTo>
                <a:cubicBezTo>
                  <a:pt x="3757787" y="2878551"/>
                  <a:pt x="3757787" y="2098492"/>
                  <a:pt x="3276662" y="1617366"/>
                </a:cubicBezTo>
                <a:close/>
                <a:moveTo>
                  <a:pt x="10338974" y="7259192"/>
                </a:moveTo>
                <a:lnTo>
                  <a:pt x="10236463" y="7196441"/>
                </a:lnTo>
                <a:cubicBezTo>
                  <a:pt x="10154511" y="7140844"/>
                  <a:pt x="10076606" y="7076736"/>
                  <a:pt x="10003989" y="7004119"/>
                </a:cubicBezTo>
                <a:cubicBezTo>
                  <a:pt x="9926531" y="6926661"/>
                  <a:pt x="9858756" y="6843187"/>
                  <a:pt x="9800662" y="6755201"/>
                </a:cubicBezTo>
                <a:lnTo>
                  <a:pt x="9778018" y="6716883"/>
                </a:lnTo>
                <a:lnTo>
                  <a:pt x="9770316" y="6721564"/>
                </a:lnTo>
                <a:cubicBezTo>
                  <a:pt x="9440125" y="6887121"/>
                  <a:pt x="8983977" y="6989519"/>
                  <a:pt x="8480127" y="6989519"/>
                </a:cubicBezTo>
                <a:cubicBezTo>
                  <a:pt x="8007768" y="6989520"/>
                  <a:pt x="7577332" y="6899522"/>
                  <a:pt x="7253306" y="6751859"/>
                </a:cubicBezTo>
                <a:lnTo>
                  <a:pt x="7147456" y="6697505"/>
                </a:lnTo>
                <a:lnTo>
                  <a:pt x="7119627" y="6750390"/>
                </a:lnTo>
                <a:cubicBezTo>
                  <a:pt x="7061533" y="6838375"/>
                  <a:pt x="6993757" y="6921849"/>
                  <a:pt x="6916302" y="6999304"/>
                </a:cubicBezTo>
                <a:cubicBezTo>
                  <a:pt x="6807377" y="7108229"/>
                  <a:pt x="6686555" y="7198008"/>
                  <a:pt x="6558020" y="7268640"/>
                </a:cubicBezTo>
                <a:lnTo>
                  <a:pt x="6454691" y="7319336"/>
                </a:lnTo>
                <a:lnTo>
                  <a:pt x="6533112" y="7472054"/>
                </a:lnTo>
                <a:cubicBezTo>
                  <a:pt x="6680775" y="7796079"/>
                  <a:pt x="6770772" y="8226515"/>
                  <a:pt x="6770772" y="8698874"/>
                </a:cubicBezTo>
                <a:cubicBezTo>
                  <a:pt x="6770772" y="9076762"/>
                  <a:pt x="6713173" y="9427817"/>
                  <a:pt x="6614531" y="9719024"/>
                </a:cubicBezTo>
                <a:lnTo>
                  <a:pt x="6574803" y="9824981"/>
                </a:lnTo>
                <a:lnTo>
                  <a:pt x="6588435" y="9832039"/>
                </a:lnTo>
                <a:cubicBezTo>
                  <a:pt x="6707425" y="9900345"/>
                  <a:pt x="6819452" y="9985329"/>
                  <a:pt x="6921115" y="10086993"/>
                </a:cubicBezTo>
                <a:cubicBezTo>
                  <a:pt x="7022780" y="10188657"/>
                  <a:pt x="7107764" y="10300684"/>
                  <a:pt x="7176069" y="10419673"/>
                </a:cubicBezTo>
                <a:lnTo>
                  <a:pt x="7207392" y="10480168"/>
                </a:lnTo>
                <a:lnTo>
                  <a:pt x="7329785" y="10434279"/>
                </a:lnTo>
                <a:cubicBezTo>
                  <a:pt x="7620992" y="10335636"/>
                  <a:pt x="7972047" y="10278037"/>
                  <a:pt x="8349935" y="10278037"/>
                </a:cubicBezTo>
                <a:cubicBezTo>
                  <a:pt x="8822294" y="10278037"/>
                  <a:pt x="9252730" y="10368035"/>
                  <a:pt x="9576755" y="10515697"/>
                </a:cubicBezTo>
                <a:lnTo>
                  <a:pt x="9681018" y="10569237"/>
                </a:lnTo>
                <a:lnTo>
                  <a:pt x="9739473" y="10450094"/>
                </a:lnTo>
                <a:cubicBezTo>
                  <a:pt x="9810105" y="10321557"/>
                  <a:pt x="9899883" y="10200735"/>
                  <a:pt x="10008808" y="10091810"/>
                </a:cubicBezTo>
                <a:cubicBezTo>
                  <a:pt x="10081425" y="10019193"/>
                  <a:pt x="10159329" y="9955087"/>
                  <a:pt x="10241281" y="9899490"/>
                </a:cubicBezTo>
                <a:lnTo>
                  <a:pt x="10324267" y="9848690"/>
                </a:lnTo>
                <a:lnTo>
                  <a:pt x="10296953" y="9795500"/>
                </a:lnTo>
                <a:cubicBezTo>
                  <a:pt x="10149290" y="9471474"/>
                  <a:pt x="10059293" y="9041038"/>
                  <a:pt x="10059293" y="8568679"/>
                </a:cubicBezTo>
                <a:cubicBezTo>
                  <a:pt x="10059293" y="8064829"/>
                  <a:pt x="10161691" y="7608681"/>
                  <a:pt x="10327246" y="7278494"/>
                </a:cubicBezTo>
                <a:close/>
                <a:moveTo>
                  <a:pt x="7897785" y="3675909"/>
                </a:moveTo>
                <a:lnTo>
                  <a:pt x="7828762" y="3643131"/>
                </a:lnTo>
                <a:cubicBezTo>
                  <a:pt x="6777434" y="3163870"/>
                  <a:pt x="5671884" y="2858087"/>
                  <a:pt x="4556651" y="2726777"/>
                </a:cubicBezTo>
                <a:lnTo>
                  <a:pt x="3978680" y="2686348"/>
                </a:lnTo>
                <a:lnTo>
                  <a:pt x="3966732" y="2772806"/>
                </a:lnTo>
                <a:cubicBezTo>
                  <a:pt x="3918085" y="3041310"/>
                  <a:pt x="3799912" y="3299689"/>
                  <a:pt x="3612214" y="3519004"/>
                </a:cubicBezTo>
                <a:lnTo>
                  <a:pt x="3577577" y="3556428"/>
                </a:lnTo>
                <a:lnTo>
                  <a:pt x="4727004" y="4705854"/>
                </a:lnTo>
                <a:lnTo>
                  <a:pt x="4792808" y="4646377"/>
                </a:lnTo>
                <a:cubicBezTo>
                  <a:pt x="5299185" y="4233369"/>
                  <a:pt x="6001030" y="4179900"/>
                  <a:pt x="6558021" y="4485969"/>
                </a:cubicBezTo>
                <a:lnTo>
                  <a:pt x="6620361" y="4524130"/>
                </a:lnTo>
                <a:lnTo>
                  <a:pt x="6911895" y="4298569"/>
                </a:lnTo>
                <a:cubicBezTo>
                  <a:pt x="7202964" y="4092444"/>
                  <a:pt x="7501316" y="3901881"/>
                  <a:pt x="7805752" y="3726903"/>
                </a:cubicBezTo>
                <a:close/>
                <a:moveTo>
                  <a:pt x="13347499" y="9072770"/>
                </a:moveTo>
                <a:lnTo>
                  <a:pt x="13261576" y="9227843"/>
                </a:lnTo>
                <a:cubicBezTo>
                  <a:pt x="13086598" y="9532278"/>
                  <a:pt x="12896034" y="9830632"/>
                  <a:pt x="12689910" y="10121701"/>
                </a:cubicBezTo>
                <a:lnTo>
                  <a:pt x="12484020" y="10387809"/>
                </a:lnTo>
                <a:lnTo>
                  <a:pt x="12522149" y="10450098"/>
                </a:lnTo>
                <a:cubicBezTo>
                  <a:pt x="12828218" y="11007088"/>
                  <a:pt x="12774749" y="11708933"/>
                  <a:pt x="12361741" y="12215310"/>
                </a:cubicBezTo>
                <a:lnTo>
                  <a:pt x="12302263" y="12281114"/>
                </a:lnTo>
                <a:lnTo>
                  <a:pt x="13451974" y="13430825"/>
                </a:lnTo>
                <a:lnTo>
                  <a:pt x="13502586" y="13384495"/>
                </a:lnTo>
                <a:cubicBezTo>
                  <a:pt x="13755040" y="13173226"/>
                  <a:pt x="14057745" y="13052765"/>
                  <a:pt x="14367502" y="13023113"/>
                </a:cubicBezTo>
                <a:lnTo>
                  <a:pt x="14387479" y="13022041"/>
                </a:lnTo>
                <a:lnTo>
                  <a:pt x="14289312" y="12122633"/>
                </a:lnTo>
                <a:cubicBezTo>
                  <a:pt x="14142977" y="11176247"/>
                  <a:pt x="13870434" y="10240634"/>
                  <a:pt x="13472295" y="9343221"/>
                </a:cubicBezTo>
                <a:close/>
                <a:moveTo>
                  <a:pt x="9896001" y="4880976"/>
                </a:moveTo>
                <a:lnTo>
                  <a:pt x="9652970" y="4692940"/>
                </a:lnTo>
                <a:cubicBezTo>
                  <a:pt x="9264879" y="4418111"/>
                  <a:pt x="8863838" y="4170942"/>
                  <a:pt x="8452696" y="3951496"/>
                </a:cubicBezTo>
                <a:lnTo>
                  <a:pt x="8426226" y="3937897"/>
                </a:lnTo>
                <a:lnTo>
                  <a:pt x="8162740" y="4083891"/>
                </a:lnTo>
                <a:cubicBezTo>
                  <a:pt x="7858303" y="4258869"/>
                  <a:pt x="7559950" y="4449431"/>
                  <a:pt x="7268882" y="4655556"/>
                </a:cubicBezTo>
                <a:lnTo>
                  <a:pt x="7008665" y="4856889"/>
                </a:lnTo>
                <a:lnTo>
                  <a:pt x="7062334" y="4923104"/>
                </a:lnTo>
                <a:cubicBezTo>
                  <a:pt x="7371032" y="5332259"/>
                  <a:pt x="7455486" y="5856792"/>
                  <a:pt x="7315692" y="6329074"/>
                </a:cubicBezTo>
                <a:lnTo>
                  <a:pt x="7274326" y="6447338"/>
                </a:lnTo>
                <a:lnTo>
                  <a:pt x="7334783" y="6492798"/>
                </a:lnTo>
                <a:cubicBezTo>
                  <a:pt x="7592407" y="6669904"/>
                  <a:pt x="8009465" y="6784986"/>
                  <a:pt x="8480130" y="6784985"/>
                </a:cubicBezTo>
                <a:cubicBezTo>
                  <a:pt x="8908008" y="6784985"/>
                  <a:pt x="9291581" y="6689876"/>
                  <a:pt x="9551344" y="6539518"/>
                </a:cubicBezTo>
                <a:lnTo>
                  <a:pt x="9653216" y="6472888"/>
                </a:lnTo>
                <a:lnTo>
                  <a:pt x="9604597" y="6333885"/>
                </a:lnTo>
                <a:cubicBezTo>
                  <a:pt x="9464808" y="5861598"/>
                  <a:pt x="9549263" y="5337063"/>
                  <a:pt x="9857961" y="4927909"/>
                </a:cubicBezTo>
                <a:close/>
                <a:moveTo>
                  <a:pt x="12137276" y="7104197"/>
                </a:moveTo>
                <a:lnTo>
                  <a:pt x="12127487" y="7113045"/>
                </a:lnTo>
                <a:cubicBezTo>
                  <a:pt x="11699012" y="7462515"/>
                  <a:pt x="11130589" y="7554563"/>
                  <a:pt x="10628391" y="7389188"/>
                </a:cubicBezTo>
                <a:lnTo>
                  <a:pt x="10593628" y="7375946"/>
                </a:lnTo>
                <a:lnTo>
                  <a:pt x="10576995" y="7393952"/>
                </a:lnTo>
                <a:cubicBezTo>
                  <a:pt x="10388052" y="7648537"/>
                  <a:pt x="10263827" y="8079673"/>
                  <a:pt x="10263827" y="8568676"/>
                </a:cubicBezTo>
                <a:cubicBezTo>
                  <a:pt x="10263827" y="9039341"/>
                  <a:pt x="10378909" y="9456400"/>
                  <a:pt x="10556014" y="9714023"/>
                </a:cubicBezTo>
                <a:lnTo>
                  <a:pt x="10568946" y="9731221"/>
                </a:lnTo>
                <a:lnTo>
                  <a:pt x="10633209" y="9706744"/>
                </a:lnTo>
                <a:cubicBezTo>
                  <a:pt x="11135405" y="9541371"/>
                  <a:pt x="11703829" y="9633419"/>
                  <a:pt x="12132303" y="9982888"/>
                </a:cubicBezTo>
                <a:lnTo>
                  <a:pt x="12151025" y="9999810"/>
                </a:lnTo>
                <a:lnTo>
                  <a:pt x="12332923" y="9764714"/>
                </a:lnTo>
                <a:cubicBezTo>
                  <a:pt x="12607754" y="9376622"/>
                  <a:pt x="12854923" y="8975580"/>
                  <a:pt x="13074369" y="8564437"/>
                </a:cubicBezTo>
                <a:lnTo>
                  <a:pt x="13081267" y="8551009"/>
                </a:lnTo>
                <a:lnTo>
                  <a:pt x="13032314" y="8459557"/>
                </a:lnTo>
                <a:cubicBezTo>
                  <a:pt x="12818181" y="8073379"/>
                  <a:pt x="12579278" y="7696553"/>
                  <a:pt x="12315663" y="7331485"/>
                </a:cubicBezTo>
                <a:close/>
                <a:moveTo>
                  <a:pt x="11997148" y="5010964"/>
                </a:moveTo>
                <a:cubicBezTo>
                  <a:pt x="11516024" y="4529839"/>
                  <a:pt x="10735964" y="4529839"/>
                  <a:pt x="10254839" y="5010964"/>
                </a:cubicBezTo>
                <a:cubicBezTo>
                  <a:pt x="9773713" y="5492089"/>
                  <a:pt x="9773715" y="6272148"/>
                  <a:pt x="10254839" y="6753273"/>
                </a:cubicBezTo>
                <a:cubicBezTo>
                  <a:pt x="10735965" y="7234398"/>
                  <a:pt x="11516023" y="7234399"/>
                  <a:pt x="11997149" y="6753273"/>
                </a:cubicBezTo>
                <a:cubicBezTo>
                  <a:pt x="12478274" y="6272148"/>
                  <a:pt x="12478274" y="5492089"/>
                  <a:pt x="11997148" y="5010964"/>
                </a:cubicBezTo>
                <a:close/>
                <a:moveTo>
                  <a:pt x="14340808" y="4071980"/>
                </a:moveTo>
                <a:lnTo>
                  <a:pt x="14258606" y="4064972"/>
                </a:lnTo>
                <a:cubicBezTo>
                  <a:pt x="14027794" y="4028139"/>
                  <a:pt x="13803550" y="3940226"/>
                  <a:pt x="13604103" y="3801232"/>
                </a:cubicBezTo>
                <a:lnTo>
                  <a:pt x="13521648" y="3738184"/>
                </a:lnTo>
                <a:lnTo>
                  <a:pt x="12366011" y="4893821"/>
                </a:lnTo>
                <a:lnTo>
                  <a:pt x="12417627" y="4960022"/>
                </a:lnTo>
                <a:cubicBezTo>
                  <a:pt x="12768684" y="5450518"/>
                  <a:pt x="12806543" y="6096086"/>
                  <a:pt x="12531205" y="6620027"/>
                </a:cubicBezTo>
                <a:lnTo>
                  <a:pt x="12476279" y="6712975"/>
                </a:lnTo>
                <a:lnTo>
                  <a:pt x="12519321" y="6767186"/>
                </a:lnTo>
                <a:cubicBezTo>
                  <a:pt x="12772848" y="7101936"/>
                  <a:pt x="13005076" y="7447221"/>
                  <a:pt x="13215958" y="7801111"/>
                </a:cubicBezTo>
                <a:lnTo>
                  <a:pt x="13343176" y="8023805"/>
                </a:lnTo>
                <a:lnTo>
                  <a:pt x="13382735" y="7940504"/>
                </a:lnTo>
                <a:cubicBezTo>
                  <a:pt x="13861996" y="6889176"/>
                  <a:pt x="14167778" y="5783628"/>
                  <a:pt x="14299089" y="4668394"/>
                </a:cubicBezTo>
                <a:close/>
                <a:moveTo>
                  <a:pt x="12931659" y="2649765"/>
                </a:moveTo>
                <a:lnTo>
                  <a:pt x="12365200" y="2689389"/>
                </a:lnTo>
                <a:cubicBezTo>
                  <a:pt x="11249967" y="2820700"/>
                  <a:pt x="10144419" y="3126482"/>
                  <a:pt x="9093091" y="3605744"/>
                </a:cubicBezTo>
                <a:lnTo>
                  <a:pt x="8951398" y="3673031"/>
                </a:lnTo>
                <a:lnTo>
                  <a:pt x="9116102" y="3764289"/>
                </a:lnTo>
                <a:cubicBezTo>
                  <a:pt x="9420537" y="3939268"/>
                  <a:pt x="9718889" y="4129830"/>
                  <a:pt x="10009957" y="4335953"/>
                </a:cubicBezTo>
                <a:lnTo>
                  <a:pt x="10276984" y="4542555"/>
                </a:lnTo>
                <a:lnTo>
                  <a:pt x="10388082" y="4476904"/>
                </a:lnTo>
                <a:cubicBezTo>
                  <a:pt x="10949448" y="4181898"/>
                  <a:pt x="11650435" y="4246430"/>
                  <a:pt x="12150718" y="4670503"/>
                </a:cubicBezTo>
                <a:lnTo>
                  <a:pt x="12195131" y="4711412"/>
                </a:lnTo>
                <a:lnTo>
                  <a:pt x="13339427" y="3567116"/>
                </a:lnTo>
                <a:lnTo>
                  <a:pt x="13291862" y="3515151"/>
                </a:lnTo>
                <a:cubicBezTo>
                  <a:pt x="13093796" y="3278475"/>
                  <a:pt x="12975543" y="2997633"/>
                  <a:pt x="12937102" y="2708220"/>
                </a:cubicBezTo>
                <a:close/>
                <a:moveTo>
                  <a:pt x="13261066" y="1521093"/>
                </a:moveTo>
                <a:lnTo>
                  <a:pt x="12686874" y="1240658"/>
                </a:lnTo>
                <a:cubicBezTo>
                  <a:pt x="11531746" y="746665"/>
                  <a:pt x="10063165" y="450978"/>
                  <a:pt x="8464530" y="450982"/>
                </a:cubicBezTo>
                <a:cubicBezTo>
                  <a:pt x="6604293" y="450976"/>
                  <a:pt x="4920164" y="851354"/>
                  <a:pt x="3701094" y="1498663"/>
                </a:cubicBezTo>
                <a:lnTo>
                  <a:pt x="3661852" y="1521593"/>
                </a:lnTo>
                <a:lnTo>
                  <a:pt x="3730840" y="1615430"/>
                </a:lnTo>
                <a:cubicBezTo>
                  <a:pt x="3857920" y="1807899"/>
                  <a:pt x="3938669" y="2021959"/>
                  <a:pt x="3973086" y="2241864"/>
                </a:cubicBezTo>
                <a:lnTo>
                  <a:pt x="3980219" y="2304498"/>
                </a:lnTo>
                <a:lnTo>
                  <a:pt x="4913640" y="2369788"/>
                </a:lnTo>
                <a:cubicBezTo>
                  <a:pt x="6028874" y="2501097"/>
                  <a:pt x="7134423" y="2806881"/>
                  <a:pt x="8185751" y="3286142"/>
                </a:cubicBezTo>
                <a:lnTo>
                  <a:pt x="8421594" y="3398140"/>
                </a:lnTo>
                <a:lnTo>
                  <a:pt x="8422377" y="3397737"/>
                </a:lnTo>
                <a:cubicBezTo>
                  <a:pt x="9566417" y="2832395"/>
                  <a:pt x="10781455" y="2476843"/>
                  <a:pt x="12008211" y="2332399"/>
                </a:cubicBezTo>
                <a:lnTo>
                  <a:pt x="12941256" y="2267136"/>
                </a:lnTo>
                <a:lnTo>
                  <a:pt x="12949388" y="2210327"/>
                </a:lnTo>
                <a:cubicBezTo>
                  <a:pt x="12987084" y="2004907"/>
                  <a:pt x="13065500" y="1805492"/>
                  <a:pt x="13184638" y="1625052"/>
                </a:cubicBezTo>
                <a:close/>
                <a:moveTo>
                  <a:pt x="15488551" y="3745912"/>
                </a:moveTo>
                <a:lnTo>
                  <a:pt x="15383057" y="3823471"/>
                </a:lnTo>
                <a:cubicBezTo>
                  <a:pt x="15180964" y="3956904"/>
                  <a:pt x="14955068" y="4039259"/>
                  <a:pt x="14723594" y="4070532"/>
                </a:cubicBezTo>
                <a:lnTo>
                  <a:pt x="14722864" y="4070577"/>
                </a:lnTo>
                <a:lnTo>
                  <a:pt x="14656078" y="5025383"/>
                </a:lnTo>
                <a:cubicBezTo>
                  <a:pt x="14524767" y="6140616"/>
                  <a:pt x="14218985" y="7246165"/>
                  <a:pt x="13739723" y="8297491"/>
                </a:cubicBezTo>
                <a:lnTo>
                  <a:pt x="13621740" y="8545941"/>
                </a:lnTo>
                <a:lnTo>
                  <a:pt x="13784529" y="8886679"/>
                </a:lnTo>
                <a:cubicBezTo>
                  <a:pt x="14345030" y="10117271"/>
                  <a:pt x="14667892" y="11422076"/>
                  <a:pt x="14751523" y="12729692"/>
                </a:cubicBezTo>
                <a:lnTo>
                  <a:pt x="14761039" y="13034434"/>
                </a:lnTo>
                <a:lnTo>
                  <a:pt x="14766248" y="13035026"/>
                </a:lnTo>
                <a:cubicBezTo>
                  <a:pt x="14986154" y="13069444"/>
                  <a:pt x="15200213" y="13150192"/>
                  <a:pt x="15392682" y="13277273"/>
                </a:cubicBezTo>
                <a:lnTo>
                  <a:pt x="15465581" y="13330866"/>
                </a:lnTo>
                <a:lnTo>
                  <a:pt x="15544454" y="13175070"/>
                </a:lnTo>
                <a:cubicBezTo>
                  <a:pt x="16121805" y="11978751"/>
                  <a:pt x="16473700" y="10389561"/>
                  <a:pt x="16473697" y="8645589"/>
                </a:cubicBezTo>
                <a:cubicBezTo>
                  <a:pt x="16473702" y="7046955"/>
                  <a:pt x="16178015" y="5578375"/>
                  <a:pt x="15684017" y="4423241"/>
                </a:cubicBezTo>
                <a:lnTo>
                  <a:pt x="15392131" y="3825601"/>
                </a:lnTo>
                <a:lnTo>
                  <a:pt x="15485342" y="3749464"/>
                </a:lnTo>
                <a:close/>
                <a:moveTo>
                  <a:pt x="15381124" y="1626988"/>
                </a:moveTo>
                <a:cubicBezTo>
                  <a:pt x="14899999" y="1145864"/>
                  <a:pt x="14119940" y="1145863"/>
                  <a:pt x="13638814" y="1626988"/>
                </a:cubicBezTo>
                <a:cubicBezTo>
                  <a:pt x="13157690" y="2108113"/>
                  <a:pt x="13157690" y="2888173"/>
                  <a:pt x="13638815" y="3369297"/>
                </a:cubicBezTo>
                <a:cubicBezTo>
                  <a:pt x="14119940" y="3850423"/>
                  <a:pt x="14899999" y="3850423"/>
                  <a:pt x="15381124" y="3369298"/>
                </a:cubicBezTo>
                <a:cubicBezTo>
                  <a:pt x="15862249" y="2888173"/>
                  <a:pt x="15862249" y="2108114"/>
                  <a:pt x="15381124" y="1626988"/>
                </a:cubicBezTo>
                <a:close/>
                <a:moveTo>
                  <a:pt x="15631974" y="1376134"/>
                </a:moveTo>
                <a:cubicBezTo>
                  <a:pt x="16174181" y="1918342"/>
                  <a:pt x="16241957" y="2755325"/>
                  <a:pt x="15835302" y="3371226"/>
                </a:cubicBezTo>
                <a:lnTo>
                  <a:pt x="15808110" y="3408211"/>
                </a:lnTo>
                <a:lnTo>
                  <a:pt x="15861964" y="3511467"/>
                </a:lnTo>
                <a:cubicBezTo>
                  <a:pt x="16521794" y="4862390"/>
                  <a:pt x="16924679" y="6665382"/>
                  <a:pt x="16924678" y="8645592"/>
                </a:cubicBezTo>
                <a:cubicBezTo>
                  <a:pt x="16924669" y="10478507"/>
                  <a:pt x="16579487" y="12159592"/>
                  <a:pt x="16004867" y="13470873"/>
                </a:cubicBezTo>
                <a:lnTo>
                  <a:pt x="15864260" y="13762232"/>
                </a:lnTo>
                <a:lnTo>
                  <a:pt x="15924807" y="13864693"/>
                </a:lnTo>
                <a:cubicBezTo>
                  <a:pt x="16239481" y="14463485"/>
                  <a:pt x="16145080" y="15221133"/>
                  <a:pt x="15641605" y="15724607"/>
                </a:cubicBezTo>
                <a:cubicBezTo>
                  <a:pt x="15138128" y="16228085"/>
                  <a:pt x="14380480" y="16322486"/>
                  <a:pt x="13781688" y="16007812"/>
                </a:cubicBezTo>
                <a:lnTo>
                  <a:pt x="13696784" y="15957639"/>
                </a:lnTo>
                <a:lnTo>
                  <a:pt x="13285479" y="16156131"/>
                </a:lnTo>
                <a:cubicBezTo>
                  <a:pt x="11974200" y="16730748"/>
                  <a:pt x="10293115" y="17075930"/>
                  <a:pt x="8460201" y="17075939"/>
                </a:cubicBezTo>
                <a:cubicBezTo>
                  <a:pt x="6479991" y="17075939"/>
                  <a:pt x="4676999" y="16673055"/>
                  <a:pt x="3326077" y="16013224"/>
                </a:cubicBezTo>
                <a:lnTo>
                  <a:pt x="3220645" y="15958237"/>
                </a:lnTo>
                <a:lnTo>
                  <a:pt x="3153050" y="15998181"/>
                </a:lnTo>
                <a:cubicBezTo>
                  <a:pt x="2554259" y="16312854"/>
                  <a:pt x="1796611" y="16218452"/>
                  <a:pt x="1293134" y="15714974"/>
                </a:cubicBezTo>
                <a:cubicBezTo>
                  <a:pt x="789656" y="15211497"/>
                  <a:pt x="695254" y="14453849"/>
                  <a:pt x="1009928" y="13855059"/>
                </a:cubicBezTo>
                <a:lnTo>
                  <a:pt x="1075379" y="13744299"/>
                </a:lnTo>
                <a:lnTo>
                  <a:pt x="1053165" y="13701514"/>
                </a:lnTo>
                <a:cubicBezTo>
                  <a:pt x="395858" y="12349368"/>
                  <a:pt x="-3665" y="10545629"/>
                  <a:pt x="25" y="8565420"/>
                </a:cubicBezTo>
                <a:cubicBezTo>
                  <a:pt x="3450" y="6732509"/>
                  <a:pt x="351765" y="5052071"/>
                  <a:pt x="928826" y="3741865"/>
                </a:cubicBezTo>
                <a:lnTo>
                  <a:pt x="1100085" y="3388674"/>
                </a:lnTo>
                <a:lnTo>
                  <a:pt x="1080180" y="3361599"/>
                </a:lnTo>
                <a:cubicBezTo>
                  <a:pt x="673525" y="2745698"/>
                  <a:pt x="741301" y="1908715"/>
                  <a:pt x="1283507" y="1366509"/>
                </a:cubicBezTo>
                <a:cubicBezTo>
                  <a:pt x="1786982" y="863034"/>
                  <a:pt x="2544629" y="768633"/>
                  <a:pt x="3143420" y="1083306"/>
                </a:cubicBezTo>
                <a:lnTo>
                  <a:pt x="3214014" y="1125022"/>
                </a:lnTo>
                <a:lnTo>
                  <a:pt x="3639245" y="919811"/>
                </a:lnTo>
                <a:cubicBezTo>
                  <a:pt x="4950527" y="345191"/>
                  <a:pt x="6631612" y="9"/>
                  <a:pt x="8464527" y="0"/>
                </a:cubicBezTo>
                <a:cubicBezTo>
                  <a:pt x="10444738" y="1"/>
                  <a:pt x="12247730" y="402886"/>
                  <a:pt x="13598648" y="1062711"/>
                </a:cubicBezTo>
                <a:lnTo>
                  <a:pt x="13717921" y="1124918"/>
                </a:lnTo>
                <a:lnTo>
                  <a:pt x="13772058" y="1092928"/>
                </a:lnTo>
                <a:cubicBezTo>
                  <a:pt x="14370849" y="778254"/>
                  <a:pt x="15128496" y="872657"/>
                  <a:pt x="15631974" y="1376134"/>
                </a:cubicBezTo>
                <a:close/>
              </a:path>
            </a:pathLst>
          </a:cu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37" name="Graphic 36" descr="Link outline">
            <a:extLst>
              <a:ext uri="{FF2B5EF4-FFF2-40B4-BE49-F238E27FC236}">
                <a16:creationId xmlns:a16="http://schemas.microsoft.com/office/drawing/2014/main" id="{D796A5D0-1638-B243-B8BF-162361785A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213035">
            <a:off x="5509583" y="3590968"/>
            <a:ext cx="1355984" cy="1355982"/>
          </a:xfrm>
          <a:prstGeom prst="rect">
            <a:avLst/>
          </a:prstGeom>
        </p:spPr>
      </p:pic>
      <p:pic>
        <p:nvPicPr>
          <p:cNvPr id="38" name="Graphic 37" descr="Metronome outline">
            <a:extLst>
              <a:ext uri="{FF2B5EF4-FFF2-40B4-BE49-F238E27FC236}">
                <a16:creationId xmlns:a16="http://schemas.microsoft.com/office/drawing/2014/main" id="{EBDDA20F-B44E-BE45-BCCF-2070C5CF86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54516" y="3498059"/>
            <a:ext cx="1541798" cy="154179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DA2F68E6-CFD4-494E-8CB6-C55A9F7FAA66}"/>
              </a:ext>
            </a:extLst>
          </p:cNvPr>
          <p:cNvGrpSpPr/>
          <p:nvPr/>
        </p:nvGrpSpPr>
        <p:grpSpPr>
          <a:xfrm>
            <a:off x="617220" y="5316270"/>
            <a:ext cx="16299180" cy="3829278"/>
            <a:chOff x="48935" y="3679234"/>
            <a:chExt cx="9037003" cy="783050"/>
          </a:xfrm>
        </p:grpSpPr>
        <p:sp>
          <p:nvSpPr>
            <p:cNvPr id="40" name="Text Placeholder 46">
              <a:extLst>
                <a:ext uri="{FF2B5EF4-FFF2-40B4-BE49-F238E27FC236}">
                  <a16:creationId xmlns:a16="http://schemas.microsoft.com/office/drawing/2014/main" id="{45A71D79-8A76-824B-A43F-541D1A31F3F7}"/>
                </a:ext>
              </a:extLst>
            </p:cNvPr>
            <p:cNvSpPr txBox="1">
              <a:spLocks/>
            </p:cNvSpPr>
            <p:nvPr/>
          </p:nvSpPr>
          <p:spPr>
            <a:xfrm>
              <a:off x="334784" y="3743276"/>
              <a:ext cx="8475658" cy="65207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bg2"/>
                  </a:solidFill>
                  <a:latin typeface="+mj-lt"/>
                  <a:ea typeface="+mn-ea"/>
                  <a:cs typeface="+mn-cs"/>
                </a:defRPr>
              </a:lvl1pPr>
              <a:lvl2pPr marL="173038" indent="-173038" algn="l" defTabSz="914400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Char char="§"/>
                <a:defRPr sz="10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2pPr>
              <a:lvl3pPr marL="339725" indent="-1666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9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3pPr>
              <a:lvl4pPr marL="514350" indent="-174625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4pPr>
              <a:lvl5pPr marL="687388" indent="-17303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sz="3200" dirty="0" err="1">
                  <a:solidFill>
                    <a:schemeClr val="bg1"/>
                  </a:solidFill>
                </a:rPr>
                <a:t>Annealing</a:t>
              </a:r>
              <a:r>
                <a:rPr lang="de-DE" sz="3200" dirty="0">
                  <a:solidFill>
                    <a:schemeClr val="bg1"/>
                  </a:solidFill>
                </a:rPr>
                <a:t> Time sollte mit Problemgröße wachsen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sz="3200" dirty="0">
                  <a:solidFill>
                    <a:schemeClr val="bg1"/>
                  </a:solidFill>
                </a:rPr>
                <a:t>Aber: Mit zunehmender Komplexität näherten sich die Ergebnisse der Normalverteilung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sz="3200" dirty="0">
                  <a:solidFill>
                    <a:schemeClr val="bg1"/>
                  </a:solidFill>
                </a:rPr>
                <a:t>Letztendlich Default </a:t>
              </a:r>
              <a:r>
                <a:rPr lang="de-DE" sz="3200" dirty="0" err="1">
                  <a:solidFill>
                    <a:schemeClr val="bg1"/>
                  </a:solidFill>
                </a:rPr>
                <a:t>Annealing</a:t>
              </a:r>
              <a:r>
                <a:rPr lang="de-DE" sz="3200" dirty="0">
                  <a:solidFill>
                    <a:schemeClr val="bg1"/>
                  </a:solidFill>
                </a:rPr>
                <a:t> Time (20 </a:t>
              </a:r>
              <a:r>
                <a:rPr lang="de-DE" sz="3200" i="1" dirty="0" err="1">
                  <a:solidFill>
                    <a:schemeClr val="bg1"/>
                  </a:solidFill>
                </a:rPr>
                <a:t>μ</a:t>
              </a:r>
              <a:r>
                <a:rPr lang="de-DE" sz="3200" dirty="0" err="1">
                  <a:solidFill>
                    <a:schemeClr val="bg1"/>
                  </a:solidFill>
                </a:rPr>
                <a:t>s</a:t>
              </a:r>
              <a:r>
                <a:rPr lang="de-DE" sz="3200" dirty="0">
                  <a:solidFill>
                    <a:schemeClr val="bg1"/>
                  </a:solidFill>
                </a:rPr>
                <a:t>) ausreichend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9DB2E19-D990-C444-99A0-68394EAC1417}"/>
                </a:ext>
              </a:extLst>
            </p:cNvPr>
            <p:cNvCxnSpPr/>
            <p:nvPr/>
          </p:nvCxnSpPr>
          <p:spPr>
            <a:xfrm>
              <a:off x="48935" y="4412313"/>
              <a:ext cx="9037003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C5A23FF-336C-C24B-AC27-01FD0A361FDD}"/>
                </a:ext>
              </a:extLst>
            </p:cNvPr>
            <p:cNvCxnSpPr/>
            <p:nvPr/>
          </p:nvCxnSpPr>
          <p:spPr>
            <a:xfrm>
              <a:off x="48935" y="3738861"/>
              <a:ext cx="9037003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C4B5877-DEA4-9C40-B68F-B8FDAE483DA7}"/>
                </a:ext>
              </a:extLst>
            </p:cNvPr>
            <p:cNvSpPr/>
            <p:nvPr/>
          </p:nvSpPr>
          <p:spPr>
            <a:xfrm>
              <a:off x="48935" y="4359968"/>
              <a:ext cx="9037003" cy="102316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50000">
                  <a:sysClr val="window" lastClr="FFFFFF">
                    <a:alpha val="0"/>
                  </a:sysClr>
                </a:gs>
                <a:gs pos="100000">
                  <a:sysClr val="window" lastClr="FFFFFF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</a:ln>
            <a:effectLst/>
          </p:spPr>
          <p:txBody>
            <a:bodyPr numCol="1" rtlCol="0" anchor="ctr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de-DE" sz="3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6B2A55C-F08C-924B-9CB3-B3076A891A78}"/>
                </a:ext>
              </a:extLst>
            </p:cNvPr>
            <p:cNvSpPr/>
            <p:nvPr/>
          </p:nvSpPr>
          <p:spPr>
            <a:xfrm>
              <a:off x="48935" y="3679234"/>
              <a:ext cx="9037003" cy="102316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50000">
                  <a:sysClr val="window" lastClr="FFFFFF">
                    <a:alpha val="0"/>
                  </a:sysClr>
                </a:gs>
                <a:gs pos="100000">
                  <a:sysClr val="window" lastClr="FFFFFF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</a:ln>
            <a:effectLst/>
          </p:spPr>
          <p:txBody>
            <a:bodyPr numCol="1" rtlCol="0" anchor="ctr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de-DE" sz="3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8C380F-8922-2F4E-89F7-49A01DAB7026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46" name="Google Shape;43;p2">
              <a:extLst>
                <a:ext uri="{FF2B5EF4-FFF2-40B4-BE49-F238E27FC236}">
                  <a16:creationId xmlns:a16="http://schemas.microsoft.com/office/drawing/2014/main" id="{F7F5BF8F-4161-8B47-B00C-283D68DB5F9B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Google Shape;55;p2">
              <a:extLst>
                <a:ext uri="{FF2B5EF4-FFF2-40B4-BE49-F238E27FC236}">
                  <a16:creationId xmlns:a16="http://schemas.microsoft.com/office/drawing/2014/main" id="{A2168AAF-10C7-AD45-9EB5-87D4736C4D2C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Textfeld 27">
              <a:extLst>
                <a:ext uri="{FF2B5EF4-FFF2-40B4-BE49-F238E27FC236}">
                  <a16:creationId xmlns:a16="http://schemas.microsoft.com/office/drawing/2014/main" id="{F7E1BD3C-670E-FF4E-B504-788B2890C070}"/>
                </a:ext>
              </a:extLst>
            </p:cNvPr>
            <p:cNvSpPr txBox="1"/>
            <p:nvPr/>
          </p:nvSpPr>
          <p:spPr>
            <a:xfrm>
              <a:off x="10480210" y="2003996"/>
              <a:ext cx="960366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110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EA68-D99F-584E-9B11-E3BE6919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DE" dirty="0">
                <a:solidFill>
                  <a:schemeClr val="bg1"/>
                </a:solidFill>
              </a:rPr>
            </a:br>
            <a:r>
              <a:rPr lang="de-DE" dirty="0" err="1">
                <a:solidFill>
                  <a:schemeClr val="bg1"/>
                </a:solidFill>
              </a:rPr>
              <a:t>TRUMPF’s</a:t>
            </a:r>
            <a:r>
              <a:rPr lang="de-DE" dirty="0">
                <a:solidFill>
                  <a:schemeClr val="bg1"/>
                </a:solidFill>
              </a:rPr>
              <a:t> Problemstellung – Übersicht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BB3D-FF81-4847-8B4A-BFE637B7A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DE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30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de-DE" sz="3000" dirty="0">
                <a:solidFill>
                  <a:schemeClr val="bg1"/>
                </a:solidFill>
              </a:rPr>
              <a:t>  Jobs mit </a:t>
            </a:r>
            <a:r>
              <a:rPr lang="de-DE" sz="30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  </a:t>
            </a:r>
            <a:r>
              <a:rPr lang="de-DE" sz="3000" dirty="0">
                <a:solidFill>
                  <a:schemeClr val="bg1"/>
                </a:solidFill>
              </a:rPr>
              <a:t>Operationen auf </a:t>
            </a:r>
            <a:r>
              <a:rPr lang="de-DE" sz="30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de-DE" sz="3000" dirty="0">
                <a:solidFill>
                  <a:schemeClr val="bg1"/>
                </a:solidFill>
              </a:rPr>
              <a:t>  Maschinen zum Zeitpunkt </a:t>
            </a:r>
            <a:r>
              <a:rPr lang="de-DE" sz="30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de-DE" sz="3000" dirty="0">
                <a:solidFill>
                  <a:schemeClr val="bg1"/>
                </a:solidFill>
              </a:rPr>
              <a:t>  mit Due Date </a:t>
            </a:r>
            <a:r>
              <a:rPr lang="de-DE" sz="30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  </a:t>
            </a:r>
          </a:p>
          <a:p>
            <a:pPr marL="0" indent="0">
              <a:buNone/>
            </a:pPr>
            <a:r>
              <a:rPr lang="de-DE" sz="3000" dirty="0">
                <a:solidFill>
                  <a:schemeClr val="bg1"/>
                </a:solidFill>
              </a:rPr>
              <a:t>Ziel: Minimierung der gesamt Verspätungsminuten über alle Jobs</a:t>
            </a:r>
          </a:p>
          <a:p>
            <a:pPr marL="0" indent="0">
              <a:buNone/>
            </a:pPr>
            <a:endParaRPr lang="de-DE" sz="2800" i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de-DE" sz="2400" b="1" dirty="0">
                <a:solidFill>
                  <a:schemeClr val="bg1"/>
                </a:solidFill>
              </a:rPr>
              <a:t>Input von Trumpf: </a:t>
            </a:r>
            <a:r>
              <a:rPr lang="de-DE" sz="2000" b="1" dirty="0">
                <a:solidFill>
                  <a:schemeClr val="bg1"/>
                </a:solidFill>
                <a:latin typeface="Andale Mono" panose="020B0509000000000004" pitchFamily="49" charset="0"/>
              </a:rPr>
              <a:t>	</a:t>
            </a:r>
            <a:r>
              <a:rPr lang="de-DE" sz="2000" dirty="0" err="1">
                <a:solidFill>
                  <a:schemeClr val="bg1"/>
                </a:solidFill>
                <a:latin typeface="Andale Mono" panose="020B0509000000000004" pitchFamily="49" charset="0"/>
              </a:rPr>
              <a:t>JobNo</a:t>
            </a:r>
            <a:r>
              <a:rPr lang="de-DE" sz="2000" dirty="0">
                <a:solidFill>
                  <a:schemeClr val="bg1"/>
                </a:solidFill>
                <a:latin typeface="Andale Mono" panose="020B0509000000000004" pitchFamily="49" charset="0"/>
              </a:rPr>
              <a:t>., </a:t>
            </a:r>
            <a:r>
              <a:rPr lang="de-DE" sz="2000" dirty="0" err="1">
                <a:solidFill>
                  <a:schemeClr val="bg1"/>
                </a:solidFill>
                <a:latin typeface="Andale Mono" panose="020B0509000000000004" pitchFamily="49" charset="0"/>
              </a:rPr>
              <a:t>TeilNo</a:t>
            </a:r>
            <a:r>
              <a:rPr lang="de-DE" sz="2000" dirty="0">
                <a:solidFill>
                  <a:schemeClr val="bg1"/>
                </a:solidFill>
                <a:latin typeface="Andale Mono" panose="020B0509000000000004" pitchFamily="49" charset="0"/>
              </a:rPr>
              <a:t>., </a:t>
            </a:r>
            <a:r>
              <a:rPr lang="de-DE" sz="2000" dirty="0" err="1">
                <a:solidFill>
                  <a:schemeClr val="bg1"/>
                </a:solidFill>
                <a:latin typeface="Andale Mono" panose="020B0509000000000004" pitchFamily="49" charset="0"/>
              </a:rPr>
              <a:t>BiegeLinien</a:t>
            </a:r>
            <a:r>
              <a:rPr lang="de-DE" sz="2000" dirty="0">
                <a:solidFill>
                  <a:schemeClr val="bg1"/>
                </a:solidFill>
                <a:latin typeface="Andale Mono" panose="020B0509000000000004" pitchFamily="49" charset="0"/>
              </a:rPr>
              <a:t>, Schweißpunkte, Lackierzeit, </a:t>
            </a:r>
            <a:r>
              <a:rPr lang="de-DE" sz="2000" dirty="0" err="1">
                <a:solidFill>
                  <a:schemeClr val="bg1"/>
                </a:solidFill>
                <a:latin typeface="Andale Mono" panose="020B0509000000000004" pitchFamily="49" charset="0"/>
              </a:rPr>
              <a:t>DueDate</a:t>
            </a:r>
            <a:r>
              <a:rPr lang="de-DE" sz="2000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endParaRPr lang="de-DE" sz="24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  <a:latin typeface="Andale Mono" panose="020B0509000000000004" pitchFamily="49" charset="0"/>
              </a:rPr>
              <a:t>		Array: [(0, 0, 8, 7, 7, 319), (0, 1, 2, 0, 5, 319), (1, 0, 3, 3, 8, 377)…]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82ECC7-26D0-CF44-AB0D-E83CFA68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2</a:t>
            </a:fld>
            <a:endParaRPr lang="de-DE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648575-ACED-2B4B-84FA-708D1E26692F}"/>
              </a:ext>
            </a:extLst>
          </p:cNvPr>
          <p:cNvGrpSpPr>
            <a:grpSpLocks noChangeAspect="1"/>
          </p:cNvGrpSpPr>
          <p:nvPr/>
        </p:nvGrpSpPr>
        <p:grpSpPr>
          <a:xfrm>
            <a:off x="7836975" y="2939878"/>
            <a:ext cx="2504917" cy="1620000"/>
            <a:chOff x="-13954538" y="-5873643"/>
            <a:chExt cx="6411418" cy="4146443"/>
          </a:xfrm>
          <a:solidFill>
            <a:srgbClr val="0033BA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ADAF000-157D-AA4D-B8FE-6CEBA32E150F}"/>
                </a:ext>
              </a:extLst>
            </p:cNvPr>
            <p:cNvSpPr/>
            <p:nvPr/>
          </p:nvSpPr>
          <p:spPr>
            <a:xfrm>
              <a:off x="-8926360" y="-4658066"/>
              <a:ext cx="1383240" cy="1186513"/>
            </a:xfrm>
            <a:custGeom>
              <a:avLst/>
              <a:gdLst>
                <a:gd name="connsiteX0" fmla="*/ 304800 w 1959428"/>
                <a:gd name="connsiteY0" fmla="*/ 0 h 1680755"/>
                <a:gd name="connsiteX1" fmla="*/ 844731 w 1959428"/>
                <a:gd name="connsiteY1" fmla="*/ 174172 h 1680755"/>
                <a:gd name="connsiteX2" fmla="*/ 846901 w 1959428"/>
                <a:gd name="connsiteY2" fmla="*/ 174288 h 1680755"/>
                <a:gd name="connsiteX3" fmla="*/ 844731 w 1959428"/>
                <a:gd name="connsiteY3" fmla="*/ 209006 h 1680755"/>
                <a:gd name="connsiteX4" fmla="*/ 609600 w 1959428"/>
                <a:gd name="connsiteY4" fmla="*/ 226424 h 1680755"/>
                <a:gd name="connsiteX5" fmla="*/ 722811 w 1959428"/>
                <a:gd name="connsiteY5" fmla="*/ 374469 h 1680755"/>
                <a:gd name="connsiteX6" fmla="*/ 322217 w 1959428"/>
                <a:gd name="connsiteY6" fmla="*/ 653144 h 1680755"/>
                <a:gd name="connsiteX7" fmla="*/ 766354 w 1959428"/>
                <a:gd name="connsiteY7" fmla="*/ 600892 h 1680755"/>
                <a:gd name="connsiteX8" fmla="*/ 792480 w 1959428"/>
                <a:gd name="connsiteY8" fmla="*/ 1201784 h 1680755"/>
                <a:gd name="connsiteX9" fmla="*/ 1088571 w 1959428"/>
                <a:gd name="connsiteY9" fmla="*/ 635726 h 1680755"/>
                <a:gd name="connsiteX10" fmla="*/ 1349828 w 1959428"/>
                <a:gd name="connsiteY10" fmla="*/ 1018904 h 1680755"/>
                <a:gd name="connsiteX11" fmla="*/ 1236617 w 1959428"/>
                <a:gd name="connsiteY11" fmla="*/ 531224 h 1680755"/>
                <a:gd name="connsiteX12" fmla="*/ 1558834 w 1959428"/>
                <a:gd name="connsiteY12" fmla="*/ 435429 h 1680755"/>
                <a:gd name="connsiteX13" fmla="*/ 1288868 w 1959428"/>
                <a:gd name="connsiteY13" fmla="*/ 209006 h 1680755"/>
                <a:gd name="connsiteX14" fmla="*/ 1290088 w 1959428"/>
                <a:gd name="connsiteY14" fmla="*/ 198030 h 1680755"/>
                <a:gd name="connsiteX15" fmla="*/ 1332411 w 1959428"/>
                <a:gd name="connsiteY15" fmla="*/ 200297 h 1680755"/>
                <a:gd name="connsiteX16" fmla="*/ 1959428 w 1959428"/>
                <a:gd name="connsiteY16" fmla="*/ 426720 h 1680755"/>
                <a:gd name="connsiteX17" fmla="*/ 1497874 w 1959428"/>
                <a:gd name="connsiteY17" fmla="*/ 670560 h 1680755"/>
                <a:gd name="connsiteX18" fmla="*/ 1619794 w 1959428"/>
                <a:gd name="connsiteY18" fmla="*/ 1349829 h 1680755"/>
                <a:gd name="connsiteX19" fmla="*/ 1149531 w 1959428"/>
                <a:gd name="connsiteY19" fmla="*/ 1114697 h 1680755"/>
                <a:gd name="connsiteX20" fmla="*/ 714102 w 1959428"/>
                <a:gd name="connsiteY20" fmla="*/ 1680755 h 1680755"/>
                <a:gd name="connsiteX21" fmla="*/ 539931 w 1959428"/>
                <a:gd name="connsiteY21" fmla="*/ 862149 h 1680755"/>
                <a:gd name="connsiteX22" fmla="*/ 0 w 1959428"/>
                <a:gd name="connsiteY22" fmla="*/ 827315 h 1680755"/>
                <a:gd name="connsiteX23" fmla="*/ 478971 w 1959428"/>
                <a:gd name="connsiteY23" fmla="*/ 313509 h 168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959428" h="1680755">
                  <a:moveTo>
                    <a:pt x="304800" y="0"/>
                  </a:moveTo>
                  <a:lnTo>
                    <a:pt x="844731" y="174172"/>
                  </a:lnTo>
                  <a:lnTo>
                    <a:pt x="846901" y="174288"/>
                  </a:lnTo>
                  <a:lnTo>
                    <a:pt x="844731" y="209006"/>
                  </a:lnTo>
                  <a:lnTo>
                    <a:pt x="609600" y="226424"/>
                  </a:lnTo>
                  <a:lnTo>
                    <a:pt x="722811" y="374469"/>
                  </a:lnTo>
                  <a:lnTo>
                    <a:pt x="322217" y="653144"/>
                  </a:lnTo>
                  <a:lnTo>
                    <a:pt x="766354" y="600892"/>
                  </a:lnTo>
                  <a:lnTo>
                    <a:pt x="792480" y="1201784"/>
                  </a:lnTo>
                  <a:lnTo>
                    <a:pt x="1088571" y="635726"/>
                  </a:lnTo>
                  <a:lnTo>
                    <a:pt x="1349828" y="1018904"/>
                  </a:lnTo>
                  <a:lnTo>
                    <a:pt x="1236617" y="531224"/>
                  </a:lnTo>
                  <a:lnTo>
                    <a:pt x="1558834" y="435429"/>
                  </a:lnTo>
                  <a:lnTo>
                    <a:pt x="1288868" y="209006"/>
                  </a:lnTo>
                  <a:lnTo>
                    <a:pt x="1290088" y="198030"/>
                  </a:lnTo>
                  <a:lnTo>
                    <a:pt x="1332411" y="200297"/>
                  </a:lnTo>
                  <a:lnTo>
                    <a:pt x="1959428" y="426720"/>
                  </a:lnTo>
                  <a:lnTo>
                    <a:pt x="1497874" y="670560"/>
                  </a:lnTo>
                  <a:lnTo>
                    <a:pt x="1619794" y="1349829"/>
                  </a:lnTo>
                  <a:lnTo>
                    <a:pt x="1149531" y="1114697"/>
                  </a:lnTo>
                  <a:lnTo>
                    <a:pt x="714102" y="1680755"/>
                  </a:lnTo>
                  <a:lnTo>
                    <a:pt x="539931" y="862149"/>
                  </a:lnTo>
                  <a:lnTo>
                    <a:pt x="0" y="827315"/>
                  </a:lnTo>
                  <a:lnTo>
                    <a:pt x="478971" y="3135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8" name="Round Same Side Corner Rectangle 7">
              <a:extLst>
                <a:ext uri="{FF2B5EF4-FFF2-40B4-BE49-F238E27FC236}">
                  <a16:creationId xmlns:a16="http://schemas.microsoft.com/office/drawing/2014/main" id="{21065FC1-62F8-9B43-A8A7-BC767013E5D6}"/>
                </a:ext>
              </a:extLst>
            </p:cNvPr>
            <p:cNvSpPr/>
            <p:nvPr/>
          </p:nvSpPr>
          <p:spPr>
            <a:xfrm>
              <a:off x="-8384548" y="-5785116"/>
              <a:ext cx="389743" cy="669871"/>
            </a:xfrm>
            <a:prstGeom prst="round2SameRect">
              <a:avLst>
                <a:gd name="adj1" fmla="val 3854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B54055E-2B3B-644A-A45B-84C52F5546D4}"/>
                </a:ext>
              </a:extLst>
            </p:cNvPr>
            <p:cNvSpPr/>
            <p:nvPr/>
          </p:nvSpPr>
          <p:spPr>
            <a:xfrm rot="2546858">
              <a:off x="-11411309" y="-5873643"/>
              <a:ext cx="752621" cy="2238533"/>
            </a:xfrm>
            <a:custGeom>
              <a:avLst/>
              <a:gdLst>
                <a:gd name="connsiteX0" fmla="*/ 533062 w 1066125"/>
                <a:gd name="connsiteY0" fmla="*/ 2439723 h 3170994"/>
                <a:gd name="connsiteX1" fmla="*/ 296547 w 1066125"/>
                <a:gd name="connsiteY1" fmla="*/ 2676238 h 3170994"/>
                <a:gd name="connsiteX2" fmla="*/ 533062 w 1066125"/>
                <a:gd name="connsiteY2" fmla="*/ 2912753 h 3170994"/>
                <a:gd name="connsiteX3" fmla="*/ 769577 w 1066125"/>
                <a:gd name="connsiteY3" fmla="*/ 2676238 h 3170994"/>
                <a:gd name="connsiteX4" fmla="*/ 533062 w 1066125"/>
                <a:gd name="connsiteY4" fmla="*/ 2439723 h 3170994"/>
                <a:gd name="connsiteX5" fmla="*/ 533062 w 1066125"/>
                <a:gd name="connsiteY5" fmla="*/ 245094 h 3170994"/>
                <a:gd name="connsiteX6" fmla="*/ 308588 w 1066125"/>
                <a:gd name="connsiteY6" fmla="*/ 469568 h 3170994"/>
                <a:gd name="connsiteX7" fmla="*/ 533062 w 1066125"/>
                <a:gd name="connsiteY7" fmla="*/ 694042 h 3170994"/>
                <a:gd name="connsiteX8" fmla="*/ 757536 w 1066125"/>
                <a:gd name="connsiteY8" fmla="*/ 469568 h 3170994"/>
                <a:gd name="connsiteX9" fmla="*/ 533062 w 1066125"/>
                <a:gd name="connsiteY9" fmla="*/ 245094 h 3170994"/>
                <a:gd name="connsiteX10" fmla="*/ 513329 w 1066125"/>
                <a:gd name="connsiteY10" fmla="*/ 0 h 3170994"/>
                <a:gd name="connsiteX11" fmla="*/ 552796 w 1066125"/>
                <a:gd name="connsiteY11" fmla="*/ 0 h 3170994"/>
                <a:gd name="connsiteX12" fmla="*/ 1066125 w 1066125"/>
                <a:gd name="connsiteY12" fmla="*/ 513329 h 3170994"/>
                <a:gd name="connsiteX13" fmla="*/ 1066125 w 1066125"/>
                <a:gd name="connsiteY13" fmla="*/ 2657665 h 3170994"/>
                <a:gd name="connsiteX14" fmla="*/ 552796 w 1066125"/>
                <a:gd name="connsiteY14" fmla="*/ 3170994 h 3170994"/>
                <a:gd name="connsiteX15" fmla="*/ 513329 w 1066125"/>
                <a:gd name="connsiteY15" fmla="*/ 3170994 h 3170994"/>
                <a:gd name="connsiteX16" fmla="*/ 0 w 1066125"/>
                <a:gd name="connsiteY16" fmla="*/ 2657665 h 3170994"/>
                <a:gd name="connsiteX17" fmla="*/ 0 w 1066125"/>
                <a:gd name="connsiteY17" fmla="*/ 513329 h 3170994"/>
                <a:gd name="connsiteX18" fmla="*/ 513329 w 1066125"/>
                <a:gd name="connsiteY18" fmla="*/ 0 h 317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125" h="3170994">
                  <a:moveTo>
                    <a:pt x="533062" y="2439723"/>
                  </a:moveTo>
                  <a:cubicBezTo>
                    <a:pt x="402438" y="2439723"/>
                    <a:pt x="296547" y="2545614"/>
                    <a:pt x="296547" y="2676238"/>
                  </a:cubicBezTo>
                  <a:cubicBezTo>
                    <a:pt x="296547" y="2806862"/>
                    <a:pt x="402438" y="2912753"/>
                    <a:pt x="533062" y="2912753"/>
                  </a:cubicBezTo>
                  <a:cubicBezTo>
                    <a:pt x="663686" y="2912753"/>
                    <a:pt x="769577" y="2806862"/>
                    <a:pt x="769577" y="2676238"/>
                  </a:cubicBezTo>
                  <a:cubicBezTo>
                    <a:pt x="769577" y="2545614"/>
                    <a:pt x="663686" y="2439723"/>
                    <a:pt x="533062" y="2439723"/>
                  </a:cubicBezTo>
                  <a:close/>
                  <a:moveTo>
                    <a:pt x="533062" y="245094"/>
                  </a:moveTo>
                  <a:cubicBezTo>
                    <a:pt x="409088" y="245094"/>
                    <a:pt x="308588" y="345594"/>
                    <a:pt x="308588" y="469568"/>
                  </a:cubicBezTo>
                  <a:cubicBezTo>
                    <a:pt x="308588" y="593542"/>
                    <a:pt x="409088" y="694042"/>
                    <a:pt x="533062" y="694042"/>
                  </a:cubicBezTo>
                  <a:cubicBezTo>
                    <a:pt x="657036" y="694042"/>
                    <a:pt x="757536" y="593542"/>
                    <a:pt x="757536" y="469568"/>
                  </a:cubicBezTo>
                  <a:cubicBezTo>
                    <a:pt x="757536" y="345594"/>
                    <a:pt x="657036" y="245094"/>
                    <a:pt x="533062" y="245094"/>
                  </a:cubicBezTo>
                  <a:close/>
                  <a:moveTo>
                    <a:pt x="513329" y="0"/>
                  </a:moveTo>
                  <a:lnTo>
                    <a:pt x="552796" y="0"/>
                  </a:lnTo>
                  <a:cubicBezTo>
                    <a:pt x="836300" y="0"/>
                    <a:pt x="1066125" y="229825"/>
                    <a:pt x="1066125" y="513329"/>
                  </a:cubicBezTo>
                  <a:lnTo>
                    <a:pt x="1066125" y="2657665"/>
                  </a:lnTo>
                  <a:cubicBezTo>
                    <a:pt x="1066125" y="2941169"/>
                    <a:pt x="836300" y="3170994"/>
                    <a:pt x="552796" y="3170994"/>
                  </a:cubicBezTo>
                  <a:lnTo>
                    <a:pt x="513329" y="3170994"/>
                  </a:lnTo>
                  <a:cubicBezTo>
                    <a:pt x="229825" y="3170994"/>
                    <a:pt x="0" y="2941169"/>
                    <a:pt x="0" y="2657665"/>
                  </a:cubicBezTo>
                  <a:lnTo>
                    <a:pt x="0" y="513329"/>
                  </a:lnTo>
                  <a:cubicBezTo>
                    <a:pt x="0" y="229825"/>
                    <a:pt x="229825" y="0"/>
                    <a:pt x="513329" y="0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0D48326-ED05-3B44-A40F-D01E59832F39}"/>
                </a:ext>
              </a:extLst>
            </p:cNvPr>
            <p:cNvSpPr/>
            <p:nvPr/>
          </p:nvSpPr>
          <p:spPr>
            <a:xfrm>
              <a:off x="-8567239" y="-5037369"/>
              <a:ext cx="779486" cy="1826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1" name="Round Same Side Corner Rectangle 10">
              <a:extLst>
                <a:ext uri="{FF2B5EF4-FFF2-40B4-BE49-F238E27FC236}">
                  <a16:creationId xmlns:a16="http://schemas.microsoft.com/office/drawing/2014/main" id="{3074C651-7F8B-7F4A-A909-2D72B392EB68}"/>
                </a:ext>
              </a:extLst>
            </p:cNvPr>
            <p:cNvSpPr/>
            <p:nvPr/>
          </p:nvSpPr>
          <p:spPr>
            <a:xfrm rot="10800000">
              <a:off x="-8233929" y="-4768783"/>
              <a:ext cx="119069" cy="418105"/>
            </a:xfrm>
            <a:prstGeom prst="round2SameRect">
              <a:avLst>
                <a:gd name="adj1" fmla="val 3854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337FE8F-BF6E-F748-A1A1-4A7452E8BB72}"/>
                </a:ext>
              </a:extLst>
            </p:cNvPr>
            <p:cNvSpPr/>
            <p:nvPr/>
          </p:nvSpPr>
          <p:spPr>
            <a:xfrm flipH="1">
              <a:off x="-13954538" y="-2674418"/>
              <a:ext cx="3802908" cy="947218"/>
            </a:xfrm>
            <a:custGeom>
              <a:avLst/>
              <a:gdLst>
                <a:gd name="connsiteX0" fmla="*/ 5287062 w 5387009"/>
                <a:gd name="connsiteY0" fmla="*/ 0 h 1341782"/>
                <a:gd name="connsiteX1" fmla="*/ 4514849 w 5387009"/>
                <a:gd name="connsiteY1" fmla="*/ 0 h 1341782"/>
                <a:gd name="connsiteX2" fmla="*/ 4446105 w 5387009"/>
                <a:gd name="connsiteY2" fmla="*/ 0 h 1341782"/>
                <a:gd name="connsiteX3" fmla="*/ 4340917 w 5387009"/>
                <a:gd name="connsiteY3" fmla="*/ 0 h 1341782"/>
                <a:gd name="connsiteX4" fmla="*/ 3978558 w 5387009"/>
                <a:gd name="connsiteY4" fmla="*/ 616225 h 1341782"/>
                <a:gd name="connsiteX5" fmla="*/ 120929 w 5387009"/>
                <a:gd name="connsiteY5" fmla="*/ 616225 h 1341782"/>
                <a:gd name="connsiteX6" fmla="*/ 0 w 5387009"/>
                <a:gd name="connsiteY6" fmla="*/ 737154 h 1341782"/>
                <a:gd name="connsiteX7" fmla="*/ 0 w 5387009"/>
                <a:gd name="connsiteY7" fmla="*/ 1341782 h 1341782"/>
                <a:gd name="connsiteX8" fmla="*/ 5387009 w 5387009"/>
                <a:gd name="connsiteY8" fmla="*/ 1341782 h 1341782"/>
                <a:gd name="connsiteX9" fmla="*/ 5387009 w 5387009"/>
                <a:gd name="connsiteY9" fmla="*/ 897834 h 1341782"/>
                <a:gd name="connsiteX10" fmla="*/ 5387009 w 5387009"/>
                <a:gd name="connsiteY10" fmla="*/ 737154 h 1341782"/>
                <a:gd name="connsiteX11" fmla="*/ 5387009 w 5387009"/>
                <a:gd name="connsiteY11" fmla="*/ 99947 h 134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87009" h="1341782">
                  <a:moveTo>
                    <a:pt x="5287062" y="0"/>
                  </a:moveTo>
                  <a:lnTo>
                    <a:pt x="4514849" y="0"/>
                  </a:lnTo>
                  <a:lnTo>
                    <a:pt x="4446105" y="0"/>
                  </a:lnTo>
                  <a:lnTo>
                    <a:pt x="4340917" y="0"/>
                  </a:lnTo>
                  <a:lnTo>
                    <a:pt x="3978558" y="616225"/>
                  </a:lnTo>
                  <a:lnTo>
                    <a:pt x="120929" y="616225"/>
                  </a:lnTo>
                  <a:lnTo>
                    <a:pt x="0" y="737154"/>
                  </a:lnTo>
                  <a:lnTo>
                    <a:pt x="0" y="1341782"/>
                  </a:lnTo>
                  <a:lnTo>
                    <a:pt x="5387009" y="1341782"/>
                  </a:lnTo>
                  <a:lnTo>
                    <a:pt x="5387009" y="897834"/>
                  </a:lnTo>
                  <a:lnTo>
                    <a:pt x="5387009" y="737154"/>
                  </a:lnTo>
                  <a:lnTo>
                    <a:pt x="5387009" y="9994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6C4215-CAF9-ED44-A9B9-E5F4433A0CE2}"/>
                </a:ext>
              </a:extLst>
            </p:cNvPr>
            <p:cNvSpPr/>
            <p:nvPr/>
          </p:nvSpPr>
          <p:spPr>
            <a:xfrm>
              <a:off x="-12453021" y="-2660386"/>
              <a:ext cx="1375221" cy="3227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32A85C9-1EC0-8841-AA40-A479222B7105}"/>
                </a:ext>
              </a:extLst>
            </p:cNvPr>
            <p:cNvSpPr/>
            <p:nvPr/>
          </p:nvSpPr>
          <p:spPr>
            <a:xfrm>
              <a:off x="-12789809" y="-3165569"/>
              <a:ext cx="2041782" cy="420986"/>
            </a:xfrm>
            <a:custGeom>
              <a:avLst/>
              <a:gdLst>
                <a:gd name="connsiteX0" fmla="*/ 1827002 w 2041782"/>
                <a:gd name="connsiteY0" fmla="*/ 86536 h 420986"/>
                <a:gd name="connsiteX1" fmla="*/ 1812579 w 2041782"/>
                <a:gd name="connsiteY1" fmla="*/ 100959 h 420986"/>
                <a:gd name="connsiteX2" fmla="*/ 1812579 w 2041782"/>
                <a:gd name="connsiteY2" fmla="*/ 320027 h 420986"/>
                <a:gd name="connsiteX3" fmla="*/ 1827002 w 2041782"/>
                <a:gd name="connsiteY3" fmla="*/ 334450 h 420986"/>
                <a:gd name="connsiteX4" fmla="*/ 1884692 w 2041782"/>
                <a:gd name="connsiteY4" fmla="*/ 334450 h 420986"/>
                <a:gd name="connsiteX5" fmla="*/ 1899115 w 2041782"/>
                <a:gd name="connsiteY5" fmla="*/ 320027 h 420986"/>
                <a:gd name="connsiteX6" fmla="*/ 1899115 w 2041782"/>
                <a:gd name="connsiteY6" fmla="*/ 100959 h 420986"/>
                <a:gd name="connsiteX7" fmla="*/ 1884692 w 2041782"/>
                <a:gd name="connsiteY7" fmla="*/ 86536 h 420986"/>
                <a:gd name="connsiteX8" fmla="*/ 1618262 w 2041782"/>
                <a:gd name="connsiteY8" fmla="*/ 86536 h 420986"/>
                <a:gd name="connsiteX9" fmla="*/ 1603839 w 2041782"/>
                <a:gd name="connsiteY9" fmla="*/ 100959 h 420986"/>
                <a:gd name="connsiteX10" fmla="*/ 1603839 w 2041782"/>
                <a:gd name="connsiteY10" fmla="*/ 320027 h 420986"/>
                <a:gd name="connsiteX11" fmla="*/ 1618262 w 2041782"/>
                <a:gd name="connsiteY11" fmla="*/ 334450 h 420986"/>
                <a:gd name="connsiteX12" fmla="*/ 1675952 w 2041782"/>
                <a:gd name="connsiteY12" fmla="*/ 334450 h 420986"/>
                <a:gd name="connsiteX13" fmla="*/ 1690375 w 2041782"/>
                <a:gd name="connsiteY13" fmla="*/ 320027 h 420986"/>
                <a:gd name="connsiteX14" fmla="*/ 1690375 w 2041782"/>
                <a:gd name="connsiteY14" fmla="*/ 100959 h 420986"/>
                <a:gd name="connsiteX15" fmla="*/ 1675952 w 2041782"/>
                <a:gd name="connsiteY15" fmla="*/ 86536 h 420986"/>
                <a:gd name="connsiteX16" fmla="*/ 1409523 w 2041782"/>
                <a:gd name="connsiteY16" fmla="*/ 86536 h 420986"/>
                <a:gd name="connsiteX17" fmla="*/ 1395100 w 2041782"/>
                <a:gd name="connsiteY17" fmla="*/ 100959 h 420986"/>
                <a:gd name="connsiteX18" fmla="*/ 1395100 w 2041782"/>
                <a:gd name="connsiteY18" fmla="*/ 320027 h 420986"/>
                <a:gd name="connsiteX19" fmla="*/ 1409523 w 2041782"/>
                <a:gd name="connsiteY19" fmla="*/ 334450 h 420986"/>
                <a:gd name="connsiteX20" fmla="*/ 1467213 w 2041782"/>
                <a:gd name="connsiteY20" fmla="*/ 334450 h 420986"/>
                <a:gd name="connsiteX21" fmla="*/ 1481636 w 2041782"/>
                <a:gd name="connsiteY21" fmla="*/ 320027 h 420986"/>
                <a:gd name="connsiteX22" fmla="*/ 1481636 w 2041782"/>
                <a:gd name="connsiteY22" fmla="*/ 100959 h 420986"/>
                <a:gd name="connsiteX23" fmla="*/ 1467213 w 2041782"/>
                <a:gd name="connsiteY23" fmla="*/ 86536 h 420986"/>
                <a:gd name="connsiteX24" fmla="*/ 1200784 w 2041782"/>
                <a:gd name="connsiteY24" fmla="*/ 86536 h 420986"/>
                <a:gd name="connsiteX25" fmla="*/ 1186361 w 2041782"/>
                <a:gd name="connsiteY25" fmla="*/ 100959 h 420986"/>
                <a:gd name="connsiteX26" fmla="*/ 1186361 w 2041782"/>
                <a:gd name="connsiteY26" fmla="*/ 320027 h 420986"/>
                <a:gd name="connsiteX27" fmla="*/ 1200784 w 2041782"/>
                <a:gd name="connsiteY27" fmla="*/ 334450 h 420986"/>
                <a:gd name="connsiteX28" fmla="*/ 1258474 w 2041782"/>
                <a:gd name="connsiteY28" fmla="*/ 334450 h 420986"/>
                <a:gd name="connsiteX29" fmla="*/ 1272897 w 2041782"/>
                <a:gd name="connsiteY29" fmla="*/ 320027 h 420986"/>
                <a:gd name="connsiteX30" fmla="*/ 1272897 w 2041782"/>
                <a:gd name="connsiteY30" fmla="*/ 100959 h 420986"/>
                <a:gd name="connsiteX31" fmla="*/ 1258474 w 2041782"/>
                <a:gd name="connsiteY31" fmla="*/ 86536 h 420986"/>
                <a:gd name="connsiteX32" fmla="*/ 992045 w 2041782"/>
                <a:gd name="connsiteY32" fmla="*/ 86536 h 420986"/>
                <a:gd name="connsiteX33" fmla="*/ 977622 w 2041782"/>
                <a:gd name="connsiteY33" fmla="*/ 100959 h 420986"/>
                <a:gd name="connsiteX34" fmla="*/ 977622 w 2041782"/>
                <a:gd name="connsiteY34" fmla="*/ 320027 h 420986"/>
                <a:gd name="connsiteX35" fmla="*/ 992045 w 2041782"/>
                <a:gd name="connsiteY35" fmla="*/ 334450 h 420986"/>
                <a:gd name="connsiteX36" fmla="*/ 1049735 w 2041782"/>
                <a:gd name="connsiteY36" fmla="*/ 334450 h 420986"/>
                <a:gd name="connsiteX37" fmla="*/ 1064158 w 2041782"/>
                <a:gd name="connsiteY37" fmla="*/ 320027 h 420986"/>
                <a:gd name="connsiteX38" fmla="*/ 1064158 w 2041782"/>
                <a:gd name="connsiteY38" fmla="*/ 100959 h 420986"/>
                <a:gd name="connsiteX39" fmla="*/ 1049735 w 2041782"/>
                <a:gd name="connsiteY39" fmla="*/ 86536 h 420986"/>
                <a:gd name="connsiteX40" fmla="*/ 783307 w 2041782"/>
                <a:gd name="connsiteY40" fmla="*/ 86536 h 420986"/>
                <a:gd name="connsiteX41" fmla="*/ 768884 w 2041782"/>
                <a:gd name="connsiteY41" fmla="*/ 100959 h 420986"/>
                <a:gd name="connsiteX42" fmla="*/ 768884 w 2041782"/>
                <a:gd name="connsiteY42" fmla="*/ 320027 h 420986"/>
                <a:gd name="connsiteX43" fmla="*/ 783307 w 2041782"/>
                <a:gd name="connsiteY43" fmla="*/ 334450 h 420986"/>
                <a:gd name="connsiteX44" fmla="*/ 840997 w 2041782"/>
                <a:gd name="connsiteY44" fmla="*/ 334450 h 420986"/>
                <a:gd name="connsiteX45" fmla="*/ 855420 w 2041782"/>
                <a:gd name="connsiteY45" fmla="*/ 320027 h 420986"/>
                <a:gd name="connsiteX46" fmla="*/ 855420 w 2041782"/>
                <a:gd name="connsiteY46" fmla="*/ 100959 h 420986"/>
                <a:gd name="connsiteX47" fmla="*/ 840997 w 2041782"/>
                <a:gd name="connsiteY47" fmla="*/ 86536 h 420986"/>
                <a:gd name="connsiteX48" fmla="*/ 574568 w 2041782"/>
                <a:gd name="connsiteY48" fmla="*/ 86536 h 420986"/>
                <a:gd name="connsiteX49" fmla="*/ 560145 w 2041782"/>
                <a:gd name="connsiteY49" fmla="*/ 100959 h 420986"/>
                <a:gd name="connsiteX50" fmla="*/ 560145 w 2041782"/>
                <a:gd name="connsiteY50" fmla="*/ 320027 h 420986"/>
                <a:gd name="connsiteX51" fmla="*/ 574568 w 2041782"/>
                <a:gd name="connsiteY51" fmla="*/ 334450 h 420986"/>
                <a:gd name="connsiteX52" fmla="*/ 632258 w 2041782"/>
                <a:gd name="connsiteY52" fmla="*/ 334450 h 420986"/>
                <a:gd name="connsiteX53" fmla="*/ 646681 w 2041782"/>
                <a:gd name="connsiteY53" fmla="*/ 320027 h 420986"/>
                <a:gd name="connsiteX54" fmla="*/ 646681 w 2041782"/>
                <a:gd name="connsiteY54" fmla="*/ 100959 h 420986"/>
                <a:gd name="connsiteX55" fmla="*/ 632258 w 2041782"/>
                <a:gd name="connsiteY55" fmla="*/ 86536 h 420986"/>
                <a:gd name="connsiteX56" fmla="*/ 365829 w 2041782"/>
                <a:gd name="connsiteY56" fmla="*/ 86536 h 420986"/>
                <a:gd name="connsiteX57" fmla="*/ 351406 w 2041782"/>
                <a:gd name="connsiteY57" fmla="*/ 100959 h 420986"/>
                <a:gd name="connsiteX58" fmla="*/ 351406 w 2041782"/>
                <a:gd name="connsiteY58" fmla="*/ 320027 h 420986"/>
                <a:gd name="connsiteX59" fmla="*/ 365829 w 2041782"/>
                <a:gd name="connsiteY59" fmla="*/ 334450 h 420986"/>
                <a:gd name="connsiteX60" fmla="*/ 423519 w 2041782"/>
                <a:gd name="connsiteY60" fmla="*/ 334450 h 420986"/>
                <a:gd name="connsiteX61" fmla="*/ 437942 w 2041782"/>
                <a:gd name="connsiteY61" fmla="*/ 320027 h 420986"/>
                <a:gd name="connsiteX62" fmla="*/ 437942 w 2041782"/>
                <a:gd name="connsiteY62" fmla="*/ 100959 h 420986"/>
                <a:gd name="connsiteX63" fmla="*/ 423519 w 2041782"/>
                <a:gd name="connsiteY63" fmla="*/ 86536 h 420986"/>
                <a:gd name="connsiteX64" fmla="*/ 157090 w 2041782"/>
                <a:gd name="connsiteY64" fmla="*/ 86536 h 420986"/>
                <a:gd name="connsiteX65" fmla="*/ 142667 w 2041782"/>
                <a:gd name="connsiteY65" fmla="*/ 100959 h 420986"/>
                <a:gd name="connsiteX66" fmla="*/ 142667 w 2041782"/>
                <a:gd name="connsiteY66" fmla="*/ 320027 h 420986"/>
                <a:gd name="connsiteX67" fmla="*/ 157090 w 2041782"/>
                <a:gd name="connsiteY67" fmla="*/ 334450 h 420986"/>
                <a:gd name="connsiteX68" fmla="*/ 214780 w 2041782"/>
                <a:gd name="connsiteY68" fmla="*/ 334450 h 420986"/>
                <a:gd name="connsiteX69" fmla="*/ 229203 w 2041782"/>
                <a:gd name="connsiteY69" fmla="*/ 320027 h 420986"/>
                <a:gd name="connsiteX70" fmla="*/ 229203 w 2041782"/>
                <a:gd name="connsiteY70" fmla="*/ 100959 h 420986"/>
                <a:gd name="connsiteX71" fmla="*/ 214780 w 2041782"/>
                <a:gd name="connsiteY71" fmla="*/ 86536 h 420986"/>
                <a:gd name="connsiteX72" fmla="*/ 70166 w 2041782"/>
                <a:gd name="connsiteY72" fmla="*/ 0 h 420986"/>
                <a:gd name="connsiteX73" fmla="*/ 1971616 w 2041782"/>
                <a:gd name="connsiteY73" fmla="*/ 0 h 420986"/>
                <a:gd name="connsiteX74" fmla="*/ 2041782 w 2041782"/>
                <a:gd name="connsiteY74" fmla="*/ 70166 h 420986"/>
                <a:gd name="connsiteX75" fmla="*/ 2041782 w 2041782"/>
                <a:gd name="connsiteY75" fmla="*/ 350820 h 420986"/>
                <a:gd name="connsiteX76" fmla="*/ 1971616 w 2041782"/>
                <a:gd name="connsiteY76" fmla="*/ 420986 h 420986"/>
                <a:gd name="connsiteX77" fmla="*/ 70166 w 2041782"/>
                <a:gd name="connsiteY77" fmla="*/ 420986 h 420986"/>
                <a:gd name="connsiteX78" fmla="*/ 0 w 2041782"/>
                <a:gd name="connsiteY78" fmla="*/ 350820 h 420986"/>
                <a:gd name="connsiteX79" fmla="*/ 0 w 2041782"/>
                <a:gd name="connsiteY79" fmla="*/ 70166 h 420986"/>
                <a:gd name="connsiteX80" fmla="*/ 70166 w 2041782"/>
                <a:gd name="connsiteY80" fmla="*/ 0 h 420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041782" h="420986">
                  <a:moveTo>
                    <a:pt x="1827002" y="86536"/>
                  </a:moveTo>
                  <a:cubicBezTo>
                    <a:pt x="1819036" y="86536"/>
                    <a:pt x="1812579" y="92993"/>
                    <a:pt x="1812579" y="100959"/>
                  </a:cubicBezTo>
                  <a:lnTo>
                    <a:pt x="1812579" y="320027"/>
                  </a:lnTo>
                  <a:cubicBezTo>
                    <a:pt x="1812579" y="327993"/>
                    <a:pt x="1819036" y="334450"/>
                    <a:pt x="1827002" y="334450"/>
                  </a:cubicBezTo>
                  <a:lnTo>
                    <a:pt x="1884692" y="334450"/>
                  </a:lnTo>
                  <a:cubicBezTo>
                    <a:pt x="1892658" y="334450"/>
                    <a:pt x="1899115" y="327993"/>
                    <a:pt x="1899115" y="320027"/>
                  </a:cubicBezTo>
                  <a:lnTo>
                    <a:pt x="1899115" y="100959"/>
                  </a:lnTo>
                  <a:cubicBezTo>
                    <a:pt x="1899115" y="92993"/>
                    <a:pt x="1892658" y="86536"/>
                    <a:pt x="1884692" y="86536"/>
                  </a:cubicBezTo>
                  <a:close/>
                  <a:moveTo>
                    <a:pt x="1618262" y="86536"/>
                  </a:moveTo>
                  <a:cubicBezTo>
                    <a:pt x="1610296" y="86536"/>
                    <a:pt x="1603839" y="92993"/>
                    <a:pt x="1603839" y="100959"/>
                  </a:cubicBezTo>
                  <a:lnTo>
                    <a:pt x="1603839" y="320027"/>
                  </a:lnTo>
                  <a:cubicBezTo>
                    <a:pt x="1603839" y="327993"/>
                    <a:pt x="1610296" y="334450"/>
                    <a:pt x="1618262" y="334450"/>
                  </a:cubicBezTo>
                  <a:lnTo>
                    <a:pt x="1675952" y="334450"/>
                  </a:lnTo>
                  <a:cubicBezTo>
                    <a:pt x="1683918" y="334450"/>
                    <a:pt x="1690375" y="327993"/>
                    <a:pt x="1690375" y="320027"/>
                  </a:cubicBezTo>
                  <a:lnTo>
                    <a:pt x="1690375" y="100959"/>
                  </a:lnTo>
                  <a:cubicBezTo>
                    <a:pt x="1690375" y="92993"/>
                    <a:pt x="1683918" y="86536"/>
                    <a:pt x="1675952" y="86536"/>
                  </a:cubicBezTo>
                  <a:close/>
                  <a:moveTo>
                    <a:pt x="1409523" y="86536"/>
                  </a:moveTo>
                  <a:cubicBezTo>
                    <a:pt x="1401557" y="86536"/>
                    <a:pt x="1395100" y="92993"/>
                    <a:pt x="1395100" y="100959"/>
                  </a:cubicBezTo>
                  <a:lnTo>
                    <a:pt x="1395100" y="320027"/>
                  </a:lnTo>
                  <a:cubicBezTo>
                    <a:pt x="1395100" y="327993"/>
                    <a:pt x="1401557" y="334450"/>
                    <a:pt x="1409523" y="334450"/>
                  </a:cubicBezTo>
                  <a:lnTo>
                    <a:pt x="1467213" y="334450"/>
                  </a:lnTo>
                  <a:cubicBezTo>
                    <a:pt x="1475179" y="334450"/>
                    <a:pt x="1481636" y="327993"/>
                    <a:pt x="1481636" y="320027"/>
                  </a:cubicBezTo>
                  <a:lnTo>
                    <a:pt x="1481636" y="100959"/>
                  </a:lnTo>
                  <a:cubicBezTo>
                    <a:pt x="1481636" y="92993"/>
                    <a:pt x="1475179" y="86536"/>
                    <a:pt x="1467213" y="86536"/>
                  </a:cubicBezTo>
                  <a:close/>
                  <a:moveTo>
                    <a:pt x="1200784" y="86536"/>
                  </a:moveTo>
                  <a:cubicBezTo>
                    <a:pt x="1192818" y="86536"/>
                    <a:pt x="1186361" y="92993"/>
                    <a:pt x="1186361" y="100959"/>
                  </a:cubicBezTo>
                  <a:lnTo>
                    <a:pt x="1186361" y="320027"/>
                  </a:lnTo>
                  <a:cubicBezTo>
                    <a:pt x="1186361" y="327993"/>
                    <a:pt x="1192818" y="334450"/>
                    <a:pt x="1200784" y="334450"/>
                  </a:cubicBezTo>
                  <a:lnTo>
                    <a:pt x="1258474" y="334450"/>
                  </a:lnTo>
                  <a:cubicBezTo>
                    <a:pt x="1266440" y="334450"/>
                    <a:pt x="1272897" y="327993"/>
                    <a:pt x="1272897" y="320027"/>
                  </a:cubicBezTo>
                  <a:lnTo>
                    <a:pt x="1272897" y="100959"/>
                  </a:lnTo>
                  <a:cubicBezTo>
                    <a:pt x="1272897" y="92993"/>
                    <a:pt x="1266440" y="86536"/>
                    <a:pt x="1258474" y="86536"/>
                  </a:cubicBezTo>
                  <a:close/>
                  <a:moveTo>
                    <a:pt x="992045" y="86536"/>
                  </a:moveTo>
                  <a:cubicBezTo>
                    <a:pt x="984079" y="86536"/>
                    <a:pt x="977622" y="92993"/>
                    <a:pt x="977622" y="100959"/>
                  </a:cubicBezTo>
                  <a:lnTo>
                    <a:pt x="977622" y="320027"/>
                  </a:lnTo>
                  <a:cubicBezTo>
                    <a:pt x="977622" y="327993"/>
                    <a:pt x="984079" y="334450"/>
                    <a:pt x="992045" y="334450"/>
                  </a:cubicBezTo>
                  <a:lnTo>
                    <a:pt x="1049735" y="334450"/>
                  </a:lnTo>
                  <a:cubicBezTo>
                    <a:pt x="1057701" y="334450"/>
                    <a:pt x="1064158" y="327993"/>
                    <a:pt x="1064158" y="320027"/>
                  </a:cubicBezTo>
                  <a:lnTo>
                    <a:pt x="1064158" y="100959"/>
                  </a:lnTo>
                  <a:cubicBezTo>
                    <a:pt x="1064158" y="92993"/>
                    <a:pt x="1057701" y="86536"/>
                    <a:pt x="1049735" y="86536"/>
                  </a:cubicBezTo>
                  <a:close/>
                  <a:moveTo>
                    <a:pt x="783307" y="86536"/>
                  </a:moveTo>
                  <a:cubicBezTo>
                    <a:pt x="775341" y="86536"/>
                    <a:pt x="768884" y="92993"/>
                    <a:pt x="768884" y="100959"/>
                  </a:cubicBezTo>
                  <a:lnTo>
                    <a:pt x="768884" y="320027"/>
                  </a:lnTo>
                  <a:cubicBezTo>
                    <a:pt x="768884" y="327993"/>
                    <a:pt x="775341" y="334450"/>
                    <a:pt x="783307" y="334450"/>
                  </a:cubicBezTo>
                  <a:lnTo>
                    <a:pt x="840997" y="334450"/>
                  </a:lnTo>
                  <a:cubicBezTo>
                    <a:pt x="848963" y="334450"/>
                    <a:pt x="855420" y="327993"/>
                    <a:pt x="855420" y="320027"/>
                  </a:cubicBezTo>
                  <a:lnTo>
                    <a:pt x="855420" y="100959"/>
                  </a:lnTo>
                  <a:cubicBezTo>
                    <a:pt x="855420" y="92993"/>
                    <a:pt x="848963" y="86536"/>
                    <a:pt x="840997" y="86536"/>
                  </a:cubicBezTo>
                  <a:close/>
                  <a:moveTo>
                    <a:pt x="574568" y="86536"/>
                  </a:moveTo>
                  <a:cubicBezTo>
                    <a:pt x="566602" y="86536"/>
                    <a:pt x="560145" y="92993"/>
                    <a:pt x="560145" y="100959"/>
                  </a:cubicBezTo>
                  <a:lnTo>
                    <a:pt x="560145" y="320027"/>
                  </a:lnTo>
                  <a:cubicBezTo>
                    <a:pt x="560145" y="327993"/>
                    <a:pt x="566602" y="334450"/>
                    <a:pt x="574568" y="334450"/>
                  </a:cubicBezTo>
                  <a:lnTo>
                    <a:pt x="632258" y="334450"/>
                  </a:lnTo>
                  <a:cubicBezTo>
                    <a:pt x="640224" y="334450"/>
                    <a:pt x="646681" y="327993"/>
                    <a:pt x="646681" y="320027"/>
                  </a:cubicBezTo>
                  <a:lnTo>
                    <a:pt x="646681" y="100959"/>
                  </a:lnTo>
                  <a:cubicBezTo>
                    <a:pt x="646681" y="92993"/>
                    <a:pt x="640224" y="86536"/>
                    <a:pt x="632258" y="86536"/>
                  </a:cubicBezTo>
                  <a:close/>
                  <a:moveTo>
                    <a:pt x="365829" y="86536"/>
                  </a:moveTo>
                  <a:cubicBezTo>
                    <a:pt x="357863" y="86536"/>
                    <a:pt x="351406" y="92993"/>
                    <a:pt x="351406" y="100959"/>
                  </a:cubicBezTo>
                  <a:lnTo>
                    <a:pt x="351406" y="320027"/>
                  </a:lnTo>
                  <a:cubicBezTo>
                    <a:pt x="351406" y="327993"/>
                    <a:pt x="357863" y="334450"/>
                    <a:pt x="365829" y="334450"/>
                  </a:cubicBezTo>
                  <a:lnTo>
                    <a:pt x="423519" y="334450"/>
                  </a:lnTo>
                  <a:cubicBezTo>
                    <a:pt x="431485" y="334450"/>
                    <a:pt x="437942" y="327993"/>
                    <a:pt x="437942" y="320027"/>
                  </a:cubicBezTo>
                  <a:lnTo>
                    <a:pt x="437942" y="100959"/>
                  </a:lnTo>
                  <a:cubicBezTo>
                    <a:pt x="437942" y="92993"/>
                    <a:pt x="431485" y="86536"/>
                    <a:pt x="423519" y="86536"/>
                  </a:cubicBezTo>
                  <a:close/>
                  <a:moveTo>
                    <a:pt x="157090" y="86536"/>
                  </a:moveTo>
                  <a:cubicBezTo>
                    <a:pt x="149124" y="86536"/>
                    <a:pt x="142667" y="92993"/>
                    <a:pt x="142667" y="100959"/>
                  </a:cubicBezTo>
                  <a:lnTo>
                    <a:pt x="142667" y="320027"/>
                  </a:lnTo>
                  <a:cubicBezTo>
                    <a:pt x="142667" y="327993"/>
                    <a:pt x="149124" y="334450"/>
                    <a:pt x="157090" y="334450"/>
                  </a:cubicBezTo>
                  <a:lnTo>
                    <a:pt x="214780" y="334450"/>
                  </a:lnTo>
                  <a:cubicBezTo>
                    <a:pt x="222746" y="334450"/>
                    <a:pt x="229203" y="327993"/>
                    <a:pt x="229203" y="320027"/>
                  </a:cubicBezTo>
                  <a:lnTo>
                    <a:pt x="229203" y="100959"/>
                  </a:lnTo>
                  <a:cubicBezTo>
                    <a:pt x="229203" y="92993"/>
                    <a:pt x="222746" y="86536"/>
                    <a:pt x="214780" y="86536"/>
                  </a:cubicBezTo>
                  <a:close/>
                  <a:moveTo>
                    <a:pt x="70166" y="0"/>
                  </a:moveTo>
                  <a:lnTo>
                    <a:pt x="1971616" y="0"/>
                  </a:lnTo>
                  <a:cubicBezTo>
                    <a:pt x="2010368" y="0"/>
                    <a:pt x="2041782" y="31414"/>
                    <a:pt x="2041782" y="70166"/>
                  </a:cubicBezTo>
                  <a:lnTo>
                    <a:pt x="2041782" y="350820"/>
                  </a:lnTo>
                  <a:cubicBezTo>
                    <a:pt x="2041782" y="389572"/>
                    <a:pt x="2010368" y="420986"/>
                    <a:pt x="1971616" y="420986"/>
                  </a:cubicBezTo>
                  <a:lnTo>
                    <a:pt x="70166" y="420986"/>
                  </a:lnTo>
                  <a:cubicBezTo>
                    <a:pt x="31414" y="420986"/>
                    <a:pt x="0" y="389572"/>
                    <a:pt x="0" y="350820"/>
                  </a:cubicBezTo>
                  <a:lnTo>
                    <a:pt x="0" y="70166"/>
                  </a:lnTo>
                  <a:cubicBezTo>
                    <a:pt x="0" y="31414"/>
                    <a:pt x="31414" y="0"/>
                    <a:pt x="701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36BE51-BDAE-E94E-881C-0BDF33B735A2}"/>
                </a:ext>
              </a:extLst>
            </p:cNvPr>
            <p:cNvSpPr/>
            <p:nvPr/>
          </p:nvSpPr>
          <p:spPr>
            <a:xfrm>
              <a:off x="-12838925" y="-4454255"/>
              <a:ext cx="163717" cy="7343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CB1DF31-CC60-8F4C-A55F-B4AF346B2728}"/>
                </a:ext>
              </a:extLst>
            </p:cNvPr>
            <p:cNvSpPr/>
            <p:nvPr/>
          </p:nvSpPr>
          <p:spPr>
            <a:xfrm>
              <a:off x="-12576978" y="-4353686"/>
              <a:ext cx="194121" cy="514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149A7AD6-5E07-5747-8C39-B5CA287B261F}"/>
                </a:ext>
              </a:extLst>
            </p:cNvPr>
            <p:cNvSpPr/>
            <p:nvPr/>
          </p:nvSpPr>
          <p:spPr>
            <a:xfrm>
              <a:off x="-10268429" y="-5635701"/>
              <a:ext cx="1835350" cy="426282"/>
            </a:xfrm>
            <a:custGeom>
              <a:avLst/>
              <a:gdLst>
                <a:gd name="connsiteX0" fmla="*/ 0 w 2562072"/>
                <a:gd name="connsiteY0" fmla="*/ 0 h 603849"/>
                <a:gd name="connsiteX1" fmla="*/ 2562072 w 2562072"/>
                <a:gd name="connsiteY1" fmla="*/ 0 h 603849"/>
                <a:gd name="connsiteX2" fmla="*/ 2562072 w 2562072"/>
                <a:gd name="connsiteY2" fmla="*/ 603849 h 603849"/>
                <a:gd name="connsiteX3" fmla="*/ 227164 w 2562072"/>
                <a:gd name="connsiteY3" fmla="*/ 603849 h 603849"/>
                <a:gd name="connsiteX4" fmla="*/ 247188 w 2562072"/>
                <a:gd name="connsiteY4" fmla="*/ 523362 h 603849"/>
                <a:gd name="connsiteX5" fmla="*/ 85967 w 2562072"/>
                <a:gd name="connsiteY5" fmla="*/ 69032 h 603849"/>
                <a:gd name="connsiteX6" fmla="*/ 56852 w 2562072"/>
                <a:gd name="connsiteY6" fmla="*/ 42387 h 60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2072" h="603849">
                  <a:moveTo>
                    <a:pt x="0" y="0"/>
                  </a:moveTo>
                  <a:lnTo>
                    <a:pt x="2562072" y="0"/>
                  </a:lnTo>
                  <a:lnTo>
                    <a:pt x="2562072" y="603849"/>
                  </a:lnTo>
                  <a:lnTo>
                    <a:pt x="227164" y="603849"/>
                  </a:lnTo>
                  <a:lnTo>
                    <a:pt x="247188" y="523362"/>
                  </a:lnTo>
                  <a:cubicBezTo>
                    <a:pt x="271320" y="360351"/>
                    <a:pt x="216682" y="188655"/>
                    <a:pt x="85967" y="69032"/>
                  </a:cubicBezTo>
                  <a:lnTo>
                    <a:pt x="56852" y="4238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2878B78-A2B7-0F4A-9D8D-320FB2F07032}"/>
                </a:ext>
              </a:extLst>
            </p:cNvPr>
            <p:cNvSpPr/>
            <p:nvPr/>
          </p:nvSpPr>
          <p:spPr>
            <a:xfrm>
              <a:off x="-12299936" y="-4656314"/>
              <a:ext cx="1040417" cy="1433302"/>
            </a:xfrm>
            <a:custGeom>
              <a:avLst/>
              <a:gdLst>
                <a:gd name="connsiteX0" fmla="*/ 77859 w 1421296"/>
                <a:gd name="connsiteY0" fmla="*/ 0 h 1958008"/>
                <a:gd name="connsiteX1" fmla="*/ 777232 w 1421296"/>
                <a:gd name="connsiteY1" fmla="*/ 0 h 1958008"/>
                <a:gd name="connsiteX2" fmla="*/ 565089 w 1421296"/>
                <a:gd name="connsiteY2" fmla="*/ 231812 h 1958008"/>
                <a:gd name="connsiteX3" fmla="*/ 599852 w 1421296"/>
                <a:gd name="connsiteY3" fmla="*/ 1016436 h 1958008"/>
                <a:gd name="connsiteX4" fmla="*/ 631352 w 1421296"/>
                <a:gd name="connsiteY4" fmla="*/ 1045264 h 1958008"/>
                <a:gd name="connsiteX5" fmla="*/ 1415976 w 1421296"/>
                <a:gd name="connsiteY5" fmla="*/ 1010500 h 1958008"/>
                <a:gd name="connsiteX6" fmla="*/ 1421296 w 1421296"/>
                <a:gd name="connsiteY6" fmla="*/ 1004687 h 1958008"/>
                <a:gd name="connsiteX7" fmla="*/ 1421296 w 1421296"/>
                <a:gd name="connsiteY7" fmla="*/ 1880149 h 1958008"/>
                <a:gd name="connsiteX8" fmla="*/ 1343437 w 1421296"/>
                <a:gd name="connsiteY8" fmla="*/ 1958008 h 1958008"/>
                <a:gd name="connsiteX9" fmla="*/ 77859 w 1421296"/>
                <a:gd name="connsiteY9" fmla="*/ 1958008 h 1958008"/>
                <a:gd name="connsiteX10" fmla="*/ 0 w 1421296"/>
                <a:gd name="connsiteY10" fmla="*/ 1880149 h 1958008"/>
                <a:gd name="connsiteX11" fmla="*/ 0 w 1421296"/>
                <a:gd name="connsiteY11" fmla="*/ 77859 h 1958008"/>
                <a:gd name="connsiteX12" fmla="*/ 77859 w 1421296"/>
                <a:gd name="connsiteY12" fmla="*/ 0 h 195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1296" h="1958008">
                  <a:moveTo>
                    <a:pt x="77859" y="0"/>
                  </a:moveTo>
                  <a:lnTo>
                    <a:pt x="777232" y="0"/>
                  </a:lnTo>
                  <a:lnTo>
                    <a:pt x="565089" y="231812"/>
                  </a:lnTo>
                  <a:cubicBezTo>
                    <a:pt x="358021" y="458080"/>
                    <a:pt x="373585" y="809368"/>
                    <a:pt x="599852" y="1016436"/>
                  </a:cubicBezTo>
                  <a:lnTo>
                    <a:pt x="631352" y="1045264"/>
                  </a:lnTo>
                  <a:cubicBezTo>
                    <a:pt x="857620" y="1252332"/>
                    <a:pt x="1208908" y="1236768"/>
                    <a:pt x="1415976" y="1010500"/>
                  </a:cubicBezTo>
                  <a:lnTo>
                    <a:pt x="1421296" y="1004687"/>
                  </a:lnTo>
                  <a:lnTo>
                    <a:pt x="1421296" y="1880149"/>
                  </a:lnTo>
                  <a:cubicBezTo>
                    <a:pt x="1421296" y="1923149"/>
                    <a:pt x="1386437" y="1958008"/>
                    <a:pt x="1343437" y="1958008"/>
                  </a:cubicBezTo>
                  <a:lnTo>
                    <a:pt x="77859" y="1958008"/>
                  </a:lnTo>
                  <a:cubicBezTo>
                    <a:pt x="34859" y="1958008"/>
                    <a:pt x="0" y="1923149"/>
                    <a:pt x="0" y="1880149"/>
                  </a:cubicBezTo>
                  <a:lnTo>
                    <a:pt x="0" y="77859"/>
                  </a:lnTo>
                  <a:cubicBezTo>
                    <a:pt x="0" y="34859"/>
                    <a:pt x="34859" y="0"/>
                    <a:pt x="778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760898-1185-B24D-A861-BB763010BE6F}"/>
              </a:ext>
            </a:extLst>
          </p:cNvPr>
          <p:cNvGrpSpPr>
            <a:grpSpLocks noChangeAspect="1"/>
          </p:cNvGrpSpPr>
          <p:nvPr/>
        </p:nvGrpSpPr>
        <p:grpSpPr>
          <a:xfrm>
            <a:off x="2953737" y="2939878"/>
            <a:ext cx="1600337" cy="1620000"/>
            <a:chOff x="0" y="884382"/>
            <a:chExt cx="7424363" cy="7515584"/>
          </a:xfrm>
          <a:solidFill>
            <a:srgbClr val="0033BA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6ABD09F-AED1-2D44-A791-B1676EECAEEC}"/>
                </a:ext>
              </a:extLst>
            </p:cNvPr>
            <p:cNvSpPr/>
            <p:nvPr/>
          </p:nvSpPr>
          <p:spPr>
            <a:xfrm rot="10800000">
              <a:off x="729992" y="884382"/>
              <a:ext cx="5964381" cy="4306854"/>
            </a:xfrm>
            <a:custGeom>
              <a:avLst/>
              <a:gdLst>
                <a:gd name="connsiteX0" fmla="*/ 5191336 w 5964381"/>
                <a:gd name="connsiteY0" fmla="*/ 2609867 h 4306854"/>
                <a:gd name="connsiteX1" fmla="*/ 5274277 w 5964381"/>
                <a:gd name="connsiteY1" fmla="*/ 2526926 h 4306854"/>
                <a:gd name="connsiteX2" fmla="*/ 5274277 w 5964381"/>
                <a:gd name="connsiteY2" fmla="*/ 2520817 h 4306854"/>
                <a:gd name="connsiteX3" fmla="*/ 5191336 w 5964381"/>
                <a:gd name="connsiteY3" fmla="*/ 2437876 h 4306854"/>
                <a:gd name="connsiteX4" fmla="*/ 2665827 w 5964381"/>
                <a:gd name="connsiteY4" fmla="*/ 2437876 h 4306854"/>
                <a:gd name="connsiteX5" fmla="*/ 2582886 w 5964381"/>
                <a:gd name="connsiteY5" fmla="*/ 2520817 h 4306854"/>
                <a:gd name="connsiteX6" fmla="*/ 2582886 w 5964381"/>
                <a:gd name="connsiteY6" fmla="*/ 2526926 h 4306854"/>
                <a:gd name="connsiteX7" fmla="*/ 2665827 w 5964381"/>
                <a:gd name="connsiteY7" fmla="*/ 2609867 h 4306854"/>
                <a:gd name="connsiteX8" fmla="*/ 4462670 w 5964381"/>
                <a:gd name="connsiteY8" fmla="*/ 3082497 h 4306854"/>
                <a:gd name="connsiteX9" fmla="*/ 4545611 w 5964381"/>
                <a:gd name="connsiteY9" fmla="*/ 2999556 h 4306854"/>
                <a:gd name="connsiteX10" fmla="*/ 4545611 w 5964381"/>
                <a:gd name="connsiteY10" fmla="*/ 2993447 h 4306854"/>
                <a:gd name="connsiteX11" fmla="*/ 4462670 w 5964381"/>
                <a:gd name="connsiteY11" fmla="*/ 2910506 h 4306854"/>
                <a:gd name="connsiteX12" fmla="*/ 2665826 w 5964381"/>
                <a:gd name="connsiteY12" fmla="*/ 2910506 h 4306854"/>
                <a:gd name="connsiteX13" fmla="*/ 2582885 w 5964381"/>
                <a:gd name="connsiteY13" fmla="*/ 2993447 h 4306854"/>
                <a:gd name="connsiteX14" fmla="*/ 2582885 w 5964381"/>
                <a:gd name="connsiteY14" fmla="*/ 2999556 h 4306854"/>
                <a:gd name="connsiteX15" fmla="*/ 2665826 w 5964381"/>
                <a:gd name="connsiteY15" fmla="*/ 3082497 h 4306854"/>
                <a:gd name="connsiteX16" fmla="*/ 5191335 w 5964381"/>
                <a:gd name="connsiteY16" fmla="*/ 3090937 h 4306854"/>
                <a:gd name="connsiteX17" fmla="*/ 5274276 w 5964381"/>
                <a:gd name="connsiteY17" fmla="*/ 3007996 h 4306854"/>
                <a:gd name="connsiteX18" fmla="*/ 5274276 w 5964381"/>
                <a:gd name="connsiteY18" fmla="*/ 3001887 h 4306854"/>
                <a:gd name="connsiteX19" fmla="*/ 5191335 w 5964381"/>
                <a:gd name="connsiteY19" fmla="*/ 2918946 h 4306854"/>
                <a:gd name="connsiteX20" fmla="*/ 4878055 w 5964381"/>
                <a:gd name="connsiteY20" fmla="*/ 2918946 h 4306854"/>
                <a:gd name="connsiteX21" fmla="*/ 4795114 w 5964381"/>
                <a:gd name="connsiteY21" fmla="*/ 3001887 h 4306854"/>
                <a:gd name="connsiteX22" fmla="*/ 4795114 w 5964381"/>
                <a:gd name="connsiteY22" fmla="*/ 3007996 h 4306854"/>
                <a:gd name="connsiteX23" fmla="*/ 4878055 w 5964381"/>
                <a:gd name="connsiteY23" fmla="*/ 3090937 h 4306854"/>
                <a:gd name="connsiteX24" fmla="*/ 2979107 w 5964381"/>
                <a:gd name="connsiteY24" fmla="*/ 3572007 h 4306854"/>
                <a:gd name="connsiteX25" fmla="*/ 3062047 w 5964381"/>
                <a:gd name="connsiteY25" fmla="*/ 3489066 h 4306854"/>
                <a:gd name="connsiteX26" fmla="*/ 3062047 w 5964381"/>
                <a:gd name="connsiteY26" fmla="*/ 3482957 h 4306854"/>
                <a:gd name="connsiteX27" fmla="*/ 2979107 w 5964381"/>
                <a:gd name="connsiteY27" fmla="*/ 3400016 h 4306854"/>
                <a:gd name="connsiteX28" fmla="*/ 2665827 w 5964381"/>
                <a:gd name="connsiteY28" fmla="*/ 3400016 h 4306854"/>
                <a:gd name="connsiteX29" fmla="*/ 2582886 w 5964381"/>
                <a:gd name="connsiteY29" fmla="*/ 3482957 h 4306854"/>
                <a:gd name="connsiteX30" fmla="*/ 2582886 w 5964381"/>
                <a:gd name="connsiteY30" fmla="*/ 3489066 h 4306854"/>
                <a:gd name="connsiteX31" fmla="*/ 2665827 w 5964381"/>
                <a:gd name="connsiteY31" fmla="*/ 3572007 h 4306854"/>
                <a:gd name="connsiteX32" fmla="*/ 3716517 w 5964381"/>
                <a:gd name="connsiteY32" fmla="*/ 3572007 h 4306854"/>
                <a:gd name="connsiteX33" fmla="*/ 3799458 w 5964381"/>
                <a:gd name="connsiteY33" fmla="*/ 3489066 h 4306854"/>
                <a:gd name="connsiteX34" fmla="*/ 3799458 w 5964381"/>
                <a:gd name="connsiteY34" fmla="*/ 3482957 h 4306854"/>
                <a:gd name="connsiteX35" fmla="*/ 3716517 w 5964381"/>
                <a:gd name="connsiteY35" fmla="*/ 3400016 h 4306854"/>
                <a:gd name="connsiteX36" fmla="*/ 3403237 w 5964381"/>
                <a:gd name="connsiteY36" fmla="*/ 3400016 h 4306854"/>
                <a:gd name="connsiteX37" fmla="*/ 3320296 w 5964381"/>
                <a:gd name="connsiteY37" fmla="*/ 3482957 h 4306854"/>
                <a:gd name="connsiteX38" fmla="*/ 3320296 w 5964381"/>
                <a:gd name="connsiteY38" fmla="*/ 3489066 h 4306854"/>
                <a:gd name="connsiteX39" fmla="*/ 3403237 w 5964381"/>
                <a:gd name="connsiteY39" fmla="*/ 3572007 h 4306854"/>
                <a:gd name="connsiteX40" fmla="*/ 4453926 w 5964381"/>
                <a:gd name="connsiteY40" fmla="*/ 3572007 h 4306854"/>
                <a:gd name="connsiteX41" fmla="*/ 4536866 w 5964381"/>
                <a:gd name="connsiteY41" fmla="*/ 3489066 h 4306854"/>
                <a:gd name="connsiteX42" fmla="*/ 4536866 w 5964381"/>
                <a:gd name="connsiteY42" fmla="*/ 3482957 h 4306854"/>
                <a:gd name="connsiteX43" fmla="*/ 4453926 w 5964381"/>
                <a:gd name="connsiteY43" fmla="*/ 3400015 h 4306854"/>
                <a:gd name="connsiteX44" fmla="*/ 4140646 w 5964381"/>
                <a:gd name="connsiteY44" fmla="*/ 3400015 h 4306854"/>
                <a:gd name="connsiteX45" fmla="*/ 4057705 w 5964381"/>
                <a:gd name="connsiteY45" fmla="*/ 3482957 h 4306854"/>
                <a:gd name="connsiteX46" fmla="*/ 4057705 w 5964381"/>
                <a:gd name="connsiteY46" fmla="*/ 3489066 h 4306854"/>
                <a:gd name="connsiteX47" fmla="*/ 4140646 w 5964381"/>
                <a:gd name="connsiteY47" fmla="*/ 3572007 h 4306854"/>
                <a:gd name="connsiteX48" fmla="*/ 5191335 w 5964381"/>
                <a:gd name="connsiteY48" fmla="*/ 3572007 h 4306854"/>
                <a:gd name="connsiteX49" fmla="*/ 5274276 w 5964381"/>
                <a:gd name="connsiteY49" fmla="*/ 3489066 h 4306854"/>
                <a:gd name="connsiteX50" fmla="*/ 5274276 w 5964381"/>
                <a:gd name="connsiteY50" fmla="*/ 3482957 h 4306854"/>
                <a:gd name="connsiteX51" fmla="*/ 5191335 w 5964381"/>
                <a:gd name="connsiteY51" fmla="*/ 3400016 h 4306854"/>
                <a:gd name="connsiteX52" fmla="*/ 4878055 w 5964381"/>
                <a:gd name="connsiteY52" fmla="*/ 3400016 h 4306854"/>
                <a:gd name="connsiteX53" fmla="*/ 4795114 w 5964381"/>
                <a:gd name="connsiteY53" fmla="*/ 3482957 h 4306854"/>
                <a:gd name="connsiteX54" fmla="*/ 4795114 w 5964381"/>
                <a:gd name="connsiteY54" fmla="*/ 3489066 h 4306854"/>
                <a:gd name="connsiteX55" fmla="*/ 4878055 w 5964381"/>
                <a:gd name="connsiteY55" fmla="*/ 3572007 h 4306854"/>
                <a:gd name="connsiteX56" fmla="*/ 1367799 w 5964381"/>
                <a:gd name="connsiteY56" fmla="*/ 3575293 h 4306854"/>
                <a:gd name="connsiteX57" fmla="*/ 1418940 w 5964381"/>
                <a:gd name="connsiteY57" fmla="*/ 3570137 h 4306854"/>
                <a:gd name="connsiteX58" fmla="*/ 1884021 w 5964381"/>
                <a:gd name="connsiteY58" fmla="*/ 2999504 h 4306854"/>
                <a:gd name="connsiteX59" fmla="*/ 1301553 w 5964381"/>
                <a:gd name="connsiteY59" fmla="*/ 2417035 h 4306854"/>
                <a:gd name="connsiteX60" fmla="*/ 719084 w 5964381"/>
                <a:gd name="connsiteY60" fmla="*/ 2999503 h 4306854"/>
                <a:gd name="connsiteX61" fmla="*/ 1184165 w 5964381"/>
                <a:gd name="connsiteY61" fmla="*/ 3570137 h 4306854"/>
                <a:gd name="connsiteX62" fmla="*/ 1228838 w 5964381"/>
                <a:gd name="connsiteY62" fmla="*/ 3574641 h 4306854"/>
                <a:gd name="connsiteX63" fmla="*/ 1228838 w 5964381"/>
                <a:gd name="connsiteY63" fmla="*/ 2948969 h 4306854"/>
                <a:gd name="connsiteX64" fmla="*/ 1282396 w 5964381"/>
                <a:gd name="connsiteY64" fmla="*/ 2895411 h 4306854"/>
                <a:gd name="connsiteX65" fmla="*/ 1314241 w 5964381"/>
                <a:gd name="connsiteY65" fmla="*/ 2895411 h 4306854"/>
                <a:gd name="connsiteX66" fmla="*/ 1367799 w 5964381"/>
                <a:gd name="connsiteY66" fmla="*/ 2948969 h 4306854"/>
                <a:gd name="connsiteX67" fmla="*/ 5964381 w 5964381"/>
                <a:gd name="connsiteY67" fmla="*/ 4306854 h 4306854"/>
                <a:gd name="connsiteX68" fmla="*/ 0 w 5964381"/>
                <a:gd name="connsiteY68" fmla="*/ 4306854 h 4306854"/>
                <a:gd name="connsiteX69" fmla="*/ 0 w 5964381"/>
                <a:gd name="connsiteY69" fmla="*/ 1709127 h 4306854"/>
                <a:gd name="connsiteX70" fmla="*/ 2118648 w 5964381"/>
                <a:gd name="connsiteY70" fmla="*/ 1709127 h 4306854"/>
                <a:gd name="connsiteX71" fmla="*/ 2363392 w 5964381"/>
                <a:gd name="connsiteY71" fmla="*/ 1272349 h 4306854"/>
                <a:gd name="connsiteX72" fmla="*/ 2793005 w 5964381"/>
                <a:gd name="connsiteY72" fmla="*/ 1272349 h 4306854"/>
                <a:gd name="connsiteX73" fmla="*/ 2793005 w 5964381"/>
                <a:gd name="connsiteY73" fmla="*/ 189185 h 4306854"/>
                <a:gd name="connsiteX74" fmla="*/ 2982192 w 5964381"/>
                <a:gd name="connsiteY74" fmla="*/ 0 h 4306854"/>
                <a:gd name="connsiteX75" fmla="*/ 3171378 w 5964381"/>
                <a:gd name="connsiteY75" fmla="*/ 189186 h 4306854"/>
                <a:gd name="connsiteX76" fmla="*/ 3171378 w 5964381"/>
                <a:gd name="connsiteY76" fmla="*/ 1272349 h 4306854"/>
                <a:gd name="connsiteX77" fmla="*/ 3600991 w 5964381"/>
                <a:gd name="connsiteY77" fmla="*/ 1272349 h 4306854"/>
                <a:gd name="connsiteX78" fmla="*/ 3845735 w 5964381"/>
                <a:gd name="connsiteY78" fmla="*/ 1709127 h 4306854"/>
                <a:gd name="connsiteX79" fmla="*/ 5964381 w 5964381"/>
                <a:gd name="connsiteY79" fmla="*/ 1709128 h 430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964381" h="4306854">
                  <a:moveTo>
                    <a:pt x="5191336" y="2609867"/>
                  </a:moveTo>
                  <a:cubicBezTo>
                    <a:pt x="5237143" y="2609867"/>
                    <a:pt x="5274277" y="2572733"/>
                    <a:pt x="5274277" y="2526926"/>
                  </a:cubicBezTo>
                  <a:lnTo>
                    <a:pt x="5274277" y="2520817"/>
                  </a:lnTo>
                  <a:cubicBezTo>
                    <a:pt x="5274277" y="2475010"/>
                    <a:pt x="5237143" y="2437876"/>
                    <a:pt x="5191336" y="2437876"/>
                  </a:cubicBezTo>
                  <a:lnTo>
                    <a:pt x="2665827" y="2437876"/>
                  </a:lnTo>
                  <a:cubicBezTo>
                    <a:pt x="2620020" y="2437876"/>
                    <a:pt x="2582886" y="2475010"/>
                    <a:pt x="2582886" y="2520817"/>
                  </a:cubicBezTo>
                  <a:lnTo>
                    <a:pt x="2582886" y="2526926"/>
                  </a:lnTo>
                  <a:cubicBezTo>
                    <a:pt x="2582886" y="2572733"/>
                    <a:pt x="2620020" y="2609867"/>
                    <a:pt x="2665827" y="2609867"/>
                  </a:cubicBezTo>
                  <a:close/>
                  <a:moveTo>
                    <a:pt x="4462670" y="3082497"/>
                  </a:moveTo>
                  <a:cubicBezTo>
                    <a:pt x="4508477" y="3082497"/>
                    <a:pt x="4545611" y="3045363"/>
                    <a:pt x="4545611" y="2999556"/>
                  </a:cubicBezTo>
                  <a:lnTo>
                    <a:pt x="4545611" y="2993447"/>
                  </a:lnTo>
                  <a:cubicBezTo>
                    <a:pt x="4545611" y="2947640"/>
                    <a:pt x="4508477" y="2910506"/>
                    <a:pt x="4462670" y="2910506"/>
                  </a:cubicBezTo>
                  <a:lnTo>
                    <a:pt x="2665826" y="2910506"/>
                  </a:lnTo>
                  <a:cubicBezTo>
                    <a:pt x="2620019" y="2910506"/>
                    <a:pt x="2582885" y="2947640"/>
                    <a:pt x="2582885" y="2993447"/>
                  </a:cubicBezTo>
                  <a:lnTo>
                    <a:pt x="2582885" y="2999556"/>
                  </a:lnTo>
                  <a:cubicBezTo>
                    <a:pt x="2582885" y="3045363"/>
                    <a:pt x="2620019" y="3082497"/>
                    <a:pt x="2665826" y="3082497"/>
                  </a:cubicBezTo>
                  <a:close/>
                  <a:moveTo>
                    <a:pt x="5191335" y="3090937"/>
                  </a:moveTo>
                  <a:cubicBezTo>
                    <a:pt x="5237142" y="3090937"/>
                    <a:pt x="5274276" y="3053803"/>
                    <a:pt x="5274276" y="3007996"/>
                  </a:cubicBezTo>
                  <a:lnTo>
                    <a:pt x="5274276" y="3001887"/>
                  </a:lnTo>
                  <a:cubicBezTo>
                    <a:pt x="5274276" y="2956080"/>
                    <a:pt x="5237142" y="2918946"/>
                    <a:pt x="5191335" y="2918946"/>
                  </a:cubicBezTo>
                  <a:lnTo>
                    <a:pt x="4878055" y="2918946"/>
                  </a:lnTo>
                  <a:cubicBezTo>
                    <a:pt x="4832248" y="2918946"/>
                    <a:pt x="4795114" y="2956080"/>
                    <a:pt x="4795114" y="3001887"/>
                  </a:cubicBezTo>
                  <a:lnTo>
                    <a:pt x="4795114" y="3007996"/>
                  </a:lnTo>
                  <a:cubicBezTo>
                    <a:pt x="4795114" y="3053803"/>
                    <a:pt x="4832248" y="3090937"/>
                    <a:pt x="4878055" y="3090937"/>
                  </a:cubicBezTo>
                  <a:close/>
                  <a:moveTo>
                    <a:pt x="2979107" y="3572007"/>
                  </a:moveTo>
                  <a:cubicBezTo>
                    <a:pt x="3024914" y="3572007"/>
                    <a:pt x="3062047" y="3534873"/>
                    <a:pt x="3062047" y="3489066"/>
                  </a:cubicBezTo>
                  <a:lnTo>
                    <a:pt x="3062047" y="3482957"/>
                  </a:lnTo>
                  <a:cubicBezTo>
                    <a:pt x="3062047" y="3437150"/>
                    <a:pt x="3024914" y="3400016"/>
                    <a:pt x="2979107" y="3400016"/>
                  </a:cubicBezTo>
                  <a:lnTo>
                    <a:pt x="2665827" y="3400016"/>
                  </a:lnTo>
                  <a:cubicBezTo>
                    <a:pt x="2620020" y="3400016"/>
                    <a:pt x="2582886" y="3437150"/>
                    <a:pt x="2582886" y="3482957"/>
                  </a:cubicBezTo>
                  <a:lnTo>
                    <a:pt x="2582886" y="3489066"/>
                  </a:lnTo>
                  <a:cubicBezTo>
                    <a:pt x="2582886" y="3534873"/>
                    <a:pt x="2620020" y="3572007"/>
                    <a:pt x="2665827" y="3572007"/>
                  </a:cubicBezTo>
                  <a:close/>
                  <a:moveTo>
                    <a:pt x="3716517" y="3572007"/>
                  </a:moveTo>
                  <a:cubicBezTo>
                    <a:pt x="3762324" y="3572007"/>
                    <a:pt x="3799458" y="3534873"/>
                    <a:pt x="3799458" y="3489066"/>
                  </a:cubicBezTo>
                  <a:lnTo>
                    <a:pt x="3799458" y="3482957"/>
                  </a:lnTo>
                  <a:cubicBezTo>
                    <a:pt x="3799458" y="3437150"/>
                    <a:pt x="3762324" y="3400016"/>
                    <a:pt x="3716517" y="3400016"/>
                  </a:cubicBezTo>
                  <a:lnTo>
                    <a:pt x="3403237" y="3400016"/>
                  </a:lnTo>
                  <a:cubicBezTo>
                    <a:pt x="3357429" y="3400016"/>
                    <a:pt x="3320296" y="3437150"/>
                    <a:pt x="3320296" y="3482957"/>
                  </a:cubicBezTo>
                  <a:lnTo>
                    <a:pt x="3320296" y="3489066"/>
                  </a:lnTo>
                  <a:cubicBezTo>
                    <a:pt x="3320296" y="3534873"/>
                    <a:pt x="3357429" y="3572007"/>
                    <a:pt x="3403237" y="3572007"/>
                  </a:cubicBezTo>
                  <a:close/>
                  <a:moveTo>
                    <a:pt x="4453926" y="3572007"/>
                  </a:moveTo>
                  <a:cubicBezTo>
                    <a:pt x="4499733" y="3572007"/>
                    <a:pt x="4536866" y="3534872"/>
                    <a:pt x="4536866" y="3489066"/>
                  </a:cubicBezTo>
                  <a:lnTo>
                    <a:pt x="4536866" y="3482957"/>
                  </a:lnTo>
                  <a:cubicBezTo>
                    <a:pt x="4536866" y="3437150"/>
                    <a:pt x="4499733" y="3400015"/>
                    <a:pt x="4453926" y="3400015"/>
                  </a:cubicBezTo>
                  <a:lnTo>
                    <a:pt x="4140646" y="3400015"/>
                  </a:lnTo>
                  <a:cubicBezTo>
                    <a:pt x="4094839" y="3400015"/>
                    <a:pt x="4057705" y="3437150"/>
                    <a:pt x="4057705" y="3482957"/>
                  </a:cubicBezTo>
                  <a:lnTo>
                    <a:pt x="4057705" y="3489066"/>
                  </a:lnTo>
                  <a:cubicBezTo>
                    <a:pt x="4057705" y="3534872"/>
                    <a:pt x="4094839" y="3572007"/>
                    <a:pt x="4140646" y="3572007"/>
                  </a:cubicBezTo>
                  <a:close/>
                  <a:moveTo>
                    <a:pt x="5191335" y="3572007"/>
                  </a:moveTo>
                  <a:cubicBezTo>
                    <a:pt x="5237142" y="3572007"/>
                    <a:pt x="5274276" y="3534873"/>
                    <a:pt x="5274276" y="3489066"/>
                  </a:cubicBezTo>
                  <a:lnTo>
                    <a:pt x="5274276" y="3482957"/>
                  </a:lnTo>
                  <a:cubicBezTo>
                    <a:pt x="5274276" y="3437150"/>
                    <a:pt x="5237142" y="3400016"/>
                    <a:pt x="5191335" y="3400016"/>
                  </a:cubicBezTo>
                  <a:lnTo>
                    <a:pt x="4878055" y="3400016"/>
                  </a:lnTo>
                  <a:cubicBezTo>
                    <a:pt x="4832248" y="3400016"/>
                    <a:pt x="4795114" y="3437150"/>
                    <a:pt x="4795114" y="3482957"/>
                  </a:cubicBezTo>
                  <a:lnTo>
                    <a:pt x="4795114" y="3489066"/>
                  </a:lnTo>
                  <a:cubicBezTo>
                    <a:pt x="4795114" y="3534873"/>
                    <a:pt x="4832248" y="3572007"/>
                    <a:pt x="4878055" y="3572007"/>
                  </a:cubicBezTo>
                  <a:close/>
                  <a:moveTo>
                    <a:pt x="1367799" y="3575293"/>
                  </a:moveTo>
                  <a:lnTo>
                    <a:pt x="1418940" y="3570137"/>
                  </a:lnTo>
                  <a:cubicBezTo>
                    <a:pt x="1684361" y="3515825"/>
                    <a:pt x="1884021" y="3280980"/>
                    <a:pt x="1884021" y="2999504"/>
                  </a:cubicBezTo>
                  <a:cubicBezTo>
                    <a:pt x="1884021" y="2677815"/>
                    <a:pt x="1623241" y="2417035"/>
                    <a:pt x="1301553" y="2417035"/>
                  </a:cubicBezTo>
                  <a:cubicBezTo>
                    <a:pt x="979864" y="2417035"/>
                    <a:pt x="719084" y="2677815"/>
                    <a:pt x="719084" y="2999503"/>
                  </a:cubicBezTo>
                  <a:cubicBezTo>
                    <a:pt x="719084" y="3280980"/>
                    <a:pt x="918744" y="3515825"/>
                    <a:pt x="1184165" y="3570137"/>
                  </a:cubicBezTo>
                  <a:lnTo>
                    <a:pt x="1228838" y="3574641"/>
                  </a:lnTo>
                  <a:lnTo>
                    <a:pt x="1228838" y="2948969"/>
                  </a:lnTo>
                  <a:cubicBezTo>
                    <a:pt x="1228838" y="2919390"/>
                    <a:pt x="1252817" y="2895411"/>
                    <a:pt x="1282396" y="2895411"/>
                  </a:cubicBezTo>
                  <a:lnTo>
                    <a:pt x="1314241" y="2895411"/>
                  </a:lnTo>
                  <a:cubicBezTo>
                    <a:pt x="1343820" y="2895411"/>
                    <a:pt x="1367799" y="2919390"/>
                    <a:pt x="1367799" y="2948969"/>
                  </a:cubicBezTo>
                  <a:close/>
                  <a:moveTo>
                    <a:pt x="5964381" y="4306854"/>
                  </a:moveTo>
                  <a:lnTo>
                    <a:pt x="0" y="4306854"/>
                  </a:lnTo>
                  <a:lnTo>
                    <a:pt x="0" y="1709127"/>
                  </a:lnTo>
                  <a:lnTo>
                    <a:pt x="2118648" y="1709127"/>
                  </a:lnTo>
                  <a:lnTo>
                    <a:pt x="2363392" y="1272349"/>
                  </a:lnTo>
                  <a:lnTo>
                    <a:pt x="2793005" y="1272349"/>
                  </a:lnTo>
                  <a:lnTo>
                    <a:pt x="2793005" y="189185"/>
                  </a:lnTo>
                  <a:lnTo>
                    <a:pt x="2982192" y="0"/>
                  </a:lnTo>
                  <a:lnTo>
                    <a:pt x="3171378" y="189186"/>
                  </a:lnTo>
                  <a:lnTo>
                    <a:pt x="3171378" y="1272349"/>
                  </a:lnTo>
                  <a:lnTo>
                    <a:pt x="3600991" y="1272349"/>
                  </a:lnTo>
                  <a:lnTo>
                    <a:pt x="3845735" y="1709127"/>
                  </a:lnTo>
                  <a:lnTo>
                    <a:pt x="5964381" y="170912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294D5B5-926D-9D49-8414-6B86AB608D2B}"/>
                </a:ext>
              </a:extLst>
            </p:cNvPr>
            <p:cNvSpPr/>
            <p:nvPr/>
          </p:nvSpPr>
          <p:spPr>
            <a:xfrm>
              <a:off x="0" y="6936281"/>
              <a:ext cx="7424363" cy="1463685"/>
            </a:xfrm>
            <a:custGeom>
              <a:avLst/>
              <a:gdLst>
                <a:gd name="connsiteX0" fmla="*/ 157434 w 7424363"/>
                <a:gd name="connsiteY0" fmla="*/ 0 h 1463685"/>
                <a:gd name="connsiteX1" fmla="*/ 1024538 w 7424363"/>
                <a:gd name="connsiteY1" fmla="*/ 0 h 1463685"/>
                <a:gd name="connsiteX2" fmla="*/ 1024538 w 7424363"/>
                <a:gd name="connsiteY2" fmla="*/ 687113 h 1463685"/>
                <a:gd name="connsiteX3" fmla="*/ 2656220 w 7424363"/>
                <a:gd name="connsiteY3" fmla="*/ 687113 h 1463685"/>
                <a:gd name="connsiteX4" fmla="*/ 2656220 w 7424363"/>
                <a:gd name="connsiteY4" fmla="*/ 0 h 1463685"/>
                <a:gd name="connsiteX5" fmla="*/ 2717263 w 7424363"/>
                <a:gd name="connsiteY5" fmla="*/ 0 h 1463685"/>
                <a:gd name="connsiteX6" fmla="*/ 3701170 w 7424363"/>
                <a:gd name="connsiteY6" fmla="*/ 317598 h 1463685"/>
                <a:gd name="connsiteX7" fmla="*/ 3702493 w 7424363"/>
                <a:gd name="connsiteY7" fmla="*/ 313499 h 1463685"/>
                <a:gd name="connsiteX8" fmla="*/ 3705608 w 7424363"/>
                <a:gd name="connsiteY8" fmla="*/ 323150 h 1463685"/>
                <a:gd name="connsiteX9" fmla="*/ 4706715 w 7424363"/>
                <a:gd name="connsiteY9" fmla="*/ 0 h 1463685"/>
                <a:gd name="connsiteX10" fmla="*/ 4768142 w 7424363"/>
                <a:gd name="connsiteY10" fmla="*/ 0 h 1463685"/>
                <a:gd name="connsiteX11" fmla="*/ 4768142 w 7424363"/>
                <a:gd name="connsiteY11" fmla="*/ 687113 h 1463685"/>
                <a:gd name="connsiteX12" fmla="*/ 6399824 w 7424363"/>
                <a:gd name="connsiteY12" fmla="*/ 687113 h 1463685"/>
                <a:gd name="connsiteX13" fmla="*/ 6399824 w 7424363"/>
                <a:gd name="connsiteY13" fmla="*/ 0 h 1463685"/>
                <a:gd name="connsiteX14" fmla="*/ 7266928 w 7424363"/>
                <a:gd name="connsiteY14" fmla="*/ 0 h 1463685"/>
                <a:gd name="connsiteX15" fmla="*/ 7266928 w 7424363"/>
                <a:gd name="connsiteY15" fmla="*/ 687113 h 1463685"/>
                <a:gd name="connsiteX16" fmla="*/ 7424363 w 7424363"/>
                <a:gd name="connsiteY16" fmla="*/ 687113 h 1463685"/>
                <a:gd name="connsiteX17" fmla="*/ 7424363 w 7424363"/>
                <a:gd name="connsiteY17" fmla="*/ 1463685 h 1463685"/>
                <a:gd name="connsiteX18" fmla="*/ 0 w 7424363"/>
                <a:gd name="connsiteY18" fmla="*/ 1463685 h 1463685"/>
                <a:gd name="connsiteX19" fmla="*/ 0 w 7424363"/>
                <a:gd name="connsiteY19" fmla="*/ 687113 h 1463685"/>
                <a:gd name="connsiteX20" fmla="*/ 157434 w 7424363"/>
                <a:gd name="connsiteY20" fmla="*/ 687113 h 1463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424363" h="1463685">
                  <a:moveTo>
                    <a:pt x="157434" y="0"/>
                  </a:moveTo>
                  <a:lnTo>
                    <a:pt x="1024538" y="0"/>
                  </a:lnTo>
                  <a:lnTo>
                    <a:pt x="1024538" y="687113"/>
                  </a:lnTo>
                  <a:lnTo>
                    <a:pt x="2656220" y="687113"/>
                  </a:lnTo>
                  <a:lnTo>
                    <a:pt x="2656220" y="0"/>
                  </a:lnTo>
                  <a:lnTo>
                    <a:pt x="2717263" y="0"/>
                  </a:lnTo>
                  <a:lnTo>
                    <a:pt x="3701170" y="317598"/>
                  </a:lnTo>
                  <a:lnTo>
                    <a:pt x="3702493" y="313499"/>
                  </a:lnTo>
                  <a:lnTo>
                    <a:pt x="3705608" y="323150"/>
                  </a:lnTo>
                  <a:lnTo>
                    <a:pt x="4706715" y="0"/>
                  </a:lnTo>
                  <a:lnTo>
                    <a:pt x="4768142" y="0"/>
                  </a:lnTo>
                  <a:lnTo>
                    <a:pt x="4768142" y="687113"/>
                  </a:lnTo>
                  <a:lnTo>
                    <a:pt x="6399824" y="687113"/>
                  </a:lnTo>
                  <a:lnTo>
                    <a:pt x="6399824" y="0"/>
                  </a:lnTo>
                  <a:lnTo>
                    <a:pt x="7266928" y="0"/>
                  </a:lnTo>
                  <a:lnTo>
                    <a:pt x="7266928" y="687113"/>
                  </a:lnTo>
                  <a:lnTo>
                    <a:pt x="7424363" y="687113"/>
                  </a:lnTo>
                  <a:lnTo>
                    <a:pt x="7424363" y="1463685"/>
                  </a:lnTo>
                  <a:lnTo>
                    <a:pt x="0" y="1463685"/>
                  </a:lnTo>
                  <a:lnTo>
                    <a:pt x="0" y="687113"/>
                  </a:lnTo>
                  <a:lnTo>
                    <a:pt x="157434" y="68711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27C7F80-B8DB-C04C-802B-C4DDBCA65596}"/>
                </a:ext>
              </a:extLst>
            </p:cNvPr>
            <p:cNvSpPr/>
            <p:nvPr/>
          </p:nvSpPr>
          <p:spPr>
            <a:xfrm rot="20526620">
              <a:off x="513355" y="4490663"/>
              <a:ext cx="6234814" cy="2541404"/>
            </a:xfrm>
            <a:custGeom>
              <a:avLst/>
              <a:gdLst>
                <a:gd name="connsiteX0" fmla="*/ 6234814 w 6234814"/>
                <a:gd name="connsiteY0" fmla="*/ 1889521 h 2541404"/>
                <a:gd name="connsiteX1" fmla="*/ 6234814 w 6234814"/>
                <a:gd name="connsiteY1" fmla="*/ 2541404 h 2541404"/>
                <a:gd name="connsiteX2" fmla="*/ 2785883 w 6234814"/>
                <a:gd name="connsiteY2" fmla="*/ 2541404 h 2541404"/>
                <a:gd name="connsiteX3" fmla="*/ 2785883 w 6234814"/>
                <a:gd name="connsiteY3" fmla="*/ 2531263 h 2541404"/>
                <a:gd name="connsiteX4" fmla="*/ 2783365 w 6234814"/>
                <a:gd name="connsiteY4" fmla="*/ 2534757 h 2541404"/>
                <a:gd name="connsiteX5" fmla="*/ 0 w 6234814"/>
                <a:gd name="connsiteY5" fmla="*/ 528856 h 2541404"/>
                <a:gd name="connsiteX6" fmla="*/ 381133 w 6234814"/>
                <a:gd name="connsiteY6" fmla="*/ 0 h 2541404"/>
                <a:gd name="connsiteX7" fmla="*/ 3003012 w 6234814"/>
                <a:gd name="connsiteY7" fmla="*/ 1889521 h 254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34814" h="2541404">
                  <a:moveTo>
                    <a:pt x="6234814" y="1889521"/>
                  </a:moveTo>
                  <a:lnTo>
                    <a:pt x="6234814" y="2541404"/>
                  </a:lnTo>
                  <a:lnTo>
                    <a:pt x="2785883" y="2541404"/>
                  </a:lnTo>
                  <a:lnTo>
                    <a:pt x="2785883" y="2531263"/>
                  </a:lnTo>
                  <a:lnTo>
                    <a:pt x="2783365" y="2534757"/>
                  </a:lnTo>
                  <a:lnTo>
                    <a:pt x="0" y="528856"/>
                  </a:lnTo>
                  <a:lnTo>
                    <a:pt x="381133" y="0"/>
                  </a:lnTo>
                  <a:lnTo>
                    <a:pt x="3003012" y="18895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7BD336C-953F-504D-B2AA-E6A999434105}"/>
                </a:ext>
              </a:extLst>
            </p:cNvPr>
            <p:cNvGrpSpPr/>
            <p:nvPr/>
          </p:nvGrpSpPr>
          <p:grpSpPr>
            <a:xfrm>
              <a:off x="2287116" y="5158052"/>
              <a:ext cx="2850132" cy="497305"/>
              <a:chOff x="10365622" y="5158052"/>
              <a:chExt cx="2850132" cy="497305"/>
            </a:xfrm>
            <a:grpFill/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29F7801-43F2-B349-84FC-34C04285B7D0}"/>
                  </a:ext>
                </a:extLst>
              </p:cNvPr>
              <p:cNvGrpSpPr/>
              <p:nvPr/>
            </p:nvGrpSpPr>
            <p:grpSpPr>
              <a:xfrm>
                <a:off x="10365622" y="5158052"/>
                <a:ext cx="742997" cy="481791"/>
                <a:chOff x="10365622" y="5158052"/>
                <a:chExt cx="742997" cy="481791"/>
              </a:xfrm>
              <a:grpFill/>
            </p:grpSpPr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D4C16583-5ED6-A849-AC11-B3528EFDA0B4}"/>
                    </a:ext>
                  </a:extLst>
                </p:cNvPr>
                <p:cNvSpPr/>
                <p:nvPr/>
              </p:nvSpPr>
              <p:spPr>
                <a:xfrm rot="18678583">
                  <a:off x="10830911" y="5362135"/>
                  <a:ext cx="167213" cy="38820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AE78D0A7-3FF0-B642-8F0D-65CC63017BB7}"/>
                    </a:ext>
                  </a:extLst>
                </p:cNvPr>
                <p:cNvSpPr/>
                <p:nvPr/>
              </p:nvSpPr>
              <p:spPr>
                <a:xfrm rot="18678583">
                  <a:off x="10423980" y="5099694"/>
                  <a:ext cx="167213" cy="28392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FCD83BC-6281-B84C-B91E-52A365C2AA8B}"/>
                  </a:ext>
                </a:extLst>
              </p:cNvPr>
              <p:cNvGrpSpPr/>
              <p:nvPr/>
            </p:nvGrpSpPr>
            <p:grpSpPr>
              <a:xfrm flipH="1">
                <a:off x="12472757" y="5173566"/>
                <a:ext cx="742997" cy="481791"/>
                <a:chOff x="10365622" y="5158052"/>
                <a:chExt cx="742997" cy="481791"/>
              </a:xfrm>
              <a:grpFill/>
            </p:grpSpPr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4D2F7414-BF09-D646-B7CB-655FC4E89389}"/>
                    </a:ext>
                  </a:extLst>
                </p:cNvPr>
                <p:cNvSpPr/>
                <p:nvPr/>
              </p:nvSpPr>
              <p:spPr>
                <a:xfrm rot="18678583">
                  <a:off x="10830911" y="5362135"/>
                  <a:ext cx="167213" cy="38820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32872723-4AD6-E74C-B10A-119DD015935F}"/>
                    </a:ext>
                  </a:extLst>
                </p:cNvPr>
                <p:cNvSpPr/>
                <p:nvPr/>
              </p:nvSpPr>
              <p:spPr>
                <a:xfrm rot="18678583">
                  <a:off x="10423980" y="5099694"/>
                  <a:ext cx="167213" cy="28392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17200C-ED32-A949-9B16-98A0D66B8F95}"/>
              </a:ext>
            </a:extLst>
          </p:cNvPr>
          <p:cNvGrpSpPr>
            <a:grpSpLocks noChangeAspect="1"/>
          </p:cNvGrpSpPr>
          <p:nvPr/>
        </p:nvGrpSpPr>
        <p:grpSpPr>
          <a:xfrm>
            <a:off x="13725303" y="2939878"/>
            <a:ext cx="833180" cy="1620000"/>
            <a:chOff x="10056083" y="1378692"/>
            <a:chExt cx="2725549" cy="5299445"/>
          </a:xfrm>
          <a:solidFill>
            <a:srgbClr val="0033BA"/>
          </a:solidFill>
        </p:grpSpPr>
        <p:sp>
          <p:nvSpPr>
            <p:cNvPr id="31" name="Round Same Side Corner Rectangle 30">
              <a:extLst>
                <a:ext uri="{FF2B5EF4-FFF2-40B4-BE49-F238E27FC236}">
                  <a16:creationId xmlns:a16="http://schemas.microsoft.com/office/drawing/2014/main" id="{73B64BAB-F1BD-A34B-8EEA-DD56AF888886}"/>
                </a:ext>
              </a:extLst>
            </p:cNvPr>
            <p:cNvSpPr/>
            <p:nvPr/>
          </p:nvSpPr>
          <p:spPr>
            <a:xfrm rot="5400000">
              <a:off x="11635876" y="5851319"/>
              <a:ext cx="546950" cy="940072"/>
            </a:xfrm>
            <a:prstGeom prst="round2SameRect">
              <a:avLst>
                <a:gd name="adj1" fmla="val 3854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3ACA4D1-76E0-804F-918D-D2046C45DC9D}"/>
                </a:ext>
              </a:extLst>
            </p:cNvPr>
            <p:cNvSpPr/>
            <p:nvPr/>
          </p:nvSpPr>
          <p:spPr>
            <a:xfrm rot="7946858">
              <a:off x="11412537" y="2754055"/>
              <a:ext cx="688971" cy="2049219"/>
            </a:xfrm>
            <a:custGeom>
              <a:avLst/>
              <a:gdLst>
                <a:gd name="connsiteX0" fmla="*/ 533062 w 1066125"/>
                <a:gd name="connsiteY0" fmla="*/ 2439723 h 3170994"/>
                <a:gd name="connsiteX1" fmla="*/ 296547 w 1066125"/>
                <a:gd name="connsiteY1" fmla="*/ 2676238 h 3170994"/>
                <a:gd name="connsiteX2" fmla="*/ 533062 w 1066125"/>
                <a:gd name="connsiteY2" fmla="*/ 2912753 h 3170994"/>
                <a:gd name="connsiteX3" fmla="*/ 769577 w 1066125"/>
                <a:gd name="connsiteY3" fmla="*/ 2676238 h 3170994"/>
                <a:gd name="connsiteX4" fmla="*/ 533062 w 1066125"/>
                <a:gd name="connsiteY4" fmla="*/ 2439723 h 3170994"/>
                <a:gd name="connsiteX5" fmla="*/ 533062 w 1066125"/>
                <a:gd name="connsiteY5" fmla="*/ 245094 h 3170994"/>
                <a:gd name="connsiteX6" fmla="*/ 308588 w 1066125"/>
                <a:gd name="connsiteY6" fmla="*/ 469568 h 3170994"/>
                <a:gd name="connsiteX7" fmla="*/ 533062 w 1066125"/>
                <a:gd name="connsiteY7" fmla="*/ 694042 h 3170994"/>
                <a:gd name="connsiteX8" fmla="*/ 757536 w 1066125"/>
                <a:gd name="connsiteY8" fmla="*/ 469568 h 3170994"/>
                <a:gd name="connsiteX9" fmla="*/ 533062 w 1066125"/>
                <a:gd name="connsiteY9" fmla="*/ 245094 h 3170994"/>
                <a:gd name="connsiteX10" fmla="*/ 513329 w 1066125"/>
                <a:gd name="connsiteY10" fmla="*/ 0 h 3170994"/>
                <a:gd name="connsiteX11" fmla="*/ 552796 w 1066125"/>
                <a:gd name="connsiteY11" fmla="*/ 0 h 3170994"/>
                <a:gd name="connsiteX12" fmla="*/ 1066125 w 1066125"/>
                <a:gd name="connsiteY12" fmla="*/ 513329 h 3170994"/>
                <a:gd name="connsiteX13" fmla="*/ 1066125 w 1066125"/>
                <a:gd name="connsiteY13" fmla="*/ 2657665 h 3170994"/>
                <a:gd name="connsiteX14" fmla="*/ 552796 w 1066125"/>
                <a:gd name="connsiteY14" fmla="*/ 3170994 h 3170994"/>
                <a:gd name="connsiteX15" fmla="*/ 513329 w 1066125"/>
                <a:gd name="connsiteY15" fmla="*/ 3170994 h 3170994"/>
                <a:gd name="connsiteX16" fmla="*/ 0 w 1066125"/>
                <a:gd name="connsiteY16" fmla="*/ 2657665 h 3170994"/>
                <a:gd name="connsiteX17" fmla="*/ 0 w 1066125"/>
                <a:gd name="connsiteY17" fmla="*/ 513329 h 3170994"/>
                <a:gd name="connsiteX18" fmla="*/ 513329 w 1066125"/>
                <a:gd name="connsiteY18" fmla="*/ 0 h 317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125" h="3170994">
                  <a:moveTo>
                    <a:pt x="533062" y="2439723"/>
                  </a:moveTo>
                  <a:cubicBezTo>
                    <a:pt x="402438" y="2439723"/>
                    <a:pt x="296547" y="2545614"/>
                    <a:pt x="296547" y="2676238"/>
                  </a:cubicBezTo>
                  <a:cubicBezTo>
                    <a:pt x="296547" y="2806862"/>
                    <a:pt x="402438" y="2912753"/>
                    <a:pt x="533062" y="2912753"/>
                  </a:cubicBezTo>
                  <a:cubicBezTo>
                    <a:pt x="663686" y="2912753"/>
                    <a:pt x="769577" y="2806862"/>
                    <a:pt x="769577" y="2676238"/>
                  </a:cubicBezTo>
                  <a:cubicBezTo>
                    <a:pt x="769577" y="2545614"/>
                    <a:pt x="663686" y="2439723"/>
                    <a:pt x="533062" y="2439723"/>
                  </a:cubicBezTo>
                  <a:close/>
                  <a:moveTo>
                    <a:pt x="533062" y="245094"/>
                  </a:moveTo>
                  <a:cubicBezTo>
                    <a:pt x="409088" y="245094"/>
                    <a:pt x="308588" y="345594"/>
                    <a:pt x="308588" y="469568"/>
                  </a:cubicBezTo>
                  <a:cubicBezTo>
                    <a:pt x="308588" y="593542"/>
                    <a:pt x="409088" y="694042"/>
                    <a:pt x="533062" y="694042"/>
                  </a:cubicBezTo>
                  <a:cubicBezTo>
                    <a:pt x="657036" y="694042"/>
                    <a:pt x="757536" y="593542"/>
                    <a:pt x="757536" y="469568"/>
                  </a:cubicBezTo>
                  <a:cubicBezTo>
                    <a:pt x="757536" y="345594"/>
                    <a:pt x="657036" y="245094"/>
                    <a:pt x="533062" y="245094"/>
                  </a:cubicBezTo>
                  <a:close/>
                  <a:moveTo>
                    <a:pt x="513329" y="0"/>
                  </a:moveTo>
                  <a:lnTo>
                    <a:pt x="552796" y="0"/>
                  </a:lnTo>
                  <a:cubicBezTo>
                    <a:pt x="836300" y="0"/>
                    <a:pt x="1066125" y="229825"/>
                    <a:pt x="1066125" y="513329"/>
                  </a:cubicBezTo>
                  <a:lnTo>
                    <a:pt x="1066125" y="2657665"/>
                  </a:lnTo>
                  <a:cubicBezTo>
                    <a:pt x="1066125" y="2941169"/>
                    <a:pt x="836300" y="3170994"/>
                    <a:pt x="552796" y="3170994"/>
                  </a:cubicBezTo>
                  <a:lnTo>
                    <a:pt x="513329" y="3170994"/>
                  </a:lnTo>
                  <a:cubicBezTo>
                    <a:pt x="229825" y="3170994"/>
                    <a:pt x="0" y="2941169"/>
                    <a:pt x="0" y="2657665"/>
                  </a:cubicBezTo>
                  <a:lnTo>
                    <a:pt x="0" y="513329"/>
                  </a:lnTo>
                  <a:cubicBezTo>
                    <a:pt x="0" y="229825"/>
                    <a:pt x="229825" y="0"/>
                    <a:pt x="513329" y="0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AB8B27CD-F79A-AC47-A8F0-928BEB3C1043}"/>
                </a:ext>
              </a:extLst>
            </p:cNvPr>
            <p:cNvSpPr/>
            <p:nvPr/>
          </p:nvSpPr>
          <p:spPr>
            <a:xfrm rot="5400000">
              <a:off x="11091049" y="6237734"/>
              <a:ext cx="713564" cy="1672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3747430-47A9-644F-A757-E20149DCE005}"/>
                </a:ext>
              </a:extLst>
            </p:cNvPr>
            <p:cNvSpPr/>
            <p:nvPr/>
          </p:nvSpPr>
          <p:spPr>
            <a:xfrm rot="6110283">
              <a:off x="11309175" y="5116213"/>
              <a:ext cx="1680133" cy="390231"/>
            </a:xfrm>
            <a:custGeom>
              <a:avLst/>
              <a:gdLst>
                <a:gd name="connsiteX0" fmla="*/ 0 w 2562072"/>
                <a:gd name="connsiteY0" fmla="*/ 0 h 603849"/>
                <a:gd name="connsiteX1" fmla="*/ 2562072 w 2562072"/>
                <a:gd name="connsiteY1" fmla="*/ 0 h 603849"/>
                <a:gd name="connsiteX2" fmla="*/ 2562072 w 2562072"/>
                <a:gd name="connsiteY2" fmla="*/ 603849 h 603849"/>
                <a:gd name="connsiteX3" fmla="*/ 227164 w 2562072"/>
                <a:gd name="connsiteY3" fmla="*/ 603849 h 603849"/>
                <a:gd name="connsiteX4" fmla="*/ 247188 w 2562072"/>
                <a:gd name="connsiteY4" fmla="*/ 523362 h 603849"/>
                <a:gd name="connsiteX5" fmla="*/ 85967 w 2562072"/>
                <a:gd name="connsiteY5" fmla="*/ 69032 h 603849"/>
                <a:gd name="connsiteX6" fmla="*/ 56852 w 2562072"/>
                <a:gd name="connsiteY6" fmla="*/ 42387 h 60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2072" h="603849">
                  <a:moveTo>
                    <a:pt x="0" y="0"/>
                  </a:moveTo>
                  <a:lnTo>
                    <a:pt x="2562072" y="0"/>
                  </a:lnTo>
                  <a:lnTo>
                    <a:pt x="2562072" y="603849"/>
                  </a:lnTo>
                  <a:lnTo>
                    <a:pt x="227164" y="603849"/>
                  </a:lnTo>
                  <a:lnTo>
                    <a:pt x="247188" y="523362"/>
                  </a:lnTo>
                  <a:cubicBezTo>
                    <a:pt x="271320" y="360351"/>
                    <a:pt x="216682" y="188655"/>
                    <a:pt x="85967" y="69032"/>
                  </a:cubicBezTo>
                  <a:lnTo>
                    <a:pt x="56852" y="4238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E35A06E-A1DA-1044-985F-69365C7EA826}"/>
                </a:ext>
              </a:extLst>
            </p:cNvPr>
            <p:cNvGrpSpPr/>
            <p:nvPr/>
          </p:nvGrpSpPr>
          <p:grpSpPr>
            <a:xfrm>
              <a:off x="10118312" y="1378692"/>
              <a:ext cx="1869107" cy="2347603"/>
              <a:chOff x="10196417" y="1359642"/>
              <a:chExt cx="1869107" cy="2347603"/>
            </a:xfrm>
            <a:grpFill/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3B88766-9EB6-1041-B745-2FB2E7C42242}"/>
                  </a:ext>
                </a:extLst>
              </p:cNvPr>
              <p:cNvSpPr/>
              <p:nvPr/>
            </p:nvSpPr>
            <p:spPr>
              <a:xfrm>
                <a:off x="10501511" y="1813292"/>
                <a:ext cx="1258918" cy="2954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114203E6-B807-6449-9D8F-05497AB1E815}"/>
                  </a:ext>
                </a:extLst>
              </p:cNvPr>
              <p:cNvSpPr/>
              <p:nvPr/>
            </p:nvSpPr>
            <p:spPr>
              <a:xfrm>
                <a:off x="10196417" y="1359642"/>
                <a:ext cx="1869107" cy="385383"/>
              </a:xfrm>
              <a:custGeom>
                <a:avLst/>
                <a:gdLst>
                  <a:gd name="connsiteX0" fmla="*/ 1827002 w 2041782"/>
                  <a:gd name="connsiteY0" fmla="*/ 86536 h 420986"/>
                  <a:gd name="connsiteX1" fmla="*/ 1812579 w 2041782"/>
                  <a:gd name="connsiteY1" fmla="*/ 100959 h 420986"/>
                  <a:gd name="connsiteX2" fmla="*/ 1812579 w 2041782"/>
                  <a:gd name="connsiteY2" fmla="*/ 320027 h 420986"/>
                  <a:gd name="connsiteX3" fmla="*/ 1827002 w 2041782"/>
                  <a:gd name="connsiteY3" fmla="*/ 334450 h 420986"/>
                  <a:gd name="connsiteX4" fmla="*/ 1884692 w 2041782"/>
                  <a:gd name="connsiteY4" fmla="*/ 334450 h 420986"/>
                  <a:gd name="connsiteX5" fmla="*/ 1899115 w 2041782"/>
                  <a:gd name="connsiteY5" fmla="*/ 320027 h 420986"/>
                  <a:gd name="connsiteX6" fmla="*/ 1899115 w 2041782"/>
                  <a:gd name="connsiteY6" fmla="*/ 100959 h 420986"/>
                  <a:gd name="connsiteX7" fmla="*/ 1884692 w 2041782"/>
                  <a:gd name="connsiteY7" fmla="*/ 86536 h 420986"/>
                  <a:gd name="connsiteX8" fmla="*/ 1618262 w 2041782"/>
                  <a:gd name="connsiteY8" fmla="*/ 86536 h 420986"/>
                  <a:gd name="connsiteX9" fmla="*/ 1603839 w 2041782"/>
                  <a:gd name="connsiteY9" fmla="*/ 100959 h 420986"/>
                  <a:gd name="connsiteX10" fmla="*/ 1603839 w 2041782"/>
                  <a:gd name="connsiteY10" fmla="*/ 320027 h 420986"/>
                  <a:gd name="connsiteX11" fmla="*/ 1618262 w 2041782"/>
                  <a:gd name="connsiteY11" fmla="*/ 334450 h 420986"/>
                  <a:gd name="connsiteX12" fmla="*/ 1675952 w 2041782"/>
                  <a:gd name="connsiteY12" fmla="*/ 334450 h 420986"/>
                  <a:gd name="connsiteX13" fmla="*/ 1690375 w 2041782"/>
                  <a:gd name="connsiteY13" fmla="*/ 320027 h 420986"/>
                  <a:gd name="connsiteX14" fmla="*/ 1690375 w 2041782"/>
                  <a:gd name="connsiteY14" fmla="*/ 100959 h 420986"/>
                  <a:gd name="connsiteX15" fmla="*/ 1675952 w 2041782"/>
                  <a:gd name="connsiteY15" fmla="*/ 86536 h 420986"/>
                  <a:gd name="connsiteX16" fmla="*/ 1409523 w 2041782"/>
                  <a:gd name="connsiteY16" fmla="*/ 86536 h 420986"/>
                  <a:gd name="connsiteX17" fmla="*/ 1395100 w 2041782"/>
                  <a:gd name="connsiteY17" fmla="*/ 100959 h 420986"/>
                  <a:gd name="connsiteX18" fmla="*/ 1395100 w 2041782"/>
                  <a:gd name="connsiteY18" fmla="*/ 320027 h 420986"/>
                  <a:gd name="connsiteX19" fmla="*/ 1409523 w 2041782"/>
                  <a:gd name="connsiteY19" fmla="*/ 334450 h 420986"/>
                  <a:gd name="connsiteX20" fmla="*/ 1467213 w 2041782"/>
                  <a:gd name="connsiteY20" fmla="*/ 334450 h 420986"/>
                  <a:gd name="connsiteX21" fmla="*/ 1481636 w 2041782"/>
                  <a:gd name="connsiteY21" fmla="*/ 320027 h 420986"/>
                  <a:gd name="connsiteX22" fmla="*/ 1481636 w 2041782"/>
                  <a:gd name="connsiteY22" fmla="*/ 100959 h 420986"/>
                  <a:gd name="connsiteX23" fmla="*/ 1467213 w 2041782"/>
                  <a:gd name="connsiteY23" fmla="*/ 86536 h 420986"/>
                  <a:gd name="connsiteX24" fmla="*/ 1200784 w 2041782"/>
                  <a:gd name="connsiteY24" fmla="*/ 86536 h 420986"/>
                  <a:gd name="connsiteX25" fmla="*/ 1186361 w 2041782"/>
                  <a:gd name="connsiteY25" fmla="*/ 100959 h 420986"/>
                  <a:gd name="connsiteX26" fmla="*/ 1186361 w 2041782"/>
                  <a:gd name="connsiteY26" fmla="*/ 320027 h 420986"/>
                  <a:gd name="connsiteX27" fmla="*/ 1200784 w 2041782"/>
                  <a:gd name="connsiteY27" fmla="*/ 334450 h 420986"/>
                  <a:gd name="connsiteX28" fmla="*/ 1258474 w 2041782"/>
                  <a:gd name="connsiteY28" fmla="*/ 334450 h 420986"/>
                  <a:gd name="connsiteX29" fmla="*/ 1272897 w 2041782"/>
                  <a:gd name="connsiteY29" fmla="*/ 320027 h 420986"/>
                  <a:gd name="connsiteX30" fmla="*/ 1272897 w 2041782"/>
                  <a:gd name="connsiteY30" fmla="*/ 100959 h 420986"/>
                  <a:gd name="connsiteX31" fmla="*/ 1258474 w 2041782"/>
                  <a:gd name="connsiteY31" fmla="*/ 86536 h 420986"/>
                  <a:gd name="connsiteX32" fmla="*/ 992045 w 2041782"/>
                  <a:gd name="connsiteY32" fmla="*/ 86536 h 420986"/>
                  <a:gd name="connsiteX33" fmla="*/ 977622 w 2041782"/>
                  <a:gd name="connsiteY33" fmla="*/ 100959 h 420986"/>
                  <a:gd name="connsiteX34" fmla="*/ 977622 w 2041782"/>
                  <a:gd name="connsiteY34" fmla="*/ 320027 h 420986"/>
                  <a:gd name="connsiteX35" fmla="*/ 992045 w 2041782"/>
                  <a:gd name="connsiteY35" fmla="*/ 334450 h 420986"/>
                  <a:gd name="connsiteX36" fmla="*/ 1049735 w 2041782"/>
                  <a:gd name="connsiteY36" fmla="*/ 334450 h 420986"/>
                  <a:gd name="connsiteX37" fmla="*/ 1064158 w 2041782"/>
                  <a:gd name="connsiteY37" fmla="*/ 320027 h 420986"/>
                  <a:gd name="connsiteX38" fmla="*/ 1064158 w 2041782"/>
                  <a:gd name="connsiteY38" fmla="*/ 100959 h 420986"/>
                  <a:gd name="connsiteX39" fmla="*/ 1049735 w 2041782"/>
                  <a:gd name="connsiteY39" fmla="*/ 86536 h 420986"/>
                  <a:gd name="connsiteX40" fmla="*/ 783307 w 2041782"/>
                  <a:gd name="connsiteY40" fmla="*/ 86536 h 420986"/>
                  <a:gd name="connsiteX41" fmla="*/ 768884 w 2041782"/>
                  <a:gd name="connsiteY41" fmla="*/ 100959 h 420986"/>
                  <a:gd name="connsiteX42" fmla="*/ 768884 w 2041782"/>
                  <a:gd name="connsiteY42" fmla="*/ 320027 h 420986"/>
                  <a:gd name="connsiteX43" fmla="*/ 783307 w 2041782"/>
                  <a:gd name="connsiteY43" fmla="*/ 334450 h 420986"/>
                  <a:gd name="connsiteX44" fmla="*/ 840997 w 2041782"/>
                  <a:gd name="connsiteY44" fmla="*/ 334450 h 420986"/>
                  <a:gd name="connsiteX45" fmla="*/ 855420 w 2041782"/>
                  <a:gd name="connsiteY45" fmla="*/ 320027 h 420986"/>
                  <a:gd name="connsiteX46" fmla="*/ 855420 w 2041782"/>
                  <a:gd name="connsiteY46" fmla="*/ 100959 h 420986"/>
                  <a:gd name="connsiteX47" fmla="*/ 840997 w 2041782"/>
                  <a:gd name="connsiteY47" fmla="*/ 86536 h 420986"/>
                  <a:gd name="connsiteX48" fmla="*/ 574568 w 2041782"/>
                  <a:gd name="connsiteY48" fmla="*/ 86536 h 420986"/>
                  <a:gd name="connsiteX49" fmla="*/ 560145 w 2041782"/>
                  <a:gd name="connsiteY49" fmla="*/ 100959 h 420986"/>
                  <a:gd name="connsiteX50" fmla="*/ 560145 w 2041782"/>
                  <a:gd name="connsiteY50" fmla="*/ 320027 h 420986"/>
                  <a:gd name="connsiteX51" fmla="*/ 574568 w 2041782"/>
                  <a:gd name="connsiteY51" fmla="*/ 334450 h 420986"/>
                  <a:gd name="connsiteX52" fmla="*/ 632258 w 2041782"/>
                  <a:gd name="connsiteY52" fmla="*/ 334450 h 420986"/>
                  <a:gd name="connsiteX53" fmla="*/ 646681 w 2041782"/>
                  <a:gd name="connsiteY53" fmla="*/ 320027 h 420986"/>
                  <a:gd name="connsiteX54" fmla="*/ 646681 w 2041782"/>
                  <a:gd name="connsiteY54" fmla="*/ 100959 h 420986"/>
                  <a:gd name="connsiteX55" fmla="*/ 632258 w 2041782"/>
                  <a:gd name="connsiteY55" fmla="*/ 86536 h 420986"/>
                  <a:gd name="connsiteX56" fmla="*/ 365829 w 2041782"/>
                  <a:gd name="connsiteY56" fmla="*/ 86536 h 420986"/>
                  <a:gd name="connsiteX57" fmla="*/ 351406 w 2041782"/>
                  <a:gd name="connsiteY57" fmla="*/ 100959 h 420986"/>
                  <a:gd name="connsiteX58" fmla="*/ 351406 w 2041782"/>
                  <a:gd name="connsiteY58" fmla="*/ 320027 h 420986"/>
                  <a:gd name="connsiteX59" fmla="*/ 365829 w 2041782"/>
                  <a:gd name="connsiteY59" fmla="*/ 334450 h 420986"/>
                  <a:gd name="connsiteX60" fmla="*/ 423519 w 2041782"/>
                  <a:gd name="connsiteY60" fmla="*/ 334450 h 420986"/>
                  <a:gd name="connsiteX61" fmla="*/ 437942 w 2041782"/>
                  <a:gd name="connsiteY61" fmla="*/ 320027 h 420986"/>
                  <a:gd name="connsiteX62" fmla="*/ 437942 w 2041782"/>
                  <a:gd name="connsiteY62" fmla="*/ 100959 h 420986"/>
                  <a:gd name="connsiteX63" fmla="*/ 423519 w 2041782"/>
                  <a:gd name="connsiteY63" fmla="*/ 86536 h 420986"/>
                  <a:gd name="connsiteX64" fmla="*/ 157090 w 2041782"/>
                  <a:gd name="connsiteY64" fmla="*/ 86536 h 420986"/>
                  <a:gd name="connsiteX65" fmla="*/ 142667 w 2041782"/>
                  <a:gd name="connsiteY65" fmla="*/ 100959 h 420986"/>
                  <a:gd name="connsiteX66" fmla="*/ 142667 w 2041782"/>
                  <a:gd name="connsiteY66" fmla="*/ 320027 h 420986"/>
                  <a:gd name="connsiteX67" fmla="*/ 157090 w 2041782"/>
                  <a:gd name="connsiteY67" fmla="*/ 334450 h 420986"/>
                  <a:gd name="connsiteX68" fmla="*/ 214780 w 2041782"/>
                  <a:gd name="connsiteY68" fmla="*/ 334450 h 420986"/>
                  <a:gd name="connsiteX69" fmla="*/ 229203 w 2041782"/>
                  <a:gd name="connsiteY69" fmla="*/ 320027 h 420986"/>
                  <a:gd name="connsiteX70" fmla="*/ 229203 w 2041782"/>
                  <a:gd name="connsiteY70" fmla="*/ 100959 h 420986"/>
                  <a:gd name="connsiteX71" fmla="*/ 214780 w 2041782"/>
                  <a:gd name="connsiteY71" fmla="*/ 86536 h 420986"/>
                  <a:gd name="connsiteX72" fmla="*/ 70166 w 2041782"/>
                  <a:gd name="connsiteY72" fmla="*/ 0 h 420986"/>
                  <a:gd name="connsiteX73" fmla="*/ 1971616 w 2041782"/>
                  <a:gd name="connsiteY73" fmla="*/ 0 h 420986"/>
                  <a:gd name="connsiteX74" fmla="*/ 2041782 w 2041782"/>
                  <a:gd name="connsiteY74" fmla="*/ 70166 h 420986"/>
                  <a:gd name="connsiteX75" fmla="*/ 2041782 w 2041782"/>
                  <a:gd name="connsiteY75" fmla="*/ 350820 h 420986"/>
                  <a:gd name="connsiteX76" fmla="*/ 1971616 w 2041782"/>
                  <a:gd name="connsiteY76" fmla="*/ 420986 h 420986"/>
                  <a:gd name="connsiteX77" fmla="*/ 70166 w 2041782"/>
                  <a:gd name="connsiteY77" fmla="*/ 420986 h 420986"/>
                  <a:gd name="connsiteX78" fmla="*/ 0 w 2041782"/>
                  <a:gd name="connsiteY78" fmla="*/ 350820 h 420986"/>
                  <a:gd name="connsiteX79" fmla="*/ 0 w 2041782"/>
                  <a:gd name="connsiteY79" fmla="*/ 70166 h 420986"/>
                  <a:gd name="connsiteX80" fmla="*/ 70166 w 2041782"/>
                  <a:gd name="connsiteY80" fmla="*/ 0 h 420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2041782" h="420986">
                    <a:moveTo>
                      <a:pt x="1827002" y="86536"/>
                    </a:moveTo>
                    <a:cubicBezTo>
                      <a:pt x="1819036" y="86536"/>
                      <a:pt x="1812579" y="92993"/>
                      <a:pt x="1812579" y="100959"/>
                    </a:cubicBezTo>
                    <a:lnTo>
                      <a:pt x="1812579" y="320027"/>
                    </a:lnTo>
                    <a:cubicBezTo>
                      <a:pt x="1812579" y="327993"/>
                      <a:pt x="1819036" y="334450"/>
                      <a:pt x="1827002" y="334450"/>
                    </a:cubicBezTo>
                    <a:lnTo>
                      <a:pt x="1884692" y="334450"/>
                    </a:lnTo>
                    <a:cubicBezTo>
                      <a:pt x="1892658" y="334450"/>
                      <a:pt x="1899115" y="327993"/>
                      <a:pt x="1899115" y="320027"/>
                    </a:cubicBezTo>
                    <a:lnTo>
                      <a:pt x="1899115" y="100959"/>
                    </a:lnTo>
                    <a:cubicBezTo>
                      <a:pt x="1899115" y="92993"/>
                      <a:pt x="1892658" y="86536"/>
                      <a:pt x="1884692" y="86536"/>
                    </a:cubicBezTo>
                    <a:close/>
                    <a:moveTo>
                      <a:pt x="1618262" y="86536"/>
                    </a:moveTo>
                    <a:cubicBezTo>
                      <a:pt x="1610296" y="86536"/>
                      <a:pt x="1603839" y="92993"/>
                      <a:pt x="1603839" y="100959"/>
                    </a:cubicBezTo>
                    <a:lnTo>
                      <a:pt x="1603839" y="320027"/>
                    </a:lnTo>
                    <a:cubicBezTo>
                      <a:pt x="1603839" y="327993"/>
                      <a:pt x="1610296" y="334450"/>
                      <a:pt x="1618262" y="334450"/>
                    </a:cubicBezTo>
                    <a:lnTo>
                      <a:pt x="1675952" y="334450"/>
                    </a:lnTo>
                    <a:cubicBezTo>
                      <a:pt x="1683918" y="334450"/>
                      <a:pt x="1690375" y="327993"/>
                      <a:pt x="1690375" y="320027"/>
                    </a:cubicBezTo>
                    <a:lnTo>
                      <a:pt x="1690375" y="100959"/>
                    </a:lnTo>
                    <a:cubicBezTo>
                      <a:pt x="1690375" y="92993"/>
                      <a:pt x="1683918" y="86536"/>
                      <a:pt x="1675952" y="86536"/>
                    </a:cubicBezTo>
                    <a:close/>
                    <a:moveTo>
                      <a:pt x="1409523" y="86536"/>
                    </a:moveTo>
                    <a:cubicBezTo>
                      <a:pt x="1401557" y="86536"/>
                      <a:pt x="1395100" y="92993"/>
                      <a:pt x="1395100" y="100959"/>
                    </a:cubicBezTo>
                    <a:lnTo>
                      <a:pt x="1395100" y="320027"/>
                    </a:lnTo>
                    <a:cubicBezTo>
                      <a:pt x="1395100" y="327993"/>
                      <a:pt x="1401557" y="334450"/>
                      <a:pt x="1409523" y="334450"/>
                    </a:cubicBezTo>
                    <a:lnTo>
                      <a:pt x="1467213" y="334450"/>
                    </a:lnTo>
                    <a:cubicBezTo>
                      <a:pt x="1475179" y="334450"/>
                      <a:pt x="1481636" y="327993"/>
                      <a:pt x="1481636" y="320027"/>
                    </a:cubicBezTo>
                    <a:lnTo>
                      <a:pt x="1481636" y="100959"/>
                    </a:lnTo>
                    <a:cubicBezTo>
                      <a:pt x="1481636" y="92993"/>
                      <a:pt x="1475179" y="86536"/>
                      <a:pt x="1467213" y="86536"/>
                    </a:cubicBezTo>
                    <a:close/>
                    <a:moveTo>
                      <a:pt x="1200784" y="86536"/>
                    </a:moveTo>
                    <a:cubicBezTo>
                      <a:pt x="1192818" y="86536"/>
                      <a:pt x="1186361" y="92993"/>
                      <a:pt x="1186361" y="100959"/>
                    </a:cubicBezTo>
                    <a:lnTo>
                      <a:pt x="1186361" y="320027"/>
                    </a:lnTo>
                    <a:cubicBezTo>
                      <a:pt x="1186361" y="327993"/>
                      <a:pt x="1192818" y="334450"/>
                      <a:pt x="1200784" y="334450"/>
                    </a:cubicBezTo>
                    <a:lnTo>
                      <a:pt x="1258474" y="334450"/>
                    </a:lnTo>
                    <a:cubicBezTo>
                      <a:pt x="1266440" y="334450"/>
                      <a:pt x="1272897" y="327993"/>
                      <a:pt x="1272897" y="320027"/>
                    </a:cubicBezTo>
                    <a:lnTo>
                      <a:pt x="1272897" y="100959"/>
                    </a:lnTo>
                    <a:cubicBezTo>
                      <a:pt x="1272897" y="92993"/>
                      <a:pt x="1266440" y="86536"/>
                      <a:pt x="1258474" y="86536"/>
                    </a:cubicBezTo>
                    <a:close/>
                    <a:moveTo>
                      <a:pt x="992045" y="86536"/>
                    </a:moveTo>
                    <a:cubicBezTo>
                      <a:pt x="984079" y="86536"/>
                      <a:pt x="977622" y="92993"/>
                      <a:pt x="977622" y="100959"/>
                    </a:cubicBezTo>
                    <a:lnTo>
                      <a:pt x="977622" y="320027"/>
                    </a:lnTo>
                    <a:cubicBezTo>
                      <a:pt x="977622" y="327993"/>
                      <a:pt x="984079" y="334450"/>
                      <a:pt x="992045" y="334450"/>
                    </a:cubicBezTo>
                    <a:lnTo>
                      <a:pt x="1049735" y="334450"/>
                    </a:lnTo>
                    <a:cubicBezTo>
                      <a:pt x="1057701" y="334450"/>
                      <a:pt x="1064158" y="327993"/>
                      <a:pt x="1064158" y="320027"/>
                    </a:cubicBezTo>
                    <a:lnTo>
                      <a:pt x="1064158" y="100959"/>
                    </a:lnTo>
                    <a:cubicBezTo>
                      <a:pt x="1064158" y="92993"/>
                      <a:pt x="1057701" y="86536"/>
                      <a:pt x="1049735" y="86536"/>
                    </a:cubicBezTo>
                    <a:close/>
                    <a:moveTo>
                      <a:pt x="783307" y="86536"/>
                    </a:moveTo>
                    <a:cubicBezTo>
                      <a:pt x="775341" y="86536"/>
                      <a:pt x="768884" y="92993"/>
                      <a:pt x="768884" y="100959"/>
                    </a:cubicBezTo>
                    <a:lnTo>
                      <a:pt x="768884" y="320027"/>
                    </a:lnTo>
                    <a:cubicBezTo>
                      <a:pt x="768884" y="327993"/>
                      <a:pt x="775341" y="334450"/>
                      <a:pt x="783307" y="334450"/>
                    </a:cubicBezTo>
                    <a:lnTo>
                      <a:pt x="840997" y="334450"/>
                    </a:lnTo>
                    <a:cubicBezTo>
                      <a:pt x="848963" y="334450"/>
                      <a:pt x="855420" y="327993"/>
                      <a:pt x="855420" y="320027"/>
                    </a:cubicBezTo>
                    <a:lnTo>
                      <a:pt x="855420" y="100959"/>
                    </a:lnTo>
                    <a:cubicBezTo>
                      <a:pt x="855420" y="92993"/>
                      <a:pt x="848963" y="86536"/>
                      <a:pt x="840997" y="86536"/>
                    </a:cubicBezTo>
                    <a:close/>
                    <a:moveTo>
                      <a:pt x="574568" y="86536"/>
                    </a:moveTo>
                    <a:cubicBezTo>
                      <a:pt x="566602" y="86536"/>
                      <a:pt x="560145" y="92993"/>
                      <a:pt x="560145" y="100959"/>
                    </a:cubicBezTo>
                    <a:lnTo>
                      <a:pt x="560145" y="320027"/>
                    </a:lnTo>
                    <a:cubicBezTo>
                      <a:pt x="560145" y="327993"/>
                      <a:pt x="566602" y="334450"/>
                      <a:pt x="574568" y="334450"/>
                    </a:cubicBezTo>
                    <a:lnTo>
                      <a:pt x="632258" y="334450"/>
                    </a:lnTo>
                    <a:cubicBezTo>
                      <a:pt x="640224" y="334450"/>
                      <a:pt x="646681" y="327993"/>
                      <a:pt x="646681" y="320027"/>
                    </a:cubicBezTo>
                    <a:lnTo>
                      <a:pt x="646681" y="100959"/>
                    </a:lnTo>
                    <a:cubicBezTo>
                      <a:pt x="646681" y="92993"/>
                      <a:pt x="640224" y="86536"/>
                      <a:pt x="632258" y="86536"/>
                    </a:cubicBezTo>
                    <a:close/>
                    <a:moveTo>
                      <a:pt x="365829" y="86536"/>
                    </a:moveTo>
                    <a:cubicBezTo>
                      <a:pt x="357863" y="86536"/>
                      <a:pt x="351406" y="92993"/>
                      <a:pt x="351406" y="100959"/>
                    </a:cubicBezTo>
                    <a:lnTo>
                      <a:pt x="351406" y="320027"/>
                    </a:lnTo>
                    <a:cubicBezTo>
                      <a:pt x="351406" y="327993"/>
                      <a:pt x="357863" y="334450"/>
                      <a:pt x="365829" y="334450"/>
                    </a:cubicBezTo>
                    <a:lnTo>
                      <a:pt x="423519" y="334450"/>
                    </a:lnTo>
                    <a:cubicBezTo>
                      <a:pt x="431485" y="334450"/>
                      <a:pt x="437942" y="327993"/>
                      <a:pt x="437942" y="320027"/>
                    </a:cubicBezTo>
                    <a:lnTo>
                      <a:pt x="437942" y="100959"/>
                    </a:lnTo>
                    <a:cubicBezTo>
                      <a:pt x="437942" y="92993"/>
                      <a:pt x="431485" y="86536"/>
                      <a:pt x="423519" y="86536"/>
                    </a:cubicBezTo>
                    <a:close/>
                    <a:moveTo>
                      <a:pt x="157090" y="86536"/>
                    </a:moveTo>
                    <a:cubicBezTo>
                      <a:pt x="149124" y="86536"/>
                      <a:pt x="142667" y="92993"/>
                      <a:pt x="142667" y="100959"/>
                    </a:cubicBezTo>
                    <a:lnTo>
                      <a:pt x="142667" y="320027"/>
                    </a:lnTo>
                    <a:cubicBezTo>
                      <a:pt x="142667" y="327993"/>
                      <a:pt x="149124" y="334450"/>
                      <a:pt x="157090" y="334450"/>
                    </a:cubicBezTo>
                    <a:lnTo>
                      <a:pt x="214780" y="334450"/>
                    </a:lnTo>
                    <a:cubicBezTo>
                      <a:pt x="222746" y="334450"/>
                      <a:pt x="229203" y="327993"/>
                      <a:pt x="229203" y="320027"/>
                    </a:cubicBezTo>
                    <a:lnTo>
                      <a:pt x="229203" y="100959"/>
                    </a:lnTo>
                    <a:cubicBezTo>
                      <a:pt x="229203" y="92993"/>
                      <a:pt x="222746" y="86536"/>
                      <a:pt x="214780" y="86536"/>
                    </a:cubicBezTo>
                    <a:close/>
                    <a:moveTo>
                      <a:pt x="70166" y="0"/>
                    </a:moveTo>
                    <a:lnTo>
                      <a:pt x="1971616" y="0"/>
                    </a:lnTo>
                    <a:cubicBezTo>
                      <a:pt x="2010368" y="0"/>
                      <a:pt x="2041782" y="31414"/>
                      <a:pt x="2041782" y="70166"/>
                    </a:cubicBezTo>
                    <a:lnTo>
                      <a:pt x="2041782" y="350820"/>
                    </a:lnTo>
                    <a:cubicBezTo>
                      <a:pt x="2041782" y="389572"/>
                      <a:pt x="2010368" y="420986"/>
                      <a:pt x="1971616" y="420986"/>
                    </a:cubicBezTo>
                    <a:lnTo>
                      <a:pt x="70166" y="420986"/>
                    </a:lnTo>
                    <a:cubicBezTo>
                      <a:pt x="31414" y="420986"/>
                      <a:pt x="0" y="389572"/>
                      <a:pt x="0" y="350820"/>
                    </a:cubicBezTo>
                    <a:lnTo>
                      <a:pt x="0" y="70166"/>
                    </a:lnTo>
                    <a:cubicBezTo>
                      <a:pt x="0" y="31414"/>
                      <a:pt x="31414" y="0"/>
                      <a:pt x="701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CD24AFB-DB03-AD42-93DB-6F40E368ECD0}"/>
                  </a:ext>
                </a:extLst>
              </p:cNvPr>
              <p:cNvSpPr/>
              <p:nvPr/>
            </p:nvSpPr>
            <p:spPr>
              <a:xfrm rot="5400000">
                <a:off x="11056035" y="1915815"/>
                <a:ext cx="149871" cy="6722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2A258BA-BBBF-9B42-8E4F-577089963DD3}"/>
                  </a:ext>
                </a:extLst>
              </p:cNvPr>
              <p:cNvSpPr/>
              <p:nvPr/>
            </p:nvSpPr>
            <p:spPr>
              <a:xfrm rot="10800000" flipH="1">
                <a:off x="10654756" y="2395158"/>
                <a:ext cx="952428" cy="1312087"/>
              </a:xfrm>
              <a:custGeom>
                <a:avLst/>
                <a:gdLst>
                  <a:gd name="connsiteX0" fmla="*/ 77859 w 1421296"/>
                  <a:gd name="connsiteY0" fmla="*/ 0 h 1958008"/>
                  <a:gd name="connsiteX1" fmla="*/ 777232 w 1421296"/>
                  <a:gd name="connsiteY1" fmla="*/ 0 h 1958008"/>
                  <a:gd name="connsiteX2" fmla="*/ 565089 w 1421296"/>
                  <a:gd name="connsiteY2" fmla="*/ 231812 h 1958008"/>
                  <a:gd name="connsiteX3" fmla="*/ 599852 w 1421296"/>
                  <a:gd name="connsiteY3" fmla="*/ 1016436 h 1958008"/>
                  <a:gd name="connsiteX4" fmla="*/ 631352 w 1421296"/>
                  <a:gd name="connsiteY4" fmla="*/ 1045264 h 1958008"/>
                  <a:gd name="connsiteX5" fmla="*/ 1415976 w 1421296"/>
                  <a:gd name="connsiteY5" fmla="*/ 1010500 h 1958008"/>
                  <a:gd name="connsiteX6" fmla="*/ 1421296 w 1421296"/>
                  <a:gd name="connsiteY6" fmla="*/ 1004687 h 1958008"/>
                  <a:gd name="connsiteX7" fmla="*/ 1421296 w 1421296"/>
                  <a:gd name="connsiteY7" fmla="*/ 1880149 h 1958008"/>
                  <a:gd name="connsiteX8" fmla="*/ 1343437 w 1421296"/>
                  <a:gd name="connsiteY8" fmla="*/ 1958008 h 1958008"/>
                  <a:gd name="connsiteX9" fmla="*/ 77859 w 1421296"/>
                  <a:gd name="connsiteY9" fmla="*/ 1958008 h 1958008"/>
                  <a:gd name="connsiteX10" fmla="*/ 0 w 1421296"/>
                  <a:gd name="connsiteY10" fmla="*/ 1880149 h 1958008"/>
                  <a:gd name="connsiteX11" fmla="*/ 0 w 1421296"/>
                  <a:gd name="connsiteY11" fmla="*/ 77859 h 1958008"/>
                  <a:gd name="connsiteX12" fmla="*/ 77859 w 1421296"/>
                  <a:gd name="connsiteY12" fmla="*/ 0 h 1958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21296" h="1958008">
                    <a:moveTo>
                      <a:pt x="77859" y="0"/>
                    </a:moveTo>
                    <a:lnTo>
                      <a:pt x="777232" y="0"/>
                    </a:lnTo>
                    <a:lnTo>
                      <a:pt x="565089" y="231812"/>
                    </a:lnTo>
                    <a:cubicBezTo>
                      <a:pt x="358021" y="458080"/>
                      <a:pt x="373585" y="809368"/>
                      <a:pt x="599852" y="1016436"/>
                    </a:cubicBezTo>
                    <a:lnTo>
                      <a:pt x="631352" y="1045264"/>
                    </a:lnTo>
                    <a:cubicBezTo>
                      <a:pt x="857620" y="1252332"/>
                      <a:pt x="1208908" y="1236768"/>
                      <a:pt x="1415976" y="1010500"/>
                    </a:cubicBezTo>
                    <a:lnTo>
                      <a:pt x="1421296" y="1004687"/>
                    </a:lnTo>
                    <a:lnTo>
                      <a:pt x="1421296" y="1880149"/>
                    </a:lnTo>
                    <a:cubicBezTo>
                      <a:pt x="1421296" y="1923149"/>
                      <a:pt x="1386437" y="1958008"/>
                      <a:pt x="1343437" y="1958008"/>
                    </a:cubicBezTo>
                    <a:lnTo>
                      <a:pt x="77859" y="1958008"/>
                    </a:lnTo>
                    <a:cubicBezTo>
                      <a:pt x="34859" y="1958008"/>
                      <a:pt x="0" y="1923149"/>
                      <a:pt x="0" y="1880149"/>
                    </a:cubicBezTo>
                    <a:lnTo>
                      <a:pt x="0" y="77859"/>
                    </a:lnTo>
                    <a:cubicBezTo>
                      <a:pt x="0" y="34859"/>
                      <a:pt x="34859" y="0"/>
                      <a:pt x="7785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" name="Trapezoid 35">
              <a:extLst>
                <a:ext uri="{FF2B5EF4-FFF2-40B4-BE49-F238E27FC236}">
                  <a16:creationId xmlns:a16="http://schemas.microsoft.com/office/drawing/2014/main" id="{3E19922C-592E-9E44-BE2E-39F342C286A1}"/>
                </a:ext>
              </a:extLst>
            </p:cNvPr>
            <p:cNvSpPr/>
            <p:nvPr/>
          </p:nvSpPr>
          <p:spPr>
            <a:xfrm rot="16200000">
              <a:off x="10725912" y="6037892"/>
              <a:ext cx="576072" cy="566928"/>
            </a:xfrm>
            <a:prstGeom prst="trapezoid">
              <a:avLst>
                <a:gd name="adj" fmla="val 379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F5B274D-DAA2-D646-BAA8-450977944005}"/>
                </a:ext>
              </a:extLst>
            </p:cNvPr>
            <p:cNvGrpSpPr/>
            <p:nvPr/>
          </p:nvGrpSpPr>
          <p:grpSpPr>
            <a:xfrm>
              <a:off x="10056083" y="6033961"/>
              <a:ext cx="677712" cy="574789"/>
              <a:chOff x="9796485" y="6027664"/>
              <a:chExt cx="677712" cy="574789"/>
            </a:xfrm>
            <a:grpFill/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3D1CE410-D4AB-1F4A-835C-D78652FCB051}"/>
                  </a:ext>
                </a:extLst>
              </p:cNvPr>
              <p:cNvSpPr/>
              <p:nvPr/>
            </p:nvSpPr>
            <p:spPr>
              <a:xfrm rot="17972457">
                <a:off x="10132889" y="5732078"/>
                <a:ext cx="45720" cy="636892"/>
              </a:xfrm>
              <a:custGeom>
                <a:avLst/>
                <a:gdLst>
                  <a:gd name="connsiteX0" fmla="*/ 39024 w 45720"/>
                  <a:gd name="connsiteY0" fmla="*/ 6696 h 636892"/>
                  <a:gd name="connsiteX1" fmla="*/ 45720 w 45720"/>
                  <a:gd name="connsiteY1" fmla="*/ 22860 h 636892"/>
                  <a:gd name="connsiteX2" fmla="*/ 45719 w 45720"/>
                  <a:gd name="connsiteY2" fmla="*/ 636892 h 636892"/>
                  <a:gd name="connsiteX3" fmla="*/ 17178 w 45720"/>
                  <a:gd name="connsiteY3" fmla="*/ 622681 h 636892"/>
                  <a:gd name="connsiteX4" fmla="*/ 0 w 45720"/>
                  <a:gd name="connsiteY4" fmla="*/ 621345 h 636892"/>
                  <a:gd name="connsiteX5" fmla="*/ 0 w 45720"/>
                  <a:gd name="connsiteY5" fmla="*/ 22860 h 636892"/>
                  <a:gd name="connsiteX6" fmla="*/ 22860 w 45720"/>
                  <a:gd name="connsiteY6" fmla="*/ 0 h 636892"/>
                  <a:gd name="connsiteX7" fmla="*/ 39024 w 45720"/>
                  <a:gd name="connsiteY7" fmla="*/ 6696 h 63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20" h="636892">
                    <a:moveTo>
                      <a:pt x="39024" y="6696"/>
                    </a:moveTo>
                    <a:cubicBezTo>
                      <a:pt x="43161" y="10832"/>
                      <a:pt x="45720" y="16547"/>
                      <a:pt x="45720" y="22860"/>
                    </a:cubicBezTo>
                    <a:lnTo>
                      <a:pt x="45719" y="636892"/>
                    </a:lnTo>
                    <a:lnTo>
                      <a:pt x="17178" y="622681"/>
                    </a:lnTo>
                    <a:lnTo>
                      <a:pt x="0" y="621345"/>
                    </a:lnTo>
                    <a:lnTo>
                      <a:pt x="0" y="22860"/>
                    </a:lnTo>
                    <a:cubicBezTo>
                      <a:pt x="0" y="10235"/>
                      <a:pt x="10235" y="0"/>
                      <a:pt x="22860" y="0"/>
                    </a:cubicBezTo>
                    <a:cubicBezTo>
                      <a:pt x="29172" y="0"/>
                      <a:pt x="34887" y="2559"/>
                      <a:pt x="39024" y="66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7EFF98A7-4857-1940-905C-F5DF0D5BF13A}"/>
                  </a:ext>
                </a:extLst>
              </p:cNvPr>
              <p:cNvSpPr/>
              <p:nvPr/>
            </p:nvSpPr>
            <p:spPr>
              <a:xfrm rot="3627543" flipV="1">
                <a:off x="10132890" y="6261146"/>
                <a:ext cx="45720" cy="636894"/>
              </a:xfrm>
              <a:custGeom>
                <a:avLst/>
                <a:gdLst>
                  <a:gd name="connsiteX0" fmla="*/ 0 w 45720"/>
                  <a:gd name="connsiteY0" fmla="*/ 621346 h 636894"/>
                  <a:gd name="connsiteX1" fmla="*/ 17177 w 45720"/>
                  <a:gd name="connsiteY1" fmla="*/ 622682 h 636894"/>
                  <a:gd name="connsiteX2" fmla="*/ 45719 w 45720"/>
                  <a:gd name="connsiteY2" fmla="*/ 636894 h 636894"/>
                  <a:gd name="connsiteX3" fmla="*/ 45720 w 45720"/>
                  <a:gd name="connsiteY3" fmla="*/ 22860 h 636894"/>
                  <a:gd name="connsiteX4" fmla="*/ 22860 w 45720"/>
                  <a:gd name="connsiteY4" fmla="*/ 0 h 636894"/>
                  <a:gd name="connsiteX5" fmla="*/ 0 w 45720"/>
                  <a:gd name="connsiteY5" fmla="*/ 22860 h 636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720" h="636894">
                    <a:moveTo>
                      <a:pt x="0" y="621346"/>
                    </a:moveTo>
                    <a:lnTo>
                      <a:pt x="17177" y="622682"/>
                    </a:lnTo>
                    <a:lnTo>
                      <a:pt x="45719" y="636894"/>
                    </a:lnTo>
                    <a:lnTo>
                      <a:pt x="45720" y="22860"/>
                    </a:lnTo>
                    <a:cubicBezTo>
                      <a:pt x="45720" y="10235"/>
                      <a:pt x="35485" y="0"/>
                      <a:pt x="22860" y="0"/>
                    </a:cubicBezTo>
                    <a:cubicBezTo>
                      <a:pt x="10235" y="0"/>
                      <a:pt x="0" y="10235"/>
                      <a:pt x="0" y="228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7847A90F-DF5B-EA41-A234-A6D8711853E9}"/>
                  </a:ext>
                </a:extLst>
              </p:cNvPr>
              <p:cNvSpPr/>
              <p:nvPr/>
            </p:nvSpPr>
            <p:spPr>
              <a:xfrm rot="17457046">
                <a:off x="10095326" y="5853872"/>
                <a:ext cx="45720" cy="586985"/>
              </a:xfrm>
              <a:custGeom>
                <a:avLst/>
                <a:gdLst>
                  <a:gd name="connsiteX0" fmla="*/ 45720 w 45720"/>
                  <a:gd name="connsiteY0" fmla="*/ 22860 h 586985"/>
                  <a:gd name="connsiteX1" fmla="*/ 45719 w 45720"/>
                  <a:gd name="connsiteY1" fmla="*/ 586985 h 586985"/>
                  <a:gd name="connsiteX2" fmla="*/ 17786 w 45720"/>
                  <a:gd name="connsiteY2" fmla="*/ 580517 h 586985"/>
                  <a:gd name="connsiteX3" fmla="*/ 0 w 45720"/>
                  <a:gd name="connsiteY3" fmla="*/ 583505 h 586985"/>
                  <a:gd name="connsiteX4" fmla="*/ 0 w 45720"/>
                  <a:gd name="connsiteY4" fmla="*/ 22860 h 586985"/>
                  <a:gd name="connsiteX5" fmla="*/ 22860 w 45720"/>
                  <a:gd name="connsiteY5" fmla="*/ 0 h 586985"/>
                  <a:gd name="connsiteX6" fmla="*/ 45720 w 45720"/>
                  <a:gd name="connsiteY6" fmla="*/ 22860 h 58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" h="586985">
                    <a:moveTo>
                      <a:pt x="45720" y="22860"/>
                    </a:moveTo>
                    <a:lnTo>
                      <a:pt x="45719" y="586985"/>
                    </a:lnTo>
                    <a:lnTo>
                      <a:pt x="17786" y="580517"/>
                    </a:lnTo>
                    <a:lnTo>
                      <a:pt x="0" y="583505"/>
                    </a:lnTo>
                    <a:lnTo>
                      <a:pt x="0" y="22860"/>
                    </a:lnTo>
                    <a:cubicBezTo>
                      <a:pt x="0" y="10235"/>
                      <a:pt x="10235" y="0"/>
                      <a:pt x="22860" y="0"/>
                    </a:cubicBezTo>
                    <a:cubicBezTo>
                      <a:pt x="35485" y="0"/>
                      <a:pt x="45720" y="10235"/>
                      <a:pt x="45720" y="228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B14F572A-1575-B849-A9FB-4EB58A2456F5}"/>
                  </a:ext>
                </a:extLst>
              </p:cNvPr>
              <p:cNvSpPr/>
              <p:nvPr/>
            </p:nvSpPr>
            <p:spPr>
              <a:xfrm rot="4142954" flipV="1">
                <a:off x="10095325" y="6189262"/>
                <a:ext cx="45720" cy="586987"/>
              </a:xfrm>
              <a:custGeom>
                <a:avLst/>
                <a:gdLst>
                  <a:gd name="connsiteX0" fmla="*/ 0 w 45720"/>
                  <a:gd name="connsiteY0" fmla="*/ 583506 h 586987"/>
                  <a:gd name="connsiteX1" fmla="*/ 17783 w 45720"/>
                  <a:gd name="connsiteY1" fmla="*/ 580518 h 586987"/>
                  <a:gd name="connsiteX2" fmla="*/ 45719 w 45720"/>
                  <a:gd name="connsiteY2" fmla="*/ 586987 h 586987"/>
                  <a:gd name="connsiteX3" fmla="*/ 45720 w 45720"/>
                  <a:gd name="connsiteY3" fmla="*/ 22860 h 586987"/>
                  <a:gd name="connsiteX4" fmla="*/ 22860 w 45720"/>
                  <a:gd name="connsiteY4" fmla="*/ 0 h 586987"/>
                  <a:gd name="connsiteX5" fmla="*/ 0 w 45720"/>
                  <a:gd name="connsiteY5" fmla="*/ 22860 h 586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720" h="586987">
                    <a:moveTo>
                      <a:pt x="0" y="583506"/>
                    </a:moveTo>
                    <a:lnTo>
                      <a:pt x="17783" y="580518"/>
                    </a:lnTo>
                    <a:lnTo>
                      <a:pt x="45719" y="586987"/>
                    </a:lnTo>
                    <a:lnTo>
                      <a:pt x="45720" y="22860"/>
                    </a:lnTo>
                    <a:cubicBezTo>
                      <a:pt x="45720" y="10235"/>
                      <a:pt x="35485" y="0"/>
                      <a:pt x="22860" y="0"/>
                    </a:cubicBezTo>
                    <a:cubicBezTo>
                      <a:pt x="10235" y="0"/>
                      <a:pt x="0" y="10235"/>
                      <a:pt x="0" y="228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5B7B6E6C-2C00-6645-8349-B70DD51B710E}"/>
                  </a:ext>
                </a:extLst>
              </p:cNvPr>
              <p:cNvSpPr/>
              <p:nvPr/>
            </p:nvSpPr>
            <p:spPr>
              <a:xfrm rot="17056218">
                <a:off x="10072783" y="5958116"/>
                <a:ext cx="45720" cy="598315"/>
              </a:xfrm>
              <a:custGeom>
                <a:avLst/>
                <a:gdLst>
                  <a:gd name="connsiteX0" fmla="*/ 45720 w 45720"/>
                  <a:gd name="connsiteY0" fmla="*/ 22860 h 598315"/>
                  <a:gd name="connsiteX1" fmla="*/ 45719 w 45720"/>
                  <a:gd name="connsiteY1" fmla="*/ 580931 h 598315"/>
                  <a:gd name="connsiteX2" fmla="*/ 35038 w 45720"/>
                  <a:gd name="connsiteY2" fmla="*/ 581464 h 598315"/>
                  <a:gd name="connsiteX3" fmla="*/ 0 w 45720"/>
                  <a:gd name="connsiteY3" fmla="*/ 598315 h 598315"/>
                  <a:gd name="connsiteX4" fmla="*/ 0 w 45720"/>
                  <a:gd name="connsiteY4" fmla="*/ 22860 h 598315"/>
                  <a:gd name="connsiteX5" fmla="*/ 22860 w 45720"/>
                  <a:gd name="connsiteY5" fmla="*/ 0 h 598315"/>
                  <a:gd name="connsiteX6" fmla="*/ 45720 w 45720"/>
                  <a:gd name="connsiteY6" fmla="*/ 22860 h 598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" h="598315">
                    <a:moveTo>
                      <a:pt x="45720" y="22860"/>
                    </a:moveTo>
                    <a:lnTo>
                      <a:pt x="45719" y="580931"/>
                    </a:lnTo>
                    <a:lnTo>
                      <a:pt x="35038" y="581464"/>
                    </a:lnTo>
                    <a:lnTo>
                      <a:pt x="0" y="598315"/>
                    </a:lnTo>
                    <a:lnTo>
                      <a:pt x="0" y="22860"/>
                    </a:lnTo>
                    <a:cubicBezTo>
                      <a:pt x="0" y="10235"/>
                      <a:pt x="10235" y="0"/>
                      <a:pt x="22860" y="0"/>
                    </a:cubicBezTo>
                    <a:cubicBezTo>
                      <a:pt x="35485" y="0"/>
                      <a:pt x="45720" y="10235"/>
                      <a:pt x="45720" y="228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D031DCD9-C26C-B04F-B1B9-15F651A0C31C}"/>
                  </a:ext>
                </a:extLst>
              </p:cNvPr>
              <p:cNvSpPr/>
              <p:nvPr/>
            </p:nvSpPr>
            <p:spPr>
              <a:xfrm rot="4543782" flipV="1">
                <a:off x="10072782" y="6073690"/>
                <a:ext cx="45721" cy="598314"/>
              </a:xfrm>
              <a:custGeom>
                <a:avLst/>
                <a:gdLst>
                  <a:gd name="connsiteX0" fmla="*/ 0 w 45721"/>
                  <a:gd name="connsiteY0" fmla="*/ 598314 h 598314"/>
                  <a:gd name="connsiteX1" fmla="*/ 35036 w 45721"/>
                  <a:gd name="connsiteY1" fmla="*/ 581465 h 598314"/>
                  <a:gd name="connsiteX2" fmla="*/ 45720 w 45721"/>
                  <a:gd name="connsiteY2" fmla="*/ 580932 h 598314"/>
                  <a:gd name="connsiteX3" fmla="*/ 45721 w 45721"/>
                  <a:gd name="connsiteY3" fmla="*/ 22860 h 598314"/>
                  <a:gd name="connsiteX4" fmla="*/ 22861 w 45721"/>
                  <a:gd name="connsiteY4" fmla="*/ 0 h 598314"/>
                  <a:gd name="connsiteX5" fmla="*/ 1 w 45721"/>
                  <a:gd name="connsiteY5" fmla="*/ 22860 h 59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721" h="598314">
                    <a:moveTo>
                      <a:pt x="0" y="598314"/>
                    </a:moveTo>
                    <a:lnTo>
                      <a:pt x="35036" y="581465"/>
                    </a:lnTo>
                    <a:lnTo>
                      <a:pt x="45720" y="580932"/>
                    </a:lnTo>
                    <a:lnTo>
                      <a:pt x="45721" y="22860"/>
                    </a:lnTo>
                    <a:cubicBezTo>
                      <a:pt x="45721" y="10235"/>
                      <a:pt x="35486" y="0"/>
                      <a:pt x="22861" y="0"/>
                    </a:cubicBezTo>
                    <a:cubicBezTo>
                      <a:pt x="10236" y="0"/>
                      <a:pt x="1" y="10235"/>
                      <a:pt x="1" y="228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4B1C9E34-D5E5-4241-9F8B-CB90413C8CEE}"/>
              </a:ext>
            </a:extLst>
          </p:cNvPr>
          <p:cNvSpPr/>
          <p:nvPr/>
        </p:nvSpPr>
        <p:spPr>
          <a:xfrm>
            <a:off x="11940199" y="3520108"/>
            <a:ext cx="465119" cy="639541"/>
          </a:xfrm>
          <a:custGeom>
            <a:avLst/>
            <a:gdLst>
              <a:gd name="connsiteX0" fmla="*/ 0 w 2946400"/>
              <a:gd name="connsiteY0" fmla="*/ 0 h 4051315"/>
              <a:gd name="connsiteX1" fmla="*/ 2946400 w 2946400"/>
              <a:gd name="connsiteY1" fmla="*/ 2025657 h 4051315"/>
              <a:gd name="connsiteX2" fmla="*/ 0 w 2946400"/>
              <a:gd name="connsiteY2" fmla="*/ 4051315 h 4051315"/>
              <a:gd name="connsiteX3" fmla="*/ 0 w 2946400"/>
              <a:gd name="connsiteY3" fmla="*/ 3213103 h 4051315"/>
              <a:gd name="connsiteX4" fmla="*/ 1727188 w 2946400"/>
              <a:gd name="connsiteY4" fmla="*/ 2025657 h 4051315"/>
              <a:gd name="connsiteX5" fmla="*/ 0 w 2946400"/>
              <a:gd name="connsiteY5" fmla="*/ 838211 h 405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6400" h="4051315">
                <a:moveTo>
                  <a:pt x="0" y="0"/>
                </a:moveTo>
                <a:lnTo>
                  <a:pt x="2946400" y="2025657"/>
                </a:lnTo>
                <a:lnTo>
                  <a:pt x="0" y="4051315"/>
                </a:lnTo>
                <a:lnTo>
                  <a:pt x="0" y="3213103"/>
                </a:lnTo>
                <a:lnTo>
                  <a:pt x="1727188" y="2025657"/>
                </a:lnTo>
                <a:lnTo>
                  <a:pt x="0" y="838211"/>
                </a:lnTo>
                <a:close/>
              </a:path>
            </a:pathLst>
          </a:cu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80D74402-1082-A44B-8BF2-74B75E52E0B2}"/>
              </a:ext>
            </a:extLst>
          </p:cNvPr>
          <p:cNvSpPr/>
          <p:nvPr/>
        </p:nvSpPr>
        <p:spPr>
          <a:xfrm>
            <a:off x="6051870" y="3520108"/>
            <a:ext cx="465119" cy="639541"/>
          </a:xfrm>
          <a:custGeom>
            <a:avLst/>
            <a:gdLst>
              <a:gd name="connsiteX0" fmla="*/ 0 w 2946400"/>
              <a:gd name="connsiteY0" fmla="*/ 0 h 4051315"/>
              <a:gd name="connsiteX1" fmla="*/ 2946400 w 2946400"/>
              <a:gd name="connsiteY1" fmla="*/ 2025657 h 4051315"/>
              <a:gd name="connsiteX2" fmla="*/ 0 w 2946400"/>
              <a:gd name="connsiteY2" fmla="*/ 4051315 h 4051315"/>
              <a:gd name="connsiteX3" fmla="*/ 0 w 2946400"/>
              <a:gd name="connsiteY3" fmla="*/ 3213103 h 4051315"/>
              <a:gd name="connsiteX4" fmla="*/ 1727188 w 2946400"/>
              <a:gd name="connsiteY4" fmla="*/ 2025657 h 4051315"/>
              <a:gd name="connsiteX5" fmla="*/ 0 w 2946400"/>
              <a:gd name="connsiteY5" fmla="*/ 838211 h 405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6400" h="4051315">
                <a:moveTo>
                  <a:pt x="0" y="0"/>
                </a:moveTo>
                <a:lnTo>
                  <a:pt x="2946400" y="2025657"/>
                </a:lnTo>
                <a:lnTo>
                  <a:pt x="0" y="4051315"/>
                </a:lnTo>
                <a:lnTo>
                  <a:pt x="0" y="3213103"/>
                </a:lnTo>
                <a:lnTo>
                  <a:pt x="1727188" y="2025657"/>
                </a:lnTo>
                <a:lnTo>
                  <a:pt x="0" y="838211"/>
                </a:lnTo>
                <a:close/>
              </a:path>
            </a:pathLst>
          </a:cu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51E584-AD04-AA4C-8054-055FDA0ECA59}"/>
              </a:ext>
            </a:extLst>
          </p:cNvPr>
          <p:cNvSpPr txBox="1"/>
          <p:nvPr/>
        </p:nvSpPr>
        <p:spPr>
          <a:xfrm>
            <a:off x="2057400" y="4749923"/>
            <a:ext cx="340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Biegen – </a:t>
            </a:r>
            <a:r>
              <a:rPr lang="de-DE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</a:t>
            </a:r>
            <a:r>
              <a:rPr lang="de-DE" sz="24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0</a:t>
            </a:r>
            <a:r>
              <a:rPr lang="de-DE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M</a:t>
            </a:r>
            <a:r>
              <a:rPr lang="de-DE" sz="24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de-DE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M</a:t>
            </a:r>
            <a:r>
              <a:rPr lang="de-DE" sz="24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endParaRPr lang="de-DE" sz="2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2F35EA-74C6-8149-9889-33303F92798C}"/>
              </a:ext>
            </a:extLst>
          </p:cNvPr>
          <p:cNvSpPr txBox="1"/>
          <p:nvPr/>
        </p:nvSpPr>
        <p:spPr>
          <a:xfrm>
            <a:off x="7258050" y="4749923"/>
            <a:ext cx="318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Schweißen – </a:t>
            </a:r>
            <a:r>
              <a:rPr lang="de-DE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</a:t>
            </a:r>
            <a:r>
              <a:rPr lang="de-DE" sz="24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3</a:t>
            </a:r>
            <a:r>
              <a:rPr lang="de-DE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M</a:t>
            </a:r>
            <a:r>
              <a:rPr lang="de-DE" sz="24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4</a:t>
            </a:r>
            <a:endParaRPr lang="de-DE" sz="2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070D0C-9F3D-6041-AF07-E7C0872E6F0B}"/>
              </a:ext>
            </a:extLst>
          </p:cNvPr>
          <p:cNvSpPr txBox="1"/>
          <p:nvPr/>
        </p:nvSpPr>
        <p:spPr>
          <a:xfrm>
            <a:off x="13144500" y="4749923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Lackieren – </a:t>
            </a:r>
            <a:r>
              <a:rPr lang="de-DE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</a:t>
            </a:r>
            <a:r>
              <a:rPr lang="de-DE" sz="24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5</a:t>
            </a:r>
            <a:endParaRPr lang="de-DE" sz="2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F0676BA-2EAE-CE46-A582-AA5F5A47385B}"/>
              </a:ext>
            </a:extLst>
          </p:cNvPr>
          <p:cNvGrpSpPr/>
          <p:nvPr/>
        </p:nvGrpSpPr>
        <p:grpSpPr>
          <a:xfrm>
            <a:off x="13374911" y="140140"/>
            <a:ext cx="1171882" cy="1156942"/>
            <a:chOff x="9938700" y="1688531"/>
            <a:chExt cx="1552586" cy="1532792"/>
          </a:xfrm>
        </p:grpSpPr>
        <p:pic>
          <p:nvPicPr>
            <p:cNvPr id="88" name="Google Shape;43;p2">
              <a:extLst>
                <a:ext uri="{FF2B5EF4-FFF2-40B4-BE49-F238E27FC236}">
                  <a16:creationId xmlns:a16="http://schemas.microsoft.com/office/drawing/2014/main" id="{378B6355-2CB9-4643-AF2B-41F6B888638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55;p2">
              <a:extLst>
                <a:ext uri="{FF2B5EF4-FFF2-40B4-BE49-F238E27FC236}">
                  <a16:creationId xmlns:a16="http://schemas.microsoft.com/office/drawing/2014/main" id="{472CC776-44E9-6848-AF88-4B1CD386E876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Textfeld 27">
              <a:extLst>
                <a:ext uri="{FF2B5EF4-FFF2-40B4-BE49-F238E27FC236}">
                  <a16:creationId xmlns:a16="http://schemas.microsoft.com/office/drawing/2014/main" id="{1D24E14F-B14E-2240-8C60-F1432443AF78}"/>
                </a:ext>
              </a:extLst>
            </p:cNvPr>
            <p:cNvSpPr txBox="1"/>
            <p:nvPr/>
          </p:nvSpPr>
          <p:spPr>
            <a:xfrm>
              <a:off x="10490489" y="2003996"/>
              <a:ext cx="939808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3FF9F9E-6E84-CB4B-B4E9-050C1ABFD804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92" name="Google Shape;43;p2">
              <a:extLst>
                <a:ext uri="{FF2B5EF4-FFF2-40B4-BE49-F238E27FC236}">
                  <a16:creationId xmlns:a16="http://schemas.microsoft.com/office/drawing/2014/main" id="{716DCA60-4FC7-8549-8328-069B3F6554D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55;p2">
              <a:extLst>
                <a:ext uri="{FF2B5EF4-FFF2-40B4-BE49-F238E27FC236}">
                  <a16:creationId xmlns:a16="http://schemas.microsoft.com/office/drawing/2014/main" id="{CF59B8CC-A7AA-6E43-BDD5-A34739217637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Textfeld 27">
              <a:extLst>
                <a:ext uri="{FF2B5EF4-FFF2-40B4-BE49-F238E27FC236}">
                  <a16:creationId xmlns:a16="http://schemas.microsoft.com/office/drawing/2014/main" id="{65D55B83-5E1E-B046-952C-3C772D7BA0D5}"/>
                </a:ext>
              </a:extLst>
            </p:cNvPr>
            <p:cNvSpPr txBox="1"/>
            <p:nvPr/>
          </p:nvSpPr>
          <p:spPr>
            <a:xfrm>
              <a:off x="10509603" y="2003996"/>
              <a:ext cx="901579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527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776B-5622-F642-B24A-2A9CF6F8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Key </a:t>
            </a:r>
            <a:r>
              <a:rPr lang="de-DE" dirty="0" err="1">
                <a:solidFill>
                  <a:schemeClr val="bg1"/>
                </a:solidFill>
              </a:rPr>
              <a:t>Takeaways</a:t>
            </a:r>
            <a:r>
              <a:rPr lang="de-DE" dirty="0">
                <a:solidFill>
                  <a:schemeClr val="bg1"/>
                </a:solidFill>
              </a:rPr>
              <a:t> der D-Wave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66A65-4E27-F240-B65E-D70CC64A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ED28B474-F40B-B341-AB19-F7A5C42F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20</a:t>
            </a:fld>
            <a:endParaRPr lang="de-DE">
              <a:solidFill>
                <a:schemeClr val="bg1"/>
              </a:solidFill>
            </a:endParaRPr>
          </a:p>
        </p:txBody>
      </p:sp>
      <p:pic>
        <p:nvPicPr>
          <p:cNvPr id="18" name="Graphic 17" descr="Metronome outline">
            <a:extLst>
              <a:ext uri="{FF2B5EF4-FFF2-40B4-BE49-F238E27FC236}">
                <a16:creationId xmlns:a16="http://schemas.microsoft.com/office/drawing/2014/main" id="{BE58061D-38B2-5D4E-8D05-46B8CBDEC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70640" y="3243126"/>
            <a:ext cx="2051664" cy="205166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18B39E3-7A02-284D-8074-BE0AD440B4D9}"/>
              </a:ext>
            </a:extLst>
          </p:cNvPr>
          <p:cNvSpPr/>
          <p:nvPr/>
        </p:nvSpPr>
        <p:spPr>
          <a:xfrm>
            <a:off x="1210696" y="2814143"/>
            <a:ext cx="2002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Embeddings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A0E5C9-78B5-DA4A-B9E8-2DEB0B5C5E06}"/>
              </a:ext>
            </a:extLst>
          </p:cNvPr>
          <p:cNvSpPr/>
          <p:nvPr/>
        </p:nvSpPr>
        <p:spPr>
          <a:xfrm>
            <a:off x="5320128" y="2814143"/>
            <a:ext cx="2385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Chain </a:t>
            </a:r>
            <a:r>
              <a:rPr lang="de-DE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Strength</a:t>
            </a:r>
            <a:endParaRPr lang="de-DE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61BE2C-4E2D-3043-903A-DFC44F0C9C32}"/>
              </a:ext>
            </a:extLst>
          </p:cNvPr>
          <p:cNvSpPr/>
          <p:nvPr/>
        </p:nvSpPr>
        <p:spPr>
          <a:xfrm>
            <a:off x="9429562" y="2814143"/>
            <a:ext cx="2505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Annealing</a:t>
            </a:r>
            <a:r>
              <a:rPr lang="de-DE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Time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6943FB-F240-0547-82CE-C138EC98DD2C}"/>
              </a:ext>
            </a:extLst>
          </p:cNvPr>
          <p:cNvSpPr/>
          <p:nvPr/>
        </p:nvSpPr>
        <p:spPr>
          <a:xfrm>
            <a:off x="13538995" y="2814143"/>
            <a:ext cx="3114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err="1">
                <a:solidFill>
                  <a:schemeClr val="bg1"/>
                </a:solidFill>
              </a:rPr>
              <a:t>Annealing</a:t>
            </a:r>
            <a:r>
              <a:rPr lang="de-DE" sz="2800" b="1" dirty="0">
                <a:solidFill>
                  <a:schemeClr val="bg1"/>
                </a:solidFill>
              </a:rPr>
              <a:t> Schedule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AB92410-46D1-1146-AF99-F78868C4BD02}"/>
              </a:ext>
            </a:extLst>
          </p:cNvPr>
          <p:cNvSpPr txBox="1">
            <a:spLocks/>
          </p:cNvSpPr>
          <p:nvPr/>
        </p:nvSpPr>
        <p:spPr>
          <a:xfrm>
            <a:off x="-15522758" y="2537053"/>
            <a:ext cx="12243077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CEE41F0-3279-A64D-B120-71D4BDE57F5D}"/>
              </a:ext>
            </a:extLst>
          </p:cNvPr>
          <p:cNvSpPr txBox="1">
            <a:spLocks/>
          </p:cNvSpPr>
          <p:nvPr/>
        </p:nvSpPr>
        <p:spPr>
          <a:xfrm>
            <a:off x="-15522758" y="-4432233"/>
            <a:ext cx="12243077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45DAC46-FE62-F54B-8E81-24831E045DAD}"/>
              </a:ext>
            </a:extLst>
          </p:cNvPr>
          <p:cNvSpPr txBox="1">
            <a:spLocks/>
          </p:cNvSpPr>
          <p:nvPr/>
        </p:nvSpPr>
        <p:spPr>
          <a:xfrm>
            <a:off x="-15370358" y="-11401519"/>
            <a:ext cx="12243077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D9DA0EC3-2E09-AA44-B49D-B63300C7918F}"/>
              </a:ext>
            </a:extLst>
          </p:cNvPr>
          <p:cNvSpPr>
            <a:spLocks noChangeAspect="1"/>
          </p:cNvSpPr>
          <p:nvPr/>
        </p:nvSpPr>
        <p:spPr>
          <a:xfrm>
            <a:off x="-3127281" y="2180648"/>
            <a:ext cx="17676000" cy="190306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" fmla="*/ 10196 w 10196"/>
              <a:gd name="connsiteY0" fmla="*/ 0 h 10000"/>
              <a:gd name="connsiteX1" fmla="*/ 1334 w 10196"/>
              <a:gd name="connsiteY1" fmla="*/ 0 h 10000"/>
              <a:gd name="connsiteX2" fmla="*/ 1242 w 10196"/>
              <a:gd name="connsiteY2" fmla="*/ 10000 h 10000"/>
              <a:gd name="connsiteX3" fmla="*/ 1138 w 10196"/>
              <a:gd name="connsiteY3" fmla="*/ 0 h 10000"/>
              <a:gd name="connsiteX4" fmla="*/ 0 w 10196"/>
              <a:gd name="connsiteY4" fmla="*/ 0 h 10000"/>
              <a:gd name="connsiteX0" fmla="*/ 10341 w 10341"/>
              <a:gd name="connsiteY0" fmla="*/ 0 h 10000"/>
              <a:gd name="connsiteX1" fmla="*/ 1334 w 10341"/>
              <a:gd name="connsiteY1" fmla="*/ 0 h 10000"/>
              <a:gd name="connsiteX2" fmla="*/ 1242 w 10341"/>
              <a:gd name="connsiteY2" fmla="*/ 10000 h 10000"/>
              <a:gd name="connsiteX3" fmla="*/ 1138 w 10341"/>
              <a:gd name="connsiteY3" fmla="*/ 0 h 10000"/>
              <a:gd name="connsiteX4" fmla="*/ 0 w 10341"/>
              <a:gd name="connsiteY4" fmla="*/ 0 h 10000"/>
              <a:gd name="connsiteX0" fmla="*/ 10475 w 10475"/>
              <a:gd name="connsiteY0" fmla="*/ 0 h 10000"/>
              <a:gd name="connsiteX1" fmla="*/ 1334 w 10475"/>
              <a:gd name="connsiteY1" fmla="*/ 0 h 10000"/>
              <a:gd name="connsiteX2" fmla="*/ 1242 w 10475"/>
              <a:gd name="connsiteY2" fmla="*/ 10000 h 10000"/>
              <a:gd name="connsiteX3" fmla="*/ 1138 w 10475"/>
              <a:gd name="connsiteY3" fmla="*/ 0 h 10000"/>
              <a:gd name="connsiteX4" fmla="*/ 0 w 1047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33B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Cambria" panose="02040503050406030204" pitchFamily="18" charset="0"/>
            </a:endParaRP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72DCBF3F-6282-FC4B-8869-D7411B41BDC4}"/>
              </a:ext>
            </a:extLst>
          </p:cNvPr>
          <p:cNvSpPr>
            <a:spLocks noChangeAspect="1"/>
          </p:cNvSpPr>
          <p:nvPr/>
        </p:nvSpPr>
        <p:spPr>
          <a:xfrm>
            <a:off x="12842931" y="2180648"/>
            <a:ext cx="17676000" cy="190306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" fmla="*/ 10196 w 10196"/>
              <a:gd name="connsiteY0" fmla="*/ 0 h 10000"/>
              <a:gd name="connsiteX1" fmla="*/ 1334 w 10196"/>
              <a:gd name="connsiteY1" fmla="*/ 0 h 10000"/>
              <a:gd name="connsiteX2" fmla="*/ 1242 w 10196"/>
              <a:gd name="connsiteY2" fmla="*/ 10000 h 10000"/>
              <a:gd name="connsiteX3" fmla="*/ 1138 w 10196"/>
              <a:gd name="connsiteY3" fmla="*/ 0 h 10000"/>
              <a:gd name="connsiteX4" fmla="*/ 0 w 10196"/>
              <a:gd name="connsiteY4" fmla="*/ 0 h 10000"/>
              <a:gd name="connsiteX0" fmla="*/ 10341 w 10341"/>
              <a:gd name="connsiteY0" fmla="*/ 0 h 10000"/>
              <a:gd name="connsiteX1" fmla="*/ 1334 w 10341"/>
              <a:gd name="connsiteY1" fmla="*/ 0 h 10000"/>
              <a:gd name="connsiteX2" fmla="*/ 1242 w 10341"/>
              <a:gd name="connsiteY2" fmla="*/ 10000 h 10000"/>
              <a:gd name="connsiteX3" fmla="*/ 1138 w 10341"/>
              <a:gd name="connsiteY3" fmla="*/ 0 h 10000"/>
              <a:gd name="connsiteX4" fmla="*/ 0 w 10341"/>
              <a:gd name="connsiteY4" fmla="*/ 0 h 10000"/>
              <a:gd name="connsiteX0" fmla="*/ 10475 w 10475"/>
              <a:gd name="connsiteY0" fmla="*/ 0 h 10000"/>
              <a:gd name="connsiteX1" fmla="*/ 1334 w 10475"/>
              <a:gd name="connsiteY1" fmla="*/ 0 h 10000"/>
              <a:gd name="connsiteX2" fmla="*/ 1242 w 10475"/>
              <a:gd name="connsiteY2" fmla="*/ 10000 h 10000"/>
              <a:gd name="connsiteX3" fmla="*/ 1138 w 10475"/>
              <a:gd name="connsiteY3" fmla="*/ 0 h 10000"/>
              <a:gd name="connsiteX4" fmla="*/ 0 w 1047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33B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Cambria" panose="02040503050406030204" pitchFamily="18" charset="0"/>
            </a:endParaRPr>
          </a:p>
        </p:txBody>
      </p:sp>
      <p:pic>
        <p:nvPicPr>
          <p:cNvPr id="30" name="Graphic 29" descr="Stopwatch 25% outline">
            <a:extLst>
              <a:ext uri="{FF2B5EF4-FFF2-40B4-BE49-F238E27FC236}">
                <a16:creationId xmlns:a16="http://schemas.microsoft.com/office/drawing/2014/main" id="{5960D795-A7CE-1448-80B4-3A94CBD70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0858" y="3613776"/>
            <a:ext cx="1310366" cy="1310366"/>
          </a:xfrm>
          <a:prstGeom prst="rect">
            <a:avLst/>
          </a:prstGeom>
        </p:spPr>
      </p:pic>
      <p:sp>
        <p:nvSpPr>
          <p:cNvPr id="34" name="Freeform 33">
            <a:extLst>
              <a:ext uri="{FF2B5EF4-FFF2-40B4-BE49-F238E27FC236}">
                <a16:creationId xmlns:a16="http://schemas.microsoft.com/office/drawing/2014/main" id="{242FE428-C064-2C4C-AFF0-D9B16CF6E09B}"/>
              </a:ext>
            </a:extLst>
          </p:cNvPr>
          <p:cNvSpPr/>
          <p:nvPr/>
        </p:nvSpPr>
        <p:spPr>
          <a:xfrm rot="8100000" flipH="1" flipV="1">
            <a:off x="1575603" y="3714935"/>
            <a:ext cx="1098230" cy="1108046"/>
          </a:xfrm>
          <a:custGeom>
            <a:avLst/>
            <a:gdLst>
              <a:gd name="connsiteX0" fmla="*/ 3286292 w 16924678"/>
              <a:gd name="connsiteY0" fmla="*/ 13721820 h 17075939"/>
              <a:gd name="connsiteX1" fmla="*/ 1543983 w 16924678"/>
              <a:gd name="connsiteY1" fmla="*/ 13721820 h 17075939"/>
              <a:gd name="connsiteX2" fmla="*/ 1543983 w 16924678"/>
              <a:gd name="connsiteY2" fmla="*/ 15464129 h 17075939"/>
              <a:gd name="connsiteX3" fmla="*/ 3286293 w 16924678"/>
              <a:gd name="connsiteY3" fmla="*/ 15464129 h 17075939"/>
              <a:gd name="connsiteX4" fmla="*/ 3286292 w 16924678"/>
              <a:gd name="connsiteY4" fmla="*/ 13721820 h 17075939"/>
              <a:gd name="connsiteX5" fmla="*/ 8034878 w 16924678"/>
              <a:gd name="connsiteY5" fmla="*/ 13419521 h 17075939"/>
              <a:gd name="connsiteX6" fmla="*/ 7756550 w 16924678"/>
              <a:gd name="connsiteY6" fmla="*/ 13260520 h 17075939"/>
              <a:gd name="connsiteX7" fmla="*/ 6722624 w 16924678"/>
              <a:gd name="connsiteY7" fmla="*/ 12563882 h 17075939"/>
              <a:gd name="connsiteX8" fmla="*/ 6678517 w 16924678"/>
              <a:gd name="connsiteY8" fmla="*/ 12528862 h 17075939"/>
              <a:gd name="connsiteX9" fmla="*/ 6588435 w 16924678"/>
              <a:gd name="connsiteY9" fmla="*/ 12585955 h 17075939"/>
              <a:gd name="connsiteX10" fmla="*/ 4926025 w 16924678"/>
              <a:gd name="connsiteY10" fmla="*/ 12534329 h 17075939"/>
              <a:gd name="connsiteX11" fmla="*/ 4810463 w 16924678"/>
              <a:gd name="connsiteY11" fmla="*/ 12449369 h 17075939"/>
              <a:gd name="connsiteX12" fmla="*/ 3655184 w 16924678"/>
              <a:gd name="connsiteY12" fmla="*/ 13604649 h 17075939"/>
              <a:gd name="connsiteX13" fmla="*/ 3718231 w 16924678"/>
              <a:gd name="connsiteY13" fmla="*/ 13687104 h 17075939"/>
              <a:gd name="connsiteX14" fmla="*/ 3981971 w 16924678"/>
              <a:gd name="connsiteY14" fmla="*/ 14341608 h 17075939"/>
              <a:gd name="connsiteX15" fmla="*/ 3995486 w 16924678"/>
              <a:gd name="connsiteY15" fmla="*/ 14500132 h 17075939"/>
              <a:gd name="connsiteX16" fmla="*/ 4903233 w 16924678"/>
              <a:gd name="connsiteY16" fmla="*/ 14401054 h 17075939"/>
              <a:gd name="connsiteX17" fmla="*/ 7980329 w 16924678"/>
              <a:gd name="connsiteY17" fmla="*/ 13446674 h 17075939"/>
              <a:gd name="connsiteX18" fmla="*/ 3609779 w 16924678"/>
              <a:gd name="connsiteY18" fmla="*/ 8962230 h 17075939"/>
              <a:gd name="connsiteX19" fmla="*/ 3586921 w 16924678"/>
              <a:gd name="connsiteY19" fmla="*/ 9008150 h 17075939"/>
              <a:gd name="connsiteX20" fmla="*/ 2632539 w 16924678"/>
              <a:gd name="connsiteY20" fmla="*/ 12085244 h 17075939"/>
              <a:gd name="connsiteX21" fmla="*/ 2531456 w 16924678"/>
              <a:gd name="connsiteY21" fmla="*/ 13011373 h 17075939"/>
              <a:gd name="connsiteX22" fmla="*/ 2625219 w 16924678"/>
              <a:gd name="connsiteY22" fmla="*/ 13020103 h 17075939"/>
              <a:gd name="connsiteX23" fmla="*/ 3432150 w 16924678"/>
              <a:gd name="connsiteY23" fmla="*/ 13374862 h 17075939"/>
              <a:gd name="connsiteX24" fmla="*/ 3484115 w 16924678"/>
              <a:gd name="connsiteY24" fmla="*/ 13422428 h 17075939"/>
              <a:gd name="connsiteX25" fmla="*/ 4628889 w 16924678"/>
              <a:gd name="connsiteY25" fmla="*/ 12277654 h 17075939"/>
              <a:gd name="connsiteX26" fmla="*/ 4568182 w 16924678"/>
              <a:gd name="connsiteY26" fmla="*/ 12210490 h 17075939"/>
              <a:gd name="connsiteX27" fmla="*/ 4484785 w 16924678"/>
              <a:gd name="connsiteY27" fmla="*/ 10319466 h 17075939"/>
              <a:gd name="connsiteX28" fmla="*/ 4490493 w 16924678"/>
              <a:gd name="connsiteY28" fmla="*/ 10311853 h 17075939"/>
              <a:gd name="connsiteX29" fmla="*/ 4291392 w 16924678"/>
              <a:gd name="connsiteY29" fmla="*/ 10054519 h 17075939"/>
              <a:gd name="connsiteX30" fmla="*/ 3719728 w 16924678"/>
              <a:gd name="connsiteY30" fmla="*/ 9160663 h 17075939"/>
              <a:gd name="connsiteX31" fmla="*/ 6670265 w 16924678"/>
              <a:gd name="connsiteY31" fmla="*/ 10337847 h 17075939"/>
              <a:gd name="connsiteX32" fmla="*/ 4927956 w 16924678"/>
              <a:gd name="connsiteY32" fmla="*/ 10337846 h 17075939"/>
              <a:gd name="connsiteX33" fmla="*/ 4927957 w 16924678"/>
              <a:gd name="connsiteY33" fmla="*/ 12080156 h 17075939"/>
              <a:gd name="connsiteX34" fmla="*/ 6670266 w 16924678"/>
              <a:gd name="connsiteY34" fmla="*/ 12080156 h 17075939"/>
              <a:gd name="connsiteX35" fmla="*/ 6670265 w 16924678"/>
              <a:gd name="connsiteY35" fmla="*/ 10337847 h 17075939"/>
              <a:gd name="connsiteX36" fmla="*/ 12946474 w 16924678"/>
              <a:gd name="connsiteY36" fmla="*/ 14804247 h 17075939"/>
              <a:gd name="connsiteX37" fmla="*/ 12685129 w 16924678"/>
              <a:gd name="connsiteY37" fmla="*/ 14796086 h 17075939"/>
              <a:gd name="connsiteX38" fmla="*/ 8842117 w 16924678"/>
              <a:gd name="connsiteY38" fmla="*/ 13829090 h 17075939"/>
              <a:gd name="connsiteX39" fmla="*/ 8558449 w 16924678"/>
              <a:gd name="connsiteY39" fmla="*/ 13693567 h 17075939"/>
              <a:gd name="connsiteX40" fmla="*/ 8506065 w 16924678"/>
              <a:gd name="connsiteY40" fmla="*/ 13720993 h 17075939"/>
              <a:gd name="connsiteX41" fmla="*/ 4296174 w 16924678"/>
              <a:gd name="connsiteY41" fmla="*/ 14863266 h 17075939"/>
              <a:gd name="connsiteX42" fmla="*/ 3973449 w 16924678"/>
              <a:gd name="connsiteY42" fmla="*/ 14873343 h 17075939"/>
              <a:gd name="connsiteX43" fmla="*/ 3939231 w 16924678"/>
              <a:gd name="connsiteY43" fmla="*/ 15035535 h 17075939"/>
              <a:gd name="connsiteX44" fmla="*/ 3740470 w 16924678"/>
              <a:gd name="connsiteY44" fmla="*/ 15466057 h 17075939"/>
              <a:gd name="connsiteX45" fmla="*/ 3672147 w 16924678"/>
              <a:gd name="connsiteY45" fmla="*/ 15558990 h 17075939"/>
              <a:gd name="connsiteX46" fmla="*/ 4237850 w 16924678"/>
              <a:gd name="connsiteY46" fmla="*/ 15835277 h 17075939"/>
              <a:gd name="connsiteX47" fmla="*/ 8460197 w 16924678"/>
              <a:gd name="connsiteY47" fmla="*/ 16624959 h 17075939"/>
              <a:gd name="connsiteX48" fmla="*/ 13223630 w 16924678"/>
              <a:gd name="connsiteY48" fmla="*/ 15577279 h 17075939"/>
              <a:gd name="connsiteX49" fmla="*/ 13255336 w 16924678"/>
              <a:gd name="connsiteY49" fmla="*/ 15558753 h 17075939"/>
              <a:gd name="connsiteX50" fmla="*/ 13194268 w 16924678"/>
              <a:gd name="connsiteY50" fmla="*/ 15475687 h 17075939"/>
              <a:gd name="connsiteX51" fmla="*/ 12947207 w 16924678"/>
              <a:gd name="connsiteY51" fmla="*/ 14816225 h 17075939"/>
              <a:gd name="connsiteX52" fmla="*/ 2262764 w 16924678"/>
              <a:gd name="connsiteY52" fmla="*/ 4065246 h 17075939"/>
              <a:gd name="connsiteX53" fmla="*/ 2191888 w 16924678"/>
              <a:gd name="connsiteY53" fmla="*/ 4060906 h 17075939"/>
              <a:gd name="connsiteX54" fmla="*/ 1532426 w 16924678"/>
              <a:gd name="connsiteY54" fmla="*/ 3813845 h 17075939"/>
              <a:gd name="connsiteX55" fmla="*/ 1511345 w 16924678"/>
              <a:gd name="connsiteY55" fmla="*/ 3798347 h 17075939"/>
              <a:gd name="connsiteX56" fmla="*/ 1507562 w 16924678"/>
              <a:gd name="connsiteY56" fmla="*/ 3804793 h 17075939"/>
              <a:gd name="connsiteX57" fmla="*/ 451005 w 16924678"/>
              <a:gd name="connsiteY57" fmla="*/ 8566265 h 17075939"/>
              <a:gd name="connsiteX58" fmla="*/ 1232811 w 16924678"/>
              <a:gd name="connsiteY58" fmla="*/ 12790073 h 17075939"/>
              <a:gd name="connsiteX59" fmla="*/ 1485250 w 16924678"/>
              <a:gd name="connsiteY59" fmla="*/ 13309397 h 17075939"/>
              <a:gd name="connsiteX60" fmla="*/ 1542051 w 16924678"/>
              <a:gd name="connsiteY60" fmla="*/ 13267638 h 17075939"/>
              <a:gd name="connsiteX61" fmla="*/ 2127326 w 16924678"/>
              <a:gd name="connsiteY61" fmla="*/ 13032389 h 17075939"/>
              <a:gd name="connsiteX62" fmla="*/ 2159854 w 16924678"/>
              <a:gd name="connsiteY62" fmla="*/ 13027733 h 17075939"/>
              <a:gd name="connsiteX63" fmla="*/ 2170328 w 16924678"/>
              <a:gd name="connsiteY63" fmla="*/ 12692304 h 17075939"/>
              <a:gd name="connsiteX64" fmla="*/ 3312602 w 16924678"/>
              <a:gd name="connsiteY64" fmla="*/ 8482413 h 17075939"/>
              <a:gd name="connsiteX65" fmla="*/ 3338136 w 16924678"/>
              <a:gd name="connsiteY65" fmla="*/ 8433642 h 17075939"/>
              <a:gd name="connsiteX66" fmla="*/ 3241579 w 16924678"/>
              <a:gd name="connsiteY66" fmla="*/ 8230311 h 17075939"/>
              <a:gd name="connsiteX67" fmla="*/ 2325224 w 16924678"/>
              <a:gd name="connsiteY67" fmla="*/ 4958202 h 17075939"/>
              <a:gd name="connsiteX68" fmla="*/ 9586962 w 16924678"/>
              <a:gd name="connsiteY68" fmla="*/ 10847720 h 17075939"/>
              <a:gd name="connsiteX69" fmla="*/ 9561507 w 16924678"/>
              <a:gd name="connsiteY69" fmla="*/ 10824558 h 17075939"/>
              <a:gd name="connsiteX70" fmla="*/ 8349932 w 16924678"/>
              <a:gd name="connsiteY70" fmla="*/ 10482571 h 17075939"/>
              <a:gd name="connsiteX71" fmla="*/ 7397395 w 16924678"/>
              <a:gd name="connsiteY71" fmla="*/ 10667096 h 17075939"/>
              <a:gd name="connsiteX72" fmla="*/ 7305689 w 16924678"/>
              <a:gd name="connsiteY72" fmla="*/ 10714187 h 17075939"/>
              <a:gd name="connsiteX73" fmla="*/ 7330948 w 16924678"/>
              <a:gd name="connsiteY73" fmla="*/ 10794131 h 17075939"/>
              <a:gd name="connsiteX74" fmla="*/ 7124444 w 16924678"/>
              <a:gd name="connsiteY74" fmla="*/ 12082084 h 17075939"/>
              <a:gd name="connsiteX75" fmla="*/ 7054227 w 16924678"/>
              <a:gd name="connsiteY75" fmla="*/ 12177593 h 17075939"/>
              <a:gd name="connsiteX76" fmla="*/ 7286924 w 16924678"/>
              <a:gd name="connsiteY76" fmla="*/ 12360224 h 17075939"/>
              <a:gd name="connsiteX77" fmla="*/ 8414995 w 16924678"/>
              <a:gd name="connsiteY77" fmla="*/ 13076876 h 17075939"/>
              <a:gd name="connsiteX78" fmla="*/ 8553403 w 16924678"/>
              <a:gd name="connsiteY78" fmla="*/ 13150964 h 17075939"/>
              <a:gd name="connsiteX79" fmla="*/ 8566307 w 16924678"/>
              <a:gd name="connsiteY79" fmla="*/ 13144057 h 17075939"/>
              <a:gd name="connsiteX80" fmla="*/ 9694378 w 16924678"/>
              <a:gd name="connsiteY80" fmla="*/ 12427405 h 17075939"/>
              <a:gd name="connsiteX81" fmla="*/ 9926748 w 16924678"/>
              <a:gd name="connsiteY81" fmla="*/ 12245030 h 17075939"/>
              <a:gd name="connsiteX82" fmla="*/ 9899884 w 16924678"/>
              <a:gd name="connsiteY82" fmla="*/ 12215307 h 17075939"/>
              <a:gd name="connsiteX83" fmla="*/ 9585021 w 16924678"/>
              <a:gd name="connsiteY83" fmla="*/ 10854662 h 17075939"/>
              <a:gd name="connsiteX84" fmla="*/ 6171616 w 16924678"/>
              <a:gd name="connsiteY84" fmla="*/ 7429457 h 17075939"/>
              <a:gd name="connsiteX85" fmla="*/ 6161806 w 16924678"/>
              <a:gd name="connsiteY85" fmla="*/ 7420757 h 17075939"/>
              <a:gd name="connsiteX86" fmla="*/ 6153452 w 16924678"/>
              <a:gd name="connsiteY86" fmla="*/ 7423094 h 17075939"/>
              <a:gd name="connsiteX87" fmla="*/ 4792811 w 16924678"/>
              <a:gd name="connsiteY87" fmla="*/ 7108235 h 17075939"/>
              <a:gd name="connsiteX88" fmla="*/ 4768975 w 16924678"/>
              <a:gd name="connsiteY88" fmla="*/ 7086690 h 17075939"/>
              <a:gd name="connsiteX89" fmla="*/ 4606191 w 16924678"/>
              <a:gd name="connsiteY89" fmla="*/ 7294101 h 17075939"/>
              <a:gd name="connsiteX90" fmla="*/ 3889537 w 16924678"/>
              <a:gd name="connsiteY90" fmla="*/ 8422170 h 17075939"/>
              <a:gd name="connsiteX91" fmla="*/ 3878730 w 16924678"/>
              <a:gd name="connsiteY91" fmla="*/ 8442363 h 17075939"/>
              <a:gd name="connsiteX92" fmla="*/ 3906934 w 16924678"/>
              <a:gd name="connsiteY92" fmla="*/ 8497256 h 17075939"/>
              <a:gd name="connsiteX93" fmla="*/ 4648379 w 16924678"/>
              <a:gd name="connsiteY93" fmla="*/ 9697532 h 17075939"/>
              <a:gd name="connsiteX94" fmla="*/ 4840845 w 16924678"/>
              <a:gd name="connsiteY94" fmla="*/ 9946288 h 17075939"/>
              <a:gd name="connsiteX95" fmla="*/ 4926024 w 16924678"/>
              <a:gd name="connsiteY95" fmla="*/ 9883665 h 17075939"/>
              <a:gd name="connsiteX96" fmla="*/ 6342179 w 16924678"/>
              <a:gd name="connsiteY96" fmla="*/ 9717668 h 17075939"/>
              <a:gd name="connsiteX97" fmla="*/ 6346728 w 16924678"/>
              <a:gd name="connsiteY97" fmla="*/ 9719545 h 17075939"/>
              <a:gd name="connsiteX98" fmla="*/ 6381713 w 16924678"/>
              <a:gd name="connsiteY98" fmla="*/ 9651414 h 17075939"/>
              <a:gd name="connsiteX99" fmla="*/ 6566238 w 16924678"/>
              <a:gd name="connsiteY99" fmla="*/ 8698878 h 17075939"/>
              <a:gd name="connsiteX100" fmla="*/ 6171616 w 16924678"/>
              <a:gd name="connsiteY100" fmla="*/ 7429457 h 17075939"/>
              <a:gd name="connsiteX101" fmla="*/ 12120954 w 16924678"/>
              <a:gd name="connsiteY101" fmla="*/ 12453090 h 17075939"/>
              <a:gd name="connsiteX102" fmla="*/ 12003900 w 16924678"/>
              <a:gd name="connsiteY102" fmla="*/ 12539147 h 17075939"/>
              <a:gd name="connsiteX103" fmla="*/ 10341490 w 16924678"/>
              <a:gd name="connsiteY103" fmla="*/ 12590773 h 17075939"/>
              <a:gd name="connsiteX104" fmla="*/ 10323659 w 16924678"/>
              <a:gd name="connsiteY104" fmla="*/ 12579471 h 17075939"/>
              <a:gd name="connsiteX105" fmla="*/ 10258679 w 16924678"/>
              <a:gd name="connsiteY105" fmla="*/ 12631063 h 17075939"/>
              <a:gd name="connsiteX106" fmla="*/ 9224753 w 16924678"/>
              <a:gd name="connsiteY106" fmla="*/ 13327700 h 17075939"/>
              <a:gd name="connsiteX107" fmla="*/ 9074611 w 16924678"/>
              <a:gd name="connsiteY107" fmla="*/ 13413473 h 17075939"/>
              <a:gd name="connsiteX108" fmla="*/ 9298659 w 16924678"/>
              <a:gd name="connsiteY108" fmla="*/ 13516857 h 17075939"/>
              <a:gd name="connsiteX109" fmla="*/ 12078070 w 16924678"/>
              <a:gd name="connsiteY109" fmla="*/ 14333875 h 17075939"/>
              <a:gd name="connsiteX110" fmla="*/ 12946170 w 16924678"/>
              <a:gd name="connsiteY110" fmla="*/ 14428625 h 17075939"/>
              <a:gd name="connsiteX111" fmla="*/ 12952767 w 16924678"/>
              <a:gd name="connsiteY111" fmla="*/ 14351238 h 17075939"/>
              <a:gd name="connsiteX112" fmla="*/ 13216508 w 16924678"/>
              <a:gd name="connsiteY112" fmla="*/ 13696736 h 17075939"/>
              <a:gd name="connsiteX113" fmla="*/ 13280677 w 16924678"/>
              <a:gd name="connsiteY113" fmla="*/ 13612813 h 17075939"/>
              <a:gd name="connsiteX114" fmla="*/ 3395301 w 16924678"/>
              <a:gd name="connsiteY114" fmla="*/ 3727437 h 17075939"/>
              <a:gd name="connsiteX115" fmla="*/ 3311379 w 16924678"/>
              <a:gd name="connsiteY115" fmla="*/ 3791606 h 17075939"/>
              <a:gd name="connsiteX116" fmla="*/ 2656875 w 16924678"/>
              <a:gd name="connsiteY116" fmla="*/ 4055346 h 17075939"/>
              <a:gd name="connsiteX117" fmla="*/ 2644105 w 16924678"/>
              <a:gd name="connsiteY117" fmla="*/ 4056435 h 17075939"/>
              <a:gd name="connsiteX118" fmla="*/ 2682213 w 16924678"/>
              <a:gd name="connsiteY118" fmla="*/ 4601214 h 17075939"/>
              <a:gd name="connsiteX119" fmla="*/ 3598568 w 16924678"/>
              <a:gd name="connsiteY119" fmla="*/ 7873323 h 17075939"/>
              <a:gd name="connsiteX120" fmla="*/ 3618866 w 16924678"/>
              <a:gd name="connsiteY120" fmla="*/ 7916067 h 17075939"/>
              <a:gd name="connsiteX121" fmla="*/ 3705894 w 16924678"/>
              <a:gd name="connsiteY121" fmla="*/ 7763726 h 17075939"/>
              <a:gd name="connsiteX122" fmla="*/ 4402532 w 16924678"/>
              <a:gd name="connsiteY122" fmla="*/ 6729800 h 17075939"/>
              <a:gd name="connsiteX123" fmla="*/ 4433035 w 16924678"/>
              <a:gd name="connsiteY123" fmla="*/ 6691382 h 17075939"/>
              <a:gd name="connsiteX124" fmla="*/ 4417346 w 16924678"/>
              <a:gd name="connsiteY124" fmla="*/ 6666629 h 17075939"/>
              <a:gd name="connsiteX125" fmla="*/ 4468971 w 16924678"/>
              <a:gd name="connsiteY125" fmla="*/ 5004218 h 17075939"/>
              <a:gd name="connsiteX126" fmla="*/ 4555027 w 16924678"/>
              <a:gd name="connsiteY126" fmla="*/ 4887163 h 17075939"/>
              <a:gd name="connsiteX127" fmla="*/ 15390751 w 16924678"/>
              <a:gd name="connsiteY127" fmla="*/ 13731455 h 17075939"/>
              <a:gd name="connsiteX128" fmla="*/ 13648446 w 16924678"/>
              <a:gd name="connsiteY128" fmla="*/ 13731452 h 17075939"/>
              <a:gd name="connsiteX129" fmla="*/ 13648446 w 16924678"/>
              <a:gd name="connsiteY129" fmla="*/ 15473760 h 17075939"/>
              <a:gd name="connsiteX130" fmla="*/ 15390754 w 16924678"/>
              <a:gd name="connsiteY130" fmla="*/ 15473760 h 17075939"/>
              <a:gd name="connsiteX131" fmla="*/ 15390751 w 16924678"/>
              <a:gd name="connsiteY131" fmla="*/ 13731455 h 17075939"/>
              <a:gd name="connsiteX132" fmla="*/ 12001964 w 16924678"/>
              <a:gd name="connsiteY132" fmla="*/ 10342668 h 17075939"/>
              <a:gd name="connsiteX133" fmla="*/ 10895506 w 16924678"/>
              <a:gd name="connsiteY133" fmla="*/ 10004376 h 17075939"/>
              <a:gd name="connsiteX134" fmla="*/ 10824574 w 16924678"/>
              <a:gd name="connsiteY134" fmla="*/ 10021694 h 17075939"/>
              <a:gd name="connsiteX135" fmla="*/ 10743221 w 16924678"/>
              <a:gd name="connsiteY135" fmla="*/ 10045446 h 17075939"/>
              <a:gd name="connsiteX136" fmla="*/ 10667208 w 16924678"/>
              <a:gd name="connsiteY136" fmla="*/ 10072034 h 17075939"/>
              <a:gd name="connsiteX137" fmla="*/ 10259658 w 16924678"/>
              <a:gd name="connsiteY137" fmla="*/ 10342664 h 17075939"/>
              <a:gd name="connsiteX138" fmla="*/ 10259659 w 16924678"/>
              <a:gd name="connsiteY138" fmla="*/ 12084973 h 17075939"/>
              <a:gd name="connsiteX139" fmla="*/ 12001968 w 16924678"/>
              <a:gd name="connsiteY139" fmla="*/ 12084974 h 17075939"/>
              <a:gd name="connsiteX140" fmla="*/ 12001964 w 16924678"/>
              <a:gd name="connsiteY140" fmla="*/ 10342668 h 17075939"/>
              <a:gd name="connsiteX141" fmla="*/ 6665455 w 16924678"/>
              <a:gd name="connsiteY141" fmla="*/ 5006160 h 17075939"/>
              <a:gd name="connsiteX142" fmla="*/ 4923150 w 16924678"/>
              <a:gd name="connsiteY142" fmla="*/ 5006156 h 17075939"/>
              <a:gd name="connsiteX143" fmla="*/ 4923150 w 16924678"/>
              <a:gd name="connsiteY143" fmla="*/ 6748465 h 17075939"/>
              <a:gd name="connsiteX144" fmla="*/ 6665459 w 16924678"/>
              <a:gd name="connsiteY144" fmla="*/ 6748465 h 17075939"/>
              <a:gd name="connsiteX145" fmla="*/ 6665455 w 16924678"/>
              <a:gd name="connsiteY145" fmla="*/ 5006160 h 17075939"/>
              <a:gd name="connsiteX146" fmla="*/ 3276662 w 16924678"/>
              <a:gd name="connsiteY146" fmla="*/ 1617366 h 17075939"/>
              <a:gd name="connsiteX147" fmla="*/ 1534357 w 16924678"/>
              <a:gd name="connsiteY147" fmla="*/ 1617363 h 17075939"/>
              <a:gd name="connsiteX148" fmla="*/ 1534357 w 16924678"/>
              <a:gd name="connsiteY148" fmla="*/ 3359671 h 17075939"/>
              <a:gd name="connsiteX149" fmla="*/ 3276666 w 16924678"/>
              <a:gd name="connsiteY149" fmla="*/ 3359672 h 17075939"/>
              <a:gd name="connsiteX150" fmla="*/ 3276662 w 16924678"/>
              <a:gd name="connsiteY150" fmla="*/ 1617366 h 17075939"/>
              <a:gd name="connsiteX151" fmla="*/ 10338974 w 16924678"/>
              <a:gd name="connsiteY151" fmla="*/ 7259192 h 17075939"/>
              <a:gd name="connsiteX152" fmla="*/ 10236463 w 16924678"/>
              <a:gd name="connsiteY152" fmla="*/ 7196441 h 17075939"/>
              <a:gd name="connsiteX153" fmla="*/ 10003989 w 16924678"/>
              <a:gd name="connsiteY153" fmla="*/ 7004119 h 17075939"/>
              <a:gd name="connsiteX154" fmla="*/ 9800662 w 16924678"/>
              <a:gd name="connsiteY154" fmla="*/ 6755201 h 17075939"/>
              <a:gd name="connsiteX155" fmla="*/ 9778018 w 16924678"/>
              <a:gd name="connsiteY155" fmla="*/ 6716883 h 17075939"/>
              <a:gd name="connsiteX156" fmla="*/ 9770316 w 16924678"/>
              <a:gd name="connsiteY156" fmla="*/ 6721564 h 17075939"/>
              <a:gd name="connsiteX157" fmla="*/ 8480127 w 16924678"/>
              <a:gd name="connsiteY157" fmla="*/ 6989519 h 17075939"/>
              <a:gd name="connsiteX158" fmla="*/ 7253306 w 16924678"/>
              <a:gd name="connsiteY158" fmla="*/ 6751859 h 17075939"/>
              <a:gd name="connsiteX159" fmla="*/ 7147456 w 16924678"/>
              <a:gd name="connsiteY159" fmla="*/ 6697505 h 17075939"/>
              <a:gd name="connsiteX160" fmla="*/ 7119627 w 16924678"/>
              <a:gd name="connsiteY160" fmla="*/ 6750390 h 17075939"/>
              <a:gd name="connsiteX161" fmla="*/ 6916302 w 16924678"/>
              <a:gd name="connsiteY161" fmla="*/ 6999304 h 17075939"/>
              <a:gd name="connsiteX162" fmla="*/ 6558020 w 16924678"/>
              <a:gd name="connsiteY162" fmla="*/ 7268640 h 17075939"/>
              <a:gd name="connsiteX163" fmla="*/ 6454691 w 16924678"/>
              <a:gd name="connsiteY163" fmla="*/ 7319336 h 17075939"/>
              <a:gd name="connsiteX164" fmla="*/ 6533112 w 16924678"/>
              <a:gd name="connsiteY164" fmla="*/ 7472054 h 17075939"/>
              <a:gd name="connsiteX165" fmla="*/ 6770772 w 16924678"/>
              <a:gd name="connsiteY165" fmla="*/ 8698874 h 17075939"/>
              <a:gd name="connsiteX166" fmla="*/ 6614531 w 16924678"/>
              <a:gd name="connsiteY166" fmla="*/ 9719024 h 17075939"/>
              <a:gd name="connsiteX167" fmla="*/ 6574803 w 16924678"/>
              <a:gd name="connsiteY167" fmla="*/ 9824981 h 17075939"/>
              <a:gd name="connsiteX168" fmla="*/ 6588435 w 16924678"/>
              <a:gd name="connsiteY168" fmla="*/ 9832039 h 17075939"/>
              <a:gd name="connsiteX169" fmla="*/ 6921115 w 16924678"/>
              <a:gd name="connsiteY169" fmla="*/ 10086993 h 17075939"/>
              <a:gd name="connsiteX170" fmla="*/ 7176069 w 16924678"/>
              <a:gd name="connsiteY170" fmla="*/ 10419673 h 17075939"/>
              <a:gd name="connsiteX171" fmla="*/ 7207392 w 16924678"/>
              <a:gd name="connsiteY171" fmla="*/ 10480168 h 17075939"/>
              <a:gd name="connsiteX172" fmla="*/ 7329785 w 16924678"/>
              <a:gd name="connsiteY172" fmla="*/ 10434279 h 17075939"/>
              <a:gd name="connsiteX173" fmla="*/ 8349935 w 16924678"/>
              <a:gd name="connsiteY173" fmla="*/ 10278037 h 17075939"/>
              <a:gd name="connsiteX174" fmla="*/ 9576755 w 16924678"/>
              <a:gd name="connsiteY174" fmla="*/ 10515697 h 17075939"/>
              <a:gd name="connsiteX175" fmla="*/ 9681018 w 16924678"/>
              <a:gd name="connsiteY175" fmla="*/ 10569237 h 17075939"/>
              <a:gd name="connsiteX176" fmla="*/ 9739473 w 16924678"/>
              <a:gd name="connsiteY176" fmla="*/ 10450094 h 17075939"/>
              <a:gd name="connsiteX177" fmla="*/ 10008808 w 16924678"/>
              <a:gd name="connsiteY177" fmla="*/ 10091810 h 17075939"/>
              <a:gd name="connsiteX178" fmla="*/ 10241281 w 16924678"/>
              <a:gd name="connsiteY178" fmla="*/ 9899490 h 17075939"/>
              <a:gd name="connsiteX179" fmla="*/ 10324267 w 16924678"/>
              <a:gd name="connsiteY179" fmla="*/ 9848690 h 17075939"/>
              <a:gd name="connsiteX180" fmla="*/ 10296953 w 16924678"/>
              <a:gd name="connsiteY180" fmla="*/ 9795500 h 17075939"/>
              <a:gd name="connsiteX181" fmla="*/ 10059293 w 16924678"/>
              <a:gd name="connsiteY181" fmla="*/ 8568679 h 17075939"/>
              <a:gd name="connsiteX182" fmla="*/ 10327246 w 16924678"/>
              <a:gd name="connsiteY182" fmla="*/ 7278494 h 17075939"/>
              <a:gd name="connsiteX183" fmla="*/ 7897785 w 16924678"/>
              <a:gd name="connsiteY183" fmla="*/ 3675909 h 17075939"/>
              <a:gd name="connsiteX184" fmla="*/ 7828762 w 16924678"/>
              <a:gd name="connsiteY184" fmla="*/ 3643131 h 17075939"/>
              <a:gd name="connsiteX185" fmla="*/ 4556651 w 16924678"/>
              <a:gd name="connsiteY185" fmla="*/ 2726777 h 17075939"/>
              <a:gd name="connsiteX186" fmla="*/ 3978680 w 16924678"/>
              <a:gd name="connsiteY186" fmla="*/ 2686348 h 17075939"/>
              <a:gd name="connsiteX187" fmla="*/ 3966732 w 16924678"/>
              <a:gd name="connsiteY187" fmla="*/ 2772806 h 17075939"/>
              <a:gd name="connsiteX188" fmla="*/ 3612214 w 16924678"/>
              <a:gd name="connsiteY188" fmla="*/ 3519004 h 17075939"/>
              <a:gd name="connsiteX189" fmla="*/ 3577577 w 16924678"/>
              <a:gd name="connsiteY189" fmla="*/ 3556428 h 17075939"/>
              <a:gd name="connsiteX190" fmla="*/ 4727004 w 16924678"/>
              <a:gd name="connsiteY190" fmla="*/ 4705854 h 17075939"/>
              <a:gd name="connsiteX191" fmla="*/ 4792808 w 16924678"/>
              <a:gd name="connsiteY191" fmla="*/ 4646377 h 17075939"/>
              <a:gd name="connsiteX192" fmla="*/ 6558021 w 16924678"/>
              <a:gd name="connsiteY192" fmla="*/ 4485969 h 17075939"/>
              <a:gd name="connsiteX193" fmla="*/ 6620361 w 16924678"/>
              <a:gd name="connsiteY193" fmla="*/ 4524130 h 17075939"/>
              <a:gd name="connsiteX194" fmla="*/ 6911895 w 16924678"/>
              <a:gd name="connsiteY194" fmla="*/ 4298569 h 17075939"/>
              <a:gd name="connsiteX195" fmla="*/ 7805752 w 16924678"/>
              <a:gd name="connsiteY195" fmla="*/ 3726903 h 17075939"/>
              <a:gd name="connsiteX196" fmla="*/ 13347499 w 16924678"/>
              <a:gd name="connsiteY196" fmla="*/ 9072770 h 17075939"/>
              <a:gd name="connsiteX197" fmla="*/ 13261576 w 16924678"/>
              <a:gd name="connsiteY197" fmla="*/ 9227843 h 17075939"/>
              <a:gd name="connsiteX198" fmla="*/ 12689910 w 16924678"/>
              <a:gd name="connsiteY198" fmla="*/ 10121701 h 17075939"/>
              <a:gd name="connsiteX199" fmla="*/ 12484020 w 16924678"/>
              <a:gd name="connsiteY199" fmla="*/ 10387809 h 17075939"/>
              <a:gd name="connsiteX200" fmla="*/ 12522149 w 16924678"/>
              <a:gd name="connsiteY200" fmla="*/ 10450098 h 17075939"/>
              <a:gd name="connsiteX201" fmla="*/ 12361741 w 16924678"/>
              <a:gd name="connsiteY201" fmla="*/ 12215310 h 17075939"/>
              <a:gd name="connsiteX202" fmla="*/ 12302263 w 16924678"/>
              <a:gd name="connsiteY202" fmla="*/ 12281114 h 17075939"/>
              <a:gd name="connsiteX203" fmla="*/ 13451974 w 16924678"/>
              <a:gd name="connsiteY203" fmla="*/ 13430825 h 17075939"/>
              <a:gd name="connsiteX204" fmla="*/ 13502586 w 16924678"/>
              <a:gd name="connsiteY204" fmla="*/ 13384495 h 17075939"/>
              <a:gd name="connsiteX205" fmla="*/ 14367502 w 16924678"/>
              <a:gd name="connsiteY205" fmla="*/ 13023113 h 17075939"/>
              <a:gd name="connsiteX206" fmla="*/ 14387479 w 16924678"/>
              <a:gd name="connsiteY206" fmla="*/ 13022041 h 17075939"/>
              <a:gd name="connsiteX207" fmla="*/ 14289312 w 16924678"/>
              <a:gd name="connsiteY207" fmla="*/ 12122633 h 17075939"/>
              <a:gd name="connsiteX208" fmla="*/ 13472295 w 16924678"/>
              <a:gd name="connsiteY208" fmla="*/ 9343221 h 17075939"/>
              <a:gd name="connsiteX209" fmla="*/ 9896001 w 16924678"/>
              <a:gd name="connsiteY209" fmla="*/ 4880976 h 17075939"/>
              <a:gd name="connsiteX210" fmla="*/ 9652970 w 16924678"/>
              <a:gd name="connsiteY210" fmla="*/ 4692940 h 17075939"/>
              <a:gd name="connsiteX211" fmla="*/ 8452696 w 16924678"/>
              <a:gd name="connsiteY211" fmla="*/ 3951496 h 17075939"/>
              <a:gd name="connsiteX212" fmla="*/ 8426226 w 16924678"/>
              <a:gd name="connsiteY212" fmla="*/ 3937897 h 17075939"/>
              <a:gd name="connsiteX213" fmla="*/ 8162740 w 16924678"/>
              <a:gd name="connsiteY213" fmla="*/ 4083891 h 17075939"/>
              <a:gd name="connsiteX214" fmla="*/ 7268882 w 16924678"/>
              <a:gd name="connsiteY214" fmla="*/ 4655556 h 17075939"/>
              <a:gd name="connsiteX215" fmla="*/ 7008665 w 16924678"/>
              <a:gd name="connsiteY215" fmla="*/ 4856889 h 17075939"/>
              <a:gd name="connsiteX216" fmla="*/ 7062334 w 16924678"/>
              <a:gd name="connsiteY216" fmla="*/ 4923104 h 17075939"/>
              <a:gd name="connsiteX217" fmla="*/ 7315692 w 16924678"/>
              <a:gd name="connsiteY217" fmla="*/ 6329074 h 17075939"/>
              <a:gd name="connsiteX218" fmla="*/ 7274326 w 16924678"/>
              <a:gd name="connsiteY218" fmla="*/ 6447338 h 17075939"/>
              <a:gd name="connsiteX219" fmla="*/ 7334783 w 16924678"/>
              <a:gd name="connsiteY219" fmla="*/ 6492798 h 17075939"/>
              <a:gd name="connsiteX220" fmla="*/ 8480130 w 16924678"/>
              <a:gd name="connsiteY220" fmla="*/ 6784985 h 17075939"/>
              <a:gd name="connsiteX221" fmla="*/ 9551344 w 16924678"/>
              <a:gd name="connsiteY221" fmla="*/ 6539518 h 17075939"/>
              <a:gd name="connsiteX222" fmla="*/ 9653216 w 16924678"/>
              <a:gd name="connsiteY222" fmla="*/ 6472888 h 17075939"/>
              <a:gd name="connsiteX223" fmla="*/ 9604597 w 16924678"/>
              <a:gd name="connsiteY223" fmla="*/ 6333885 h 17075939"/>
              <a:gd name="connsiteX224" fmla="*/ 9857961 w 16924678"/>
              <a:gd name="connsiteY224" fmla="*/ 4927909 h 17075939"/>
              <a:gd name="connsiteX225" fmla="*/ 12137276 w 16924678"/>
              <a:gd name="connsiteY225" fmla="*/ 7104197 h 17075939"/>
              <a:gd name="connsiteX226" fmla="*/ 12127487 w 16924678"/>
              <a:gd name="connsiteY226" fmla="*/ 7113045 h 17075939"/>
              <a:gd name="connsiteX227" fmla="*/ 10628391 w 16924678"/>
              <a:gd name="connsiteY227" fmla="*/ 7389188 h 17075939"/>
              <a:gd name="connsiteX228" fmla="*/ 10593628 w 16924678"/>
              <a:gd name="connsiteY228" fmla="*/ 7375946 h 17075939"/>
              <a:gd name="connsiteX229" fmla="*/ 10576995 w 16924678"/>
              <a:gd name="connsiteY229" fmla="*/ 7393952 h 17075939"/>
              <a:gd name="connsiteX230" fmla="*/ 10263827 w 16924678"/>
              <a:gd name="connsiteY230" fmla="*/ 8568676 h 17075939"/>
              <a:gd name="connsiteX231" fmla="*/ 10556014 w 16924678"/>
              <a:gd name="connsiteY231" fmla="*/ 9714023 h 17075939"/>
              <a:gd name="connsiteX232" fmla="*/ 10568946 w 16924678"/>
              <a:gd name="connsiteY232" fmla="*/ 9731221 h 17075939"/>
              <a:gd name="connsiteX233" fmla="*/ 10633209 w 16924678"/>
              <a:gd name="connsiteY233" fmla="*/ 9706744 h 17075939"/>
              <a:gd name="connsiteX234" fmla="*/ 12132303 w 16924678"/>
              <a:gd name="connsiteY234" fmla="*/ 9982888 h 17075939"/>
              <a:gd name="connsiteX235" fmla="*/ 12151025 w 16924678"/>
              <a:gd name="connsiteY235" fmla="*/ 9999810 h 17075939"/>
              <a:gd name="connsiteX236" fmla="*/ 12332923 w 16924678"/>
              <a:gd name="connsiteY236" fmla="*/ 9764714 h 17075939"/>
              <a:gd name="connsiteX237" fmla="*/ 13074369 w 16924678"/>
              <a:gd name="connsiteY237" fmla="*/ 8564437 h 17075939"/>
              <a:gd name="connsiteX238" fmla="*/ 13081267 w 16924678"/>
              <a:gd name="connsiteY238" fmla="*/ 8551009 h 17075939"/>
              <a:gd name="connsiteX239" fmla="*/ 13032314 w 16924678"/>
              <a:gd name="connsiteY239" fmla="*/ 8459557 h 17075939"/>
              <a:gd name="connsiteX240" fmla="*/ 12315663 w 16924678"/>
              <a:gd name="connsiteY240" fmla="*/ 7331485 h 17075939"/>
              <a:gd name="connsiteX241" fmla="*/ 11997148 w 16924678"/>
              <a:gd name="connsiteY241" fmla="*/ 5010964 h 17075939"/>
              <a:gd name="connsiteX242" fmla="*/ 10254839 w 16924678"/>
              <a:gd name="connsiteY242" fmla="*/ 5010964 h 17075939"/>
              <a:gd name="connsiteX243" fmla="*/ 10254839 w 16924678"/>
              <a:gd name="connsiteY243" fmla="*/ 6753273 h 17075939"/>
              <a:gd name="connsiteX244" fmla="*/ 11997149 w 16924678"/>
              <a:gd name="connsiteY244" fmla="*/ 6753273 h 17075939"/>
              <a:gd name="connsiteX245" fmla="*/ 11997148 w 16924678"/>
              <a:gd name="connsiteY245" fmla="*/ 5010964 h 17075939"/>
              <a:gd name="connsiteX246" fmla="*/ 14340808 w 16924678"/>
              <a:gd name="connsiteY246" fmla="*/ 4071980 h 17075939"/>
              <a:gd name="connsiteX247" fmla="*/ 14258606 w 16924678"/>
              <a:gd name="connsiteY247" fmla="*/ 4064972 h 17075939"/>
              <a:gd name="connsiteX248" fmla="*/ 13604103 w 16924678"/>
              <a:gd name="connsiteY248" fmla="*/ 3801232 h 17075939"/>
              <a:gd name="connsiteX249" fmla="*/ 13521648 w 16924678"/>
              <a:gd name="connsiteY249" fmla="*/ 3738184 h 17075939"/>
              <a:gd name="connsiteX250" fmla="*/ 12366011 w 16924678"/>
              <a:gd name="connsiteY250" fmla="*/ 4893821 h 17075939"/>
              <a:gd name="connsiteX251" fmla="*/ 12417627 w 16924678"/>
              <a:gd name="connsiteY251" fmla="*/ 4960022 h 17075939"/>
              <a:gd name="connsiteX252" fmla="*/ 12531205 w 16924678"/>
              <a:gd name="connsiteY252" fmla="*/ 6620027 h 17075939"/>
              <a:gd name="connsiteX253" fmla="*/ 12476279 w 16924678"/>
              <a:gd name="connsiteY253" fmla="*/ 6712975 h 17075939"/>
              <a:gd name="connsiteX254" fmla="*/ 12519321 w 16924678"/>
              <a:gd name="connsiteY254" fmla="*/ 6767186 h 17075939"/>
              <a:gd name="connsiteX255" fmla="*/ 13215958 w 16924678"/>
              <a:gd name="connsiteY255" fmla="*/ 7801111 h 17075939"/>
              <a:gd name="connsiteX256" fmla="*/ 13343176 w 16924678"/>
              <a:gd name="connsiteY256" fmla="*/ 8023805 h 17075939"/>
              <a:gd name="connsiteX257" fmla="*/ 13382735 w 16924678"/>
              <a:gd name="connsiteY257" fmla="*/ 7940504 h 17075939"/>
              <a:gd name="connsiteX258" fmla="*/ 14299089 w 16924678"/>
              <a:gd name="connsiteY258" fmla="*/ 4668394 h 17075939"/>
              <a:gd name="connsiteX259" fmla="*/ 12931659 w 16924678"/>
              <a:gd name="connsiteY259" fmla="*/ 2649765 h 17075939"/>
              <a:gd name="connsiteX260" fmla="*/ 12365200 w 16924678"/>
              <a:gd name="connsiteY260" fmla="*/ 2689389 h 17075939"/>
              <a:gd name="connsiteX261" fmla="*/ 9093091 w 16924678"/>
              <a:gd name="connsiteY261" fmla="*/ 3605744 h 17075939"/>
              <a:gd name="connsiteX262" fmla="*/ 8951398 w 16924678"/>
              <a:gd name="connsiteY262" fmla="*/ 3673031 h 17075939"/>
              <a:gd name="connsiteX263" fmla="*/ 9116102 w 16924678"/>
              <a:gd name="connsiteY263" fmla="*/ 3764289 h 17075939"/>
              <a:gd name="connsiteX264" fmla="*/ 10009957 w 16924678"/>
              <a:gd name="connsiteY264" fmla="*/ 4335953 h 17075939"/>
              <a:gd name="connsiteX265" fmla="*/ 10276984 w 16924678"/>
              <a:gd name="connsiteY265" fmla="*/ 4542555 h 17075939"/>
              <a:gd name="connsiteX266" fmla="*/ 10388082 w 16924678"/>
              <a:gd name="connsiteY266" fmla="*/ 4476904 h 17075939"/>
              <a:gd name="connsiteX267" fmla="*/ 12150718 w 16924678"/>
              <a:gd name="connsiteY267" fmla="*/ 4670503 h 17075939"/>
              <a:gd name="connsiteX268" fmla="*/ 12195131 w 16924678"/>
              <a:gd name="connsiteY268" fmla="*/ 4711412 h 17075939"/>
              <a:gd name="connsiteX269" fmla="*/ 13339427 w 16924678"/>
              <a:gd name="connsiteY269" fmla="*/ 3567116 h 17075939"/>
              <a:gd name="connsiteX270" fmla="*/ 13291862 w 16924678"/>
              <a:gd name="connsiteY270" fmla="*/ 3515151 h 17075939"/>
              <a:gd name="connsiteX271" fmla="*/ 12937102 w 16924678"/>
              <a:gd name="connsiteY271" fmla="*/ 2708220 h 17075939"/>
              <a:gd name="connsiteX272" fmla="*/ 13261066 w 16924678"/>
              <a:gd name="connsiteY272" fmla="*/ 1521093 h 17075939"/>
              <a:gd name="connsiteX273" fmla="*/ 12686874 w 16924678"/>
              <a:gd name="connsiteY273" fmla="*/ 1240658 h 17075939"/>
              <a:gd name="connsiteX274" fmla="*/ 8464530 w 16924678"/>
              <a:gd name="connsiteY274" fmla="*/ 450982 h 17075939"/>
              <a:gd name="connsiteX275" fmla="*/ 3701094 w 16924678"/>
              <a:gd name="connsiteY275" fmla="*/ 1498663 h 17075939"/>
              <a:gd name="connsiteX276" fmla="*/ 3661852 w 16924678"/>
              <a:gd name="connsiteY276" fmla="*/ 1521593 h 17075939"/>
              <a:gd name="connsiteX277" fmla="*/ 3730840 w 16924678"/>
              <a:gd name="connsiteY277" fmla="*/ 1615430 h 17075939"/>
              <a:gd name="connsiteX278" fmla="*/ 3973086 w 16924678"/>
              <a:gd name="connsiteY278" fmla="*/ 2241864 h 17075939"/>
              <a:gd name="connsiteX279" fmla="*/ 3980219 w 16924678"/>
              <a:gd name="connsiteY279" fmla="*/ 2304498 h 17075939"/>
              <a:gd name="connsiteX280" fmla="*/ 4913640 w 16924678"/>
              <a:gd name="connsiteY280" fmla="*/ 2369788 h 17075939"/>
              <a:gd name="connsiteX281" fmla="*/ 8185751 w 16924678"/>
              <a:gd name="connsiteY281" fmla="*/ 3286142 h 17075939"/>
              <a:gd name="connsiteX282" fmla="*/ 8421594 w 16924678"/>
              <a:gd name="connsiteY282" fmla="*/ 3398140 h 17075939"/>
              <a:gd name="connsiteX283" fmla="*/ 8422377 w 16924678"/>
              <a:gd name="connsiteY283" fmla="*/ 3397737 h 17075939"/>
              <a:gd name="connsiteX284" fmla="*/ 12008211 w 16924678"/>
              <a:gd name="connsiteY284" fmla="*/ 2332399 h 17075939"/>
              <a:gd name="connsiteX285" fmla="*/ 12941256 w 16924678"/>
              <a:gd name="connsiteY285" fmla="*/ 2267136 h 17075939"/>
              <a:gd name="connsiteX286" fmla="*/ 12949388 w 16924678"/>
              <a:gd name="connsiteY286" fmla="*/ 2210327 h 17075939"/>
              <a:gd name="connsiteX287" fmla="*/ 13184638 w 16924678"/>
              <a:gd name="connsiteY287" fmla="*/ 1625052 h 17075939"/>
              <a:gd name="connsiteX288" fmla="*/ 15488551 w 16924678"/>
              <a:gd name="connsiteY288" fmla="*/ 3745912 h 17075939"/>
              <a:gd name="connsiteX289" fmla="*/ 15383057 w 16924678"/>
              <a:gd name="connsiteY289" fmla="*/ 3823471 h 17075939"/>
              <a:gd name="connsiteX290" fmla="*/ 14723594 w 16924678"/>
              <a:gd name="connsiteY290" fmla="*/ 4070532 h 17075939"/>
              <a:gd name="connsiteX291" fmla="*/ 14722864 w 16924678"/>
              <a:gd name="connsiteY291" fmla="*/ 4070577 h 17075939"/>
              <a:gd name="connsiteX292" fmla="*/ 14656078 w 16924678"/>
              <a:gd name="connsiteY292" fmla="*/ 5025383 h 17075939"/>
              <a:gd name="connsiteX293" fmla="*/ 13739723 w 16924678"/>
              <a:gd name="connsiteY293" fmla="*/ 8297491 h 17075939"/>
              <a:gd name="connsiteX294" fmla="*/ 13621740 w 16924678"/>
              <a:gd name="connsiteY294" fmla="*/ 8545941 h 17075939"/>
              <a:gd name="connsiteX295" fmla="*/ 13784529 w 16924678"/>
              <a:gd name="connsiteY295" fmla="*/ 8886679 h 17075939"/>
              <a:gd name="connsiteX296" fmla="*/ 14751523 w 16924678"/>
              <a:gd name="connsiteY296" fmla="*/ 12729692 h 17075939"/>
              <a:gd name="connsiteX297" fmla="*/ 14761039 w 16924678"/>
              <a:gd name="connsiteY297" fmla="*/ 13034434 h 17075939"/>
              <a:gd name="connsiteX298" fmla="*/ 14766248 w 16924678"/>
              <a:gd name="connsiteY298" fmla="*/ 13035026 h 17075939"/>
              <a:gd name="connsiteX299" fmla="*/ 15392682 w 16924678"/>
              <a:gd name="connsiteY299" fmla="*/ 13277273 h 17075939"/>
              <a:gd name="connsiteX300" fmla="*/ 15465581 w 16924678"/>
              <a:gd name="connsiteY300" fmla="*/ 13330866 h 17075939"/>
              <a:gd name="connsiteX301" fmla="*/ 15544454 w 16924678"/>
              <a:gd name="connsiteY301" fmla="*/ 13175070 h 17075939"/>
              <a:gd name="connsiteX302" fmla="*/ 16473697 w 16924678"/>
              <a:gd name="connsiteY302" fmla="*/ 8645589 h 17075939"/>
              <a:gd name="connsiteX303" fmla="*/ 15684017 w 16924678"/>
              <a:gd name="connsiteY303" fmla="*/ 4423241 h 17075939"/>
              <a:gd name="connsiteX304" fmla="*/ 15392131 w 16924678"/>
              <a:gd name="connsiteY304" fmla="*/ 3825601 h 17075939"/>
              <a:gd name="connsiteX305" fmla="*/ 15485342 w 16924678"/>
              <a:gd name="connsiteY305" fmla="*/ 3749464 h 17075939"/>
              <a:gd name="connsiteX306" fmla="*/ 15381124 w 16924678"/>
              <a:gd name="connsiteY306" fmla="*/ 1626988 h 17075939"/>
              <a:gd name="connsiteX307" fmla="*/ 13638814 w 16924678"/>
              <a:gd name="connsiteY307" fmla="*/ 1626988 h 17075939"/>
              <a:gd name="connsiteX308" fmla="*/ 13638815 w 16924678"/>
              <a:gd name="connsiteY308" fmla="*/ 3369297 h 17075939"/>
              <a:gd name="connsiteX309" fmla="*/ 15381124 w 16924678"/>
              <a:gd name="connsiteY309" fmla="*/ 3369298 h 17075939"/>
              <a:gd name="connsiteX310" fmla="*/ 15381124 w 16924678"/>
              <a:gd name="connsiteY310" fmla="*/ 1626988 h 17075939"/>
              <a:gd name="connsiteX311" fmla="*/ 15631974 w 16924678"/>
              <a:gd name="connsiteY311" fmla="*/ 1376134 h 17075939"/>
              <a:gd name="connsiteX312" fmla="*/ 15835302 w 16924678"/>
              <a:gd name="connsiteY312" fmla="*/ 3371226 h 17075939"/>
              <a:gd name="connsiteX313" fmla="*/ 15808110 w 16924678"/>
              <a:gd name="connsiteY313" fmla="*/ 3408211 h 17075939"/>
              <a:gd name="connsiteX314" fmla="*/ 15861964 w 16924678"/>
              <a:gd name="connsiteY314" fmla="*/ 3511467 h 17075939"/>
              <a:gd name="connsiteX315" fmla="*/ 16924678 w 16924678"/>
              <a:gd name="connsiteY315" fmla="*/ 8645592 h 17075939"/>
              <a:gd name="connsiteX316" fmla="*/ 16004867 w 16924678"/>
              <a:gd name="connsiteY316" fmla="*/ 13470873 h 17075939"/>
              <a:gd name="connsiteX317" fmla="*/ 15864260 w 16924678"/>
              <a:gd name="connsiteY317" fmla="*/ 13762232 h 17075939"/>
              <a:gd name="connsiteX318" fmla="*/ 15924807 w 16924678"/>
              <a:gd name="connsiteY318" fmla="*/ 13864693 h 17075939"/>
              <a:gd name="connsiteX319" fmla="*/ 15641605 w 16924678"/>
              <a:gd name="connsiteY319" fmla="*/ 15724607 h 17075939"/>
              <a:gd name="connsiteX320" fmla="*/ 13781688 w 16924678"/>
              <a:gd name="connsiteY320" fmla="*/ 16007812 h 17075939"/>
              <a:gd name="connsiteX321" fmla="*/ 13696784 w 16924678"/>
              <a:gd name="connsiteY321" fmla="*/ 15957639 h 17075939"/>
              <a:gd name="connsiteX322" fmla="*/ 13285479 w 16924678"/>
              <a:gd name="connsiteY322" fmla="*/ 16156131 h 17075939"/>
              <a:gd name="connsiteX323" fmla="*/ 8460201 w 16924678"/>
              <a:gd name="connsiteY323" fmla="*/ 17075939 h 17075939"/>
              <a:gd name="connsiteX324" fmla="*/ 3326077 w 16924678"/>
              <a:gd name="connsiteY324" fmla="*/ 16013224 h 17075939"/>
              <a:gd name="connsiteX325" fmla="*/ 3220645 w 16924678"/>
              <a:gd name="connsiteY325" fmla="*/ 15958237 h 17075939"/>
              <a:gd name="connsiteX326" fmla="*/ 3153050 w 16924678"/>
              <a:gd name="connsiteY326" fmla="*/ 15998181 h 17075939"/>
              <a:gd name="connsiteX327" fmla="*/ 1293134 w 16924678"/>
              <a:gd name="connsiteY327" fmla="*/ 15714974 h 17075939"/>
              <a:gd name="connsiteX328" fmla="*/ 1009928 w 16924678"/>
              <a:gd name="connsiteY328" fmla="*/ 13855059 h 17075939"/>
              <a:gd name="connsiteX329" fmla="*/ 1075379 w 16924678"/>
              <a:gd name="connsiteY329" fmla="*/ 13744299 h 17075939"/>
              <a:gd name="connsiteX330" fmla="*/ 1053165 w 16924678"/>
              <a:gd name="connsiteY330" fmla="*/ 13701514 h 17075939"/>
              <a:gd name="connsiteX331" fmla="*/ 25 w 16924678"/>
              <a:gd name="connsiteY331" fmla="*/ 8565420 h 17075939"/>
              <a:gd name="connsiteX332" fmla="*/ 928826 w 16924678"/>
              <a:gd name="connsiteY332" fmla="*/ 3741865 h 17075939"/>
              <a:gd name="connsiteX333" fmla="*/ 1100085 w 16924678"/>
              <a:gd name="connsiteY333" fmla="*/ 3388674 h 17075939"/>
              <a:gd name="connsiteX334" fmla="*/ 1080180 w 16924678"/>
              <a:gd name="connsiteY334" fmla="*/ 3361599 h 17075939"/>
              <a:gd name="connsiteX335" fmla="*/ 1283507 w 16924678"/>
              <a:gd name="connsiteY335" fmla="*/ 1366509 h 17075939"/>
              <a:gd name="connsiteX336" fmla="*/ 3143420 w 16924678"/>
              <a:gd name="connsiteY336" fmla="*/ 1083306 h 17075939"/>
              <a:gd name="connsiteX337" fmla="*/ 3214014 w 16924678"/>
              <a:gd name="connsiteY337" fmla="*/ 1125022 h 17075939"/>
              <a:gd name="connsiteX338" fmla="*/ 3639245 w 16924678"/>
              <a:gd name="connsiteY338" fmla="*/ 919811 h 17075939"/>
              <a:gd name="connsiteX339" fmla="*/ 8464527 w 16924678"/>
              <a:gd name="connsiteY339" fmla="*/ 0 h 17075939"/>
              <a:gd name="connsiteX340" fmla="*/ 13598648 w 16924678"/>
              <a:gd name="connsiteY340" fmla="*/ 1062711 h 17075939"/>
              <a:gd name="connsiteX341" fmla="*/ 13717921 w 16924678"/>
              <a:gd name="connsiteY341" fmla="*/ 1124918 h 17075939"/>
              <a:gd name="connsiteX342" fmla="*/ 13772058 w 16924678"/>
              <a:gd name="connsiteY342" fmla="*/ 1092928 h 17075939"/>
              <a:gd name="connsiteX343" fmla="*/ 15631974 w 16924678"/>
              <a:gd name="connsiteY343" fmla="*/ 1376134 h 170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</a:cxnLst>
            <a:rect l="l" t="t" r="r" b="b"/>
            <a:pathLst>
              <a:path w="16924678" h="17075939">
                <a:moveTo>
                  <a:pt x="3286292" y="13721820"/>
                </a:moveTo>
                <a:cubicBezTo>
                  <a:pt x="2805168" y="13240695"/>
                  <a:pt x="2025108" y="13240695"/>
                  <a:pt x="1543983" y="13721820"/>
                </a:cubicBezTo>
                <a:cubicBezTo>
                  <a:pt x="1062858" y="14202945"/>
                  <a:pt x="1062859" y="14983004"/>
                  <a:pt x="1543983" y="15464129"/>
                </a:cubicBezTo>
                <a:cubicBezTo>
                  <a:pt x="2025109" y="15945254"/>
                  <a:pt x="2805168" y="15945254"/>
                  <a:pt x="3286293" y="15464129"/>
                </a:cubicBezTo>
                <a:cubicBezTo>
                  <a:pt x="3767417" y="14983005"/>
                  <a:pt x="3767418" y="14202945"/>
                  <a:pt x="3286292" y="13721820"/>
                </a:cubicBezTo>
                <a:close/>
                <a:moveTo>
                  <a:pt x="8034878" y="13419521"/>
                </a:moveTo>
                <a:lnTo>
                  <a:pt x="7756550" y="13260520"/>
                </a:lnTo>
                <a:cubicBezTo>
                  <a:pt x="7402659" y="13049638"/>
                  <a:pt x="7057374" y="12817410"/>
                  <a:pt x="6722624" y="12563882"/>
                </a:cubicBezTo>
                <a:lnTo>
                  <a:pt x="6678517" y="12528862"/>
                </a:lnTo>
                <a:lnTo>
                  <a:pt x="6588435" y="12585955"/>
                </a:lnTo>
                <a:cubicBezTo>
                  <a:pt x="6072813" y="12881945"/>
                  <a:pt x="5426445" y="12864737"/>
                  <a:pt x="4926025" y="12534329"/>
                </a:cubicBezTo>
                <a:lnTo>
                  <a:pt x="4810463" y="12449369"/>
                </a:lnTo>
                <a:lnTo>
                  <a:pt x="3655184" y="13604649"/>
                </a:lnTo>
                <a:lnTo>
                  <a:pt x="3718231" y="13687104"/>
                </a:lnTo>
                <a:cubicBezTo>
                  <a:pt x="3857225" y="13886552"/>
                  <a:pt x="3945138" y="14110794"/>
                  <a:pt x="3981971" y="14341608"/>
                </a:cubicBezTo>
                <a:lnTo>
                  <a:pt x="3995486" y="14500132"/>
                </a:lnTo>
                <a:lnTo>
                  <a:pt x="4903233" y="14401054"/>
                </a:lnTo>
                <a:cubicBezTo>
                  <a:pt x="5954772" y="14238460"/>
                  <a:pt x="6993012" y="13920053"/>
                  <a:pt x="7980329" y="13446674"/>
                </a:cubicBezTo>
                <a:close/>
                <a:moveTo>
                  <a:pt x="3609779" y="8962230"/>
                </a:moveTo>
                <a:lnTo>
                  <a:pt x="3586921" y="9008150"/>
                </a:lnTo>
                <a:cubicBezTo>
                  <a:pt x="3113542" y="9995467"/>
                  <a:pt x="2795134" y="11033706"/>
                  <a:pt x="2632539" y="12085244"/>
                </a:cubicBezTo>
                <a:lnTo>
                  <a:pt x="2531456" y="13011373"/>
                </a:lnTo>
                <a:lnTo>
                  <a:pt x="2625219" y="13020103"/>
                </a:lnTo>
                <a:cubicBezTo>
                  <a:pt x="2914633" y="13058544"/>
                  <a:pt x="3195474" y="13176797"/>
                  <a:pt x="3432150" y="13374862"/>
                </a:cubicBezTo>
                <a:lnTo>
                  <a:pt x="3484115" y="13422428"/>
                </a:lnTo>
                <a:lnTo>
                  <a:pt x="4628889" y="12277654"/>
                </a:lnTo>
                <a:lnTo>
                  <a:pt x="4568182" y="12210490"/>
                </a:lnTo>
                <a:cubicBezTo>
                  <a:pt x="4123403" y="11665160"/>
                  <a:pt x="4095604" y="10893134"/>
                  <a:pt x="4484785" y="10319466"/>
                </a:cubicBezTo>
                <a:lnTo>
                  <a:pt x="4490493" y="10311853"/>
                </a:lnTo>
                <a:lnTo>
                  <a:pt x="4291392" y="10054519"/>
                </a:lnTo>
                <a:cubicBezTo>
                  <a:pt x="4085269" y="9763451"/>
                  <a:pt x="3894705" y="9465098"/>
                  <a:pt x="3719728" y="9160663"/>
                </a:cubicBezTo>
                <a:close/>
                <a:moveTo>
                  <a:pt x="6670265" y="10337847"/>
                </a:moveTo>
                <a:cubicBezTo>
                  <a:pt x="6189141" y="9856722"/>
                  <a:pt x="5409081" y="9856722"/>
                  <a:pt x="4927956" y="10337846"/>
                </a:cubicBezTo>
                <a:cubicBezTo>
                  <a:pt x="4446832" y="10818971"/>
                  <a:pt x="4446832" y="11599031"/>
                  <a:pt x="4927957" y="12080156"/>
                </a:cubicBezTo>
                <a:cubicBezTo>
                  <a:pt x="5409082" y="12561281"/>
                  <a:pt x="6189141" y="12561281"/>
                  <a:pt x="6670266" y="12080156"/>
                </a:cubicBezTo>
                <a:cubicBezTo>
                  <a:pt x="7151391" y="11599031"/>
                  <a:pt x="7151391" y="10818972"/>
                  <a:pt x="6670265" y="10337847"/>
                </a:cubicBezTo>
                <a:close/>
                <a:moveTo>
                  <a:pt x="12946474" y="14804247"/>
                </a:moveTo>
                <a:lnTo>
                  <a:pt x="12685129" y="14796086"/>
                </a:lnTo>
                <a:cubicBezTo>
                  <a:pt x="11377514" y="14712454"/>
                  <a:pt x="10072709" y="14389591"/>
                  <a:pt x="8842117" y="13829090"/>
                </a:cubicBezTo>
                <a:lnTo>
                  <a:pt x="8558449" y="13693567"/>
                </a:lnTo>
                <a:lnTo>
                  <a:pt x="8506065" y="13720993"/>
                </a:lnTo>
                <a:cubicBezTo>
                  <a:pt x="7169526" y="14389807"/>
                  <a:pt x="5734551" y="14771271"/>
                  <a:pt x="4296174" y="14863266"/>
                </a:cubicBezTo>
                <a:lnTo>
                  <a:pt x="3973449" y="14873343"/>
                </a:lnTo>
                <a:lnTo>
                  <a:pt x="3939231" y="15035535"/>
                </a:lnTo>
                <a:cubicBezTo>
                  <a:pt x="3895680" y="15186022"/>
                  <a:pt x="3829426" y="15331329"/>
                  <a:pt x="3740470" y="15466057"/>
                </a:cubicBezTo>
                <a:lnTo>
                  <a:pt x="3672147" y="15558990"/>
                </a:lnTo>
                <a:lnTo>
                  <a:pt x="4237850" y="15835277"/>
                </a:lnTo>
                <a:cubicBezTo>
                  <a:pt x="5392984" y="16329275"/>
                  <a:pt x="6861564" y="16624962"/>
                  <a:pt x="8460197" y="16624959"/>
                </a:cubicBezTo>
                <a:cubicBezTo>
                  <a:pt x="10320433" y="16624962"/>
                  <a:pt x="12004563" y="16224585"/>
                  <a:pt x="13223630" y="15577279"/>
                </a:cubicBezTo>
                <a:lnTo>
                  <a:pt x="13255336" y="15558753"/>
                </a:lnTo>
                <a:lnTo>
                  <a:pt x="13194268" y="15475687"/>
                </a:lnTo>
                <a:cubicBezTo>
                  <a:pt x="13060835" y="15273595"/>
                  <a:pt x="12978481" y="15047699"/>
                  <a:pt x="12947207" y="14816225"/>
                </a:cubicBezTo>
                <a:close/>
                <a:moveTo>
                  <a:pt x="2262764" y="4065246"/>
                </a:moveTo>
                <a:lnTo>
                  <a:pt x="2191888" y="4060906"/>
                </a:lnTo>
                <a:cubicBezTo>
                  <a:pt x="1960414" y="4029632"/>
                  <a:pt x="1734518" y="3947279"/>
                  <a:pt x="1532426" y="3813845"/>
                </a:cubicBezTo>
                <a:lnTo>
                  <a:pt x="1511345" y="3798347"/>
                </a:lnTo>
                <a:lnTo>
                  <a:pt x="1507562" y="3804793"/>
                </a:lnTo>
                <a:cubicBezTo>
                  <a:pt x="857984" y="5022651"/>
                  <a:pt x="454468" y="6706031"/>
                  <a:pt x="451005" y="8566265"/>
                </a:cubicBezTo>
                <a:cubicBezTo>
                  <a:pt x="448023" y="10164897"/>
                  <a:pt x="740972" y="11634026"/>
                  <a:pt x="1232811" y="12790073"/>
                </a:cubicBezTo>
                <a:lnTo>
                  <a:pt x="1485250" y="13309397"/>
                </a:lnTo>
                <a:lnTo>
                  <a:pt x="1542051" y="13267638"/>
                </a:lnTo>
                <a:cubicBezTo>
                  <a:pt x="1722491" y="13148501"/>
                  <a:pt x="1921907" y="13070085"/>
                  <a:pt x="2127326" y="13032389"/>
                </a:cubicBezTo>
                <a:lnTo>
                  <a:pt x="2159854" y="13027733"/>
                </a:lnTo>
                <a:lnTo>
                  <a:pt x="2170328" y="12692304"/>
                </a:lnTo>
                <a:cubicBezTo>
                  <a:pt x="2262325" y="11253928"/>
                  <a:pt x="2643788" y="9818952"/>
                  <a:pt x="3312602" y="8482413"/>
                </a:cubicBezTo>
                <a:lnTo>
                  <a:pt x="3338136" y="8433642"/>
                </a:lnTo>
                <a:lnTo>
                  <a:pt x="3241579" y="8230311"/>
                </a:lnTo>
                <a:cubicBezTo>
                  <a:pt x="2762318" y="7178984"/>
                  <a:pt x="2456534" y="6073435"/>
                  <a:pt x="2325224" y="4958202"/>
                </a:cubicBezTo>
                <a:close/>
                <a:moveTo>
                  <a:pt x="9586962" y="10847720"/>
                </a:moveTo>
                <a:lnTo>
                  <a:pt x="9561507" y="10824558"/>
                </a:lnTo>
                <a:cubicBezTo>
                  <a:pt x="9313041" y="10619529"/>
                  <a:pt x="8863385" y="10482571"/>
                  <a:pt x="8349932" y="10482571"/>
                </a:cubicBezTo>
                <a:cubicBezTo>
                  <a:pt x="7983179" y="10482571"/>
                  <a:pt x="7648978" y="10552448"/>
                  <a:pt x="7397395" y="10667096"/>
                </a:cubicBezTo>
                <a:lnTo>
                  <a:pt x="7305689" y="10714187"/>
                </a:lnTo>
                <a:lnTo>
                  <a:pt x="7330948" y="10794131"/>
                </a:lnTo>
                <a:cubicBezTo>
                  <a:pt x="7447438" y="11225848"/>
                  <a:pt x="7378603" y="11697146"/>
                  <a:pt x="7124444" y="12082084"/>
                </a:cubicBezTo>
                <a:lnTo>
                  <a:pt x="7054227" y="12177593"/>
                </a:lnTo>
                <a:lnTo>
                  <a:pt x="7286924" y="12360224"/>
                </a:lnTo>
                <a:cubicBezTo>
                  <a:pt x="7651991" y="12623840"/>
                  <a:pt x="8028817" y="12862743"/>
                  <a:pt x="8414995" y="13076876"/>
                </a:cubicBezTo>
                <a:lnTo>
                  <a:pt x="8553403" y="13150964"/>
                </a:lnTo>
                <a:lnTo>
                  <a:pt x="8566307" y="13144057"/>
                </a:lnTo>
                <a:cubicBezTo>
                  <a:pt x="8952485" y="12929923"/>
                  <a:pt x="9329311" y="12691021"/>
                  <a:pt x="9694378" y="12427405"/>
                </a:cubicBezTo>
                <a:lnTo>
                  <a:pt x="9926748" y="12245030"/>
                </a:lnTo>
                <a:lnTo>
                  <a:pt x="9899884" y="12215307"/>
                </a:lnTo>
                <a:cubicBezTo>
                  <a:pt x="9582184" y="11825786"/>
                  <a:pt x="9477230" y="11320603"/>
                  <a:pt x="9585021" y="10854662"/>
                </a:cubicBezTo>
                <a:close/>
                <a:moveTo>
                  <a:pt x="6171616" y="7429457"/>
                </a:moveTo>
                <a:lnTo>
                  <a:pt x="6161806" y="7420757"/>
                </a:lnTo>
                <a:lnTo>
                  <a:pt x="6153452" y="7423094"/>
                </a:lnTo>
                <a:cubicBezTo>
                  <a:pt x="5687513" y="7530886"/>
                  <a:pt x="5182332" y="7425934"/>
                  <a:pt x="4792811" y="7108235"/>
                </a:cubicBezTo>
                <a:lnTo>
                  <a:pt x="4768975" y="7086690"/>
                </a:lnTo>
                <a:lnTo>
                  <a:pt x="4606191" y="7294101"/>
                </a:lnTo>
                <a:cubicBezTo>
                  <a:pt x="4342573" y="7659167"/>
                  <a:pt x="4103672" y="8035994"/>
                  <a:pt x="3889537" y="8422170"/>
                </a:cubicBezTo>
                <a:lnTo>
                  <a:pt x="3878730" y="8442363"/>
                </a:lnTo>
                <a:lnTo>
                  <a:pt x="3906934" y="8497256"/>
                </a:lnTo>
                <a:cubicBezTo>
                  <a:pt x="4126379" y="8908400"/>
                  <a:pt x="4373548" y="9309441"/>
                  <a:pt x="4648379" y="9697532"/>
                </a:cubicBezTo>
                <a:lnTo>
                  <a:pt x="4840845" y="9946288"/>
                </a:lnTo>
                <a:lnTo>
                  <a:pt x="4926024" y="9883665"/>
                </a:lnTo>
                <a:cubicBezTo>
                  <a:pt x="5349457" y="9604090"/>
                  <a:pt x="5877385" y="9548757"/>
                  <a:pt x="6342179" y="9717668"/>
                </a:cubicBezTo>
                <a:lnTo>
                  <a:pt x="6346728" y="9719545"/>
                </a:lnTo>
                <a:lnTo>
                  <a:pt x="6381713" y="9651414"/>
                </a:lnTo>
                <a:cubicBezTo>
                  <a:pt x="6496361" y="9399831"/>
                  <a:pt x="6566238" y="9065630"/>
                  <a:pt x="6566238" y="8698878"/>
                </a:cubicBezTo>
                <a:cubicBezTo>
                  <a:pt x="6566238" y="8142637"/>
                  <a:pt x="6405503" y="7661268"/>
                  <a:pt x="6171616" y="7429457"/>
                </a:cubicBezTo>
                <a:close/>
                <a:moveTo>
                  <a:pt x="12120954" y="12453090"/>
                </a:moveTo>
                <a:lnTo>
                  <a:pt x="12003900" y="12539147"/>
                </a:lnTo>
                <a:cubicBezTo>
                  <a:pt x="11503480" y="12869554"/>
                  <a:pt x="10857112" y="12886762"/>
                  <a:pt x="10341490" y="12590773"/>
                </a:cubicBezTo>
                <a:lnTo>
                  <a:pt x="10323659" y="12579471"/>
                </a:lnTo>
                <a:lnTo>
                  <a:pt x="10258679" y="12631063"/>
                </a:lnTo>
                <a:cubicBezTo>
                  <a:pt x="9923929" y="12884592"/>
                  <a:pt x="9578644" y="13116818"/>
                  <a:pt x="9224753" y="13327700"/>
                </a:cubicBezTo>
                <a:lnTo>
                  <a:pt x="9074611" y="13413473"/>
                </a:lnTo>
                <a:lnTo>
                  <a:pt x="9298659" y="13516857"/>
                </a:lnTo>
                <a:cubicBezTo>
                  <a:pt x="10196072" y="13914996"/>
                  <a:pt x="11131684" y="14187539"/>
                  <a:pt x="12078070" y="14333875"/>
                </a:cubicBezTo>
                <a:lnTo>
                  <a:pt x="12946170" y="14428625"/>
                </a:lnTo>
                <a:lnTo>
                  <a:pt x="12952767" y="14351238"/>
                </a:lnTo>
                <a:cubicBezTo>
                  <a:pt x="12989601" y="14120426"/>
                  <a:pt x="13077514" y="13896182"/>
                  <a:pt x="13216508" y="13696736"/>
                </a:cubicBezTo>
                <a:lnTo>
                  <a:pt x="13280677" y="13612813"/>
                </a:lnTo>
                <a:close/>
                <a:moveTo>
                  <a:pt x="3395301" y="3727437"/>
                </a:moveTo>
                <a:lnTo>
                  <a:pt x="3311379" y="3791606"/>
                </a:lnTo>
                <a:cubicBezTo>
                  <a:pt x="3111931" y="3930599"/>
                  <a:pt x="2887688" y="4018513"/>
                  <a:pt x="2656875" y="4055346"/>
                </a:cubicBezTo>
                <a:lnTo>
                  <a:pt x="2644105" y="4056435"/>
                </a:lnTo>
                <a:lnTo>
                  <a:pt x="2682213" y="4601214"/>
                </a:lnTo>
                <a:cubicBezTo>
                  <a:pt x="2813523" y="5716446"/>
                  <a:pt x="3119307" y="6821996"/>
                  <a:pt x="3598568" y="7873323"/>
                </a:cubicBezTo>
                <a:lnTo>
                  <a:pt x="3618866" y="7916067"/>
                </a:lnTo>
                <a:lnTo>
                  <a:pt x="3705894" y="7763726"/>
                </a:lnTo>
                <a:cubicBezTo>
                  <a:pt x="3916777" y="7409834"/>
                  <a:pt x="4149004" y="7064550"/>
                  <a:pt x="4402532" y="6729800"/>
                </a:cubicBezTo>
                <a:lnTo>
                  <a:pt x="4433035" y="6691382"/>
                </a:lnTo>
                <a:lnTo>
                  <a:pt x="4417346" y="6666629"/>
                </a:lnTo>
                <a:cubicBezTo>
                  <a:pt x="4121356" y="6151006"/>
                  <a:pt x="4138563" y="5504637"/>
                  <a:pt x="4468971" y="5004218"/>
                </a:cubicBezTo>
                <a:lnTo>
                  <a:pt x="4555027" y="4887163"/>
                </a:lnTo>
                <a:close/>
                <a:moveTo>
                  <a:pt x="15390751" y="13731455"/>
                </a:moveTo>
                <a:cubicBezTo>
                  <a:pt x="14909626" y="13250330"/>
                  <a:pt x="14129567" y="13250331"/>
                  <a:pt x="13648446" y="13731452"/>
                </a:cubicBezTo>
                <a:cubicBezTo>
                  <a:pt x="13167321" y="14212577"/>
                  <a:pt x="13167321" y="14992635"/>
                  <a:pt x="13648446" y="15473760"/>
                </a:cubicBezTo>
                <a:cubicBezTo>
                  <a:pt x="14129571" y="15954886"/>
                  <a:pt x="14909630" y="15954885"/>
                  <a:pt x="15390754" y="15473760"/>
                </a:cubicBezTo>
                <a:cubicBezTo>
                  <a:pt x="15871876" y="14992639"/>
                  <a:pt x="15871876" y="14212581"/>
                  <a:pt x="15390751" y="13731455"/>
                </a:cubicBezTo>
                <a:close/>
                <a:moveTo>
                  <a:pt x="12001964" y="10342668"/>
                </a:moveTo>
                <a:cubicBezTo>
                  <a:pt x="11701261" y="10041965"/>
                  <a:pt x="11283787" y="9929201"/>
                  <a:pt x="10895506" y="10004376"/>
                </a:cubicBezTo>
                <a:lnTo>
                  <a:pt x="10824574" y="10021694"/>
                </a:lnTo>
                <a:lnTo>
                  <a:pt x="10743221" y="10045446"/>
                </a:lnTo>
                <a:lnTo>
                  <a:pt x="10667208" y="10072034"/>
                </a:lnTo>
                <a:cubicBezTo>
                  <a:pt x="10518902" y="10132173"/>
                  <a:pt x="10379938" y="10222384"/>
                  <a:pt x="10259658" y="10342664"/>
                </a:cubicBezTo>
                <a:cubicBezTo>
                  <a:pt x="9778533" y="10823789"/>
                  <a:pt x="9778534" y="11603848"/>
                  <a:pt x="10259659" y="12084973"/>
                </a:cubicBezTo>
                <a:cubicBezTo>
                  <a:pt x="10740783" y="12566098"/>
                  <a:pt x="11520843" y="12566098"/>
                  <a:pt x="12001968" y="12084974"/>
                </a:cubicBezTo>
                <a:cubicBezTo>
                  <a:pt x="12483089" y="11603852"/>
                  <a:pt x="12483088" y="10823793"/>
                  <a:pt x="12001964" y="10342668"/>
                </a:cubicBezTo>
                <a:close/>
                <a:moveTo>
                  <a:pt x="6665455" y="5006160"/>
                </a:moveTo>
                <a:cubicBezTo>
                  <a:pt x="6184330" y="4525034"/>
                  <a:pt x="5404271" y="4525034"/>
                  <a:pt x="4923150" y="5006156"/>
                </a:cubicBezTo>
                <a:cubicBezTo>
                  <a:pt x="4442025" y="5487280"/>
                  <a:pt x="4442025" y="6267339"/>
                  <a:pt x="4923150" y="6748465"/>
                </a:cubicBezTo>
                <a:cubicBezTo>
                  <a:pt x="5404275" y="7229590"/>
                  <a:pt x="6184335" y="7229590"/>
                  <a:pt x="6665459" y="6748465"/>
                </a:cubicBezTo>
                <a:cubicBezTo>
                  <a:pt x="7146581" y="6267344"/>
                  <a:pt x="7146580" y="5487285"/>
                  <a:pt x="6665455" y="5006160"/>
                </a:cubicBezTo>
                <a:close/>
                <a:moveTo>
                  <a:pt x="3276662" y="1617366"/>
                </a:moveTo>
                <a:cubicBezTo>
                  <a:pt x="2795538" y="1136242"/>
                  <a:pt x="2015478" y="1136242"/>
                  <a:pt x="1534357" y="1617363"/>
                </a:cubicBezTo>
                <a:cubicBezTo>
                  <a:pt x="1053232" y="2098488"/>
                  <a:pt x="1053233" y="2878547"/>
                  <a:pt x="1534357" y="3359671"/>
                </a:cubicBezTo>
                <a:cubicBezTo>
                  <a:pt x="2015482" y="3840797"/>
                  <a:pt x="2795541" y="3840797"/>
                  <a:pt x="3276666" y="3359672"/>
                </a:cubicBezTo>
                <a:cubicBezTo>
                  <a:pt x="3757787" y="2878551"/>
                  <a:pt x="3757787" y="2098492"/>
                  <a:pt x="3276662" y="1617366"/>
                </a:cubicBezTo>
                <a:close/>
                <a:moveTo>
                  <a:pt x="10338974" y="7259192"/>
                </a:moveTo>
                <a:lnTo>
                  <a:pt x="10236463" y="7196441"/>
                </a:lnTo>
                <a:cubicBezTo>
                  <a:pt x="10154511" y="7140844"/>
                  <a:pt x="10076606" y="7076736"/>
                  <a:pt x="10003989" y="7004119"/>
                </a:cubicBezTo>
                <a:cubicBezTo>
                  <a:pt x="9926531" y="6926661"/>
                  <a:pt x="9858756" y="6843187"/>
                  <a:pt x="9800662" y="6755201"/>
                </a:cubicBezTo>
                <a:lnTo>
                  <a:pt x="9778018" y="6716883"/>
                </a:lnTo>
                <a:lnTo>
                  <a:pt x="9770316" y="6721564"/>
                </a:lnTo>
                <a:cubicBezTo>
                  <a:pt x="9440125" y="6887121"/>
                  <a:pt x="8983977" y="6989519"/>
                  <a:pt x="8480127" y="6989519"/>
                </a:cubicBezTo>
                <a:cubicBezTo>
                  <a:pt x="8007768" y="6989520"/>
                  <a:pt x="7577332" y="6899522"/>
                  <a:pt x="7253306" y="6751859"/>
                </a:cubicBezTo>
                <a:lnTo>
                  <a:pt x="7147456" y="6697505"/>
                </a:lnTo>
                <a:lnTo>
                  <a:pt x="7119627" y="6750390"/>
                </a:lnTo>
                <a:cubicBezTo>
                  <a:pt x="7061533" y="6838375"/>
                  <a:pt x="6993757" y="6921849"/>
                  <a:pt x="6916302" y="6999304"/>
                </a:cubicBezTo>
                <a:cubicBezTo>
                  <a:pt x="6807377" y="7108229"/>
                  <a:pt x="6686555" y="7198008"/>
                  <a:pt x="6558020" y="7268640"/>
                </a:cubicBezTo>
                <a:lnTo>
                  <a:pt x="6454691" y="7319336"/>
                </a:lnTo>
                <a:lnTo>
                  <a:pt x="6533112" y="7472054"/>
                </a:lnTo>
                <a:cubicBezTo>
                  <a:pt x="6680775" y="7796079"/>
                  <a:pt x="6770772" y="8226515"/>
                  <a:pt x="6770772" y="8698874"/>
                </a:cubicBezTo>
                <a:cubicBezTo>
                  <a:pt x="6770772" y="9076762"/>
                  <a:pt x="6713173" y="9427817"/>
                  <a:pt x="6614531" y="9719024"/>
                </a:cubicBezTo>
                <a:lnTo>
                  <a:pt x="6574803" y="9824981"/>
                </a:lnTo>
                <a:lnTo>
                  <a:pt x="6588435" y="9832039"/>
                </a:lnTo>
                <a:cubicBezTo>
                  <a:pt x="6707425" y="9900345"/>
                  <a:pt x="6819452" y="9985329"/>
                  <a:pt x="6921115" y="10086993"/>
                </a:cubicBezTo>
                <a:cubicBezTo>
                  <a:pt x="7022780" y="10188657"/>
                  <a:pt x="7107764" y="10300684"/>
                  <a:pt x="7176069" y="10419673"/>
                </a:cubicBezTo>
                <a:lnTo>
                  <a:pt x="7207392" y="10480168"/>
                </a:lnTo>
                <a:lnTo>
                  <a:pt x="7329785" y="10434279"/>
                </a:lnTo>
                <a:cubicBezTo>
                  <a:pt x="7620992" y="10335636"/>
                  <a:pt x="7972047" y="10278037"/>
                  <a:pt x="8349935" y="10278037"/>
                </a:cubicBezTo>
                <a:cubicBezTo>
                  <a:pt x="8822294" y="10278037"/>
                  <a:pt x="9252730" y="10368035"/>
                  <a:pt x="9576755" y="10515697"/>
                </a:cubicBezTo>
                <a:lnTo>
                  <a:pt x="9681018" y="10569237"/>
                </a:lnTo>
                <a:lnTo>
                  <a:pt x="9739473" y="10450094"/>
                </a:lnTo>
                <a:cubicBezTo>
                  <a:pt x="9810105" y="10321557"/>
                  <a:pt x="9899883" y="10200735"/>
                  <a:pt x="10008808" y="10091810"/>
                </a:cubicBezTo>
                <a:cubicBezTo>
                  <a:pt x="10081425" y="10019193"/>
                  <a:pt x="10159329" y="9955087"/>
                  <a:pt x="10241281" y="9899490"/>
                </a:cubicBezTo>
                <a:lnTo>
                  <a:pt x="10324267" y="9848690"/>
                </a:lnTo>
                <a:lnTo>
                  <a:pt x="10296953" y="9795500"/>
                </a:lnTo>
                <a:cubicBezTo>
                  <a:pt x="10149290" y="9471474"/>
                  <a:pt x="10059293" y="9041038"/>
                  <a:pt x="10059293" y="8568679"/>
                </a:cubicBezTo>
                <a:cubicBezTo>
                  <a:pt x="10059293" y="8064829"/>
                  <a:pt x="10161691" y="7608681"/>
                  <a:pt x="10327246" y="7278494"/>
                </a:cubicBezTo>
                <a:close/>
                <a:moveTo>
                  <a:pt x="7897785" y="3675909"/>
                </a:moveTo>
                <a:lnTo>
                  <a:pt x="7828762" y="3643131"/>
                </a:lnTo>
                <a:cubicBezTo>
                  <a:pt x="6777434" y="3163870"/>
                  <a:pt x="5671884" y="2858087"/>
                  <a:pt x="4556651" y="2726777"/>
                </a:cubicBezTo>
                <a:lnTo>
                  <a:pt x="3978680" y="2686348"/>
                </a:lnTo>
                <a:lnTo>
                  <a:pt x="3966732" y="2772806"/>
                </a:lnTo>
                <a:cubicBezTo>
                  <a:pt x="3918085" y="3041310"/>
                  <a:pt x="3799912" y="3299689"/>
                  <a:pt x="3612214" y="3519004"/>
                </a:cubicBezTo>
                <a:lnTo>
                  <a:pt x="3577577" y="3556428"/>
                </a:lnTo>
                <a:lnTo>
                  <a:pt x="4727004" y="4705854"/>
                </a:lnTo>
                <a:lnTo>
                  <a:pt x="4792808" y="4646377"/>
                </a:lnTo>
                <a:cubicBezTo>
                  <a:pt x="5299185" y="4233369"/>
                  <a:pt x="6001030" y="4179900"/>
                  <a:pt x="6558021" y="4485969"/>
                </a:cubicBezTo>
                <a:lnTo>
                  <a:pt x="6620361" y="4524130"/>
                </a:lnTo>
                <a:lnTo>
                  <a:pt x="6911895" y="4298569"/>
                </a:lnTo>
                <a:cubicBezTo>
                  <a:pt x="7202964" y="4092444"/>
                  <a:pt x="7501316" y="3901881"/>
                  <a:pt x="7805752" y="3726903"/>
                </a:cubicBezTo>
                <a:close/>
                <a:moveTo>
                  <a:pt x="13347499" y="9072770"/>
                </a:moveTo>
                <a:lnTo>
                  <a:pt x="13261576" y="9227843"/>
                </a:lnTo>
                <a:cubicBezTo>
                  <a:pt x="13086598" y="9532278"/>
                  <a:pt x="12896034" y="9830632"/>
                  <a:pt x="12689910" y="10121701"/>
                </a:cubicBezTo>
                <a:lnTo>
                  <a:pt x="12484020" y="10387809"/>
                </a:lnTo>
                <a:lnTo>
                  <a:pt x="12522149" y="10450098"/>
                </a:lnTo>
                <a:cubicBezTo>
                  <a:pt x="12828218" y="11007088"/>
                  <a:pt x="12774749" y="11708933"/>
                  <a:pt x="12361741" y="12215310"/>
                </a:cubicBezTo>
                <a:lnTo>
                  <a:pt x="12302263" y="12281114"/>
                </a:lnTo>
                <a:lnTo>
                  <a:pt x="13451974" y="13430825"/>
                </a:lnTo>
                <a:lnTo>
                  <a:pt x="13502586" y="13384495"/>
                </a:lnTo>
                <a:cubicBezTo>
                  <a:pt x="13755040" y="13173226"/>
                  <a:pt x="14057745" y="13052765"/>
                  <a:pt x="14367502" y="13023113"/>
                </a:cubicBezTo>
                <a:lnTo>
                  <a:pt x="14387479" y="13022041"/>
                </a:lnTo>
                <a:lnTo>
                  <a:pt x="14289312" y="12122633"/>
                </a:lnTo>
                <a:cubicBezTo>
                  <a:pt x="14142977" y="11176247"/>
                  <a:pt x="13870434" y="10240634"/>
                  <a:pt x="13472295" y="9343221"/>
                </a:cubicBezTo>
                <a:close/>
                <a:moveTo>
                  <a:pt x="9896001" y="4880976"/>
                </a:moveTo>
                <a:lnTo>
                  <a:pt x="9652970" y="4692940"/>
                </a:lnTo>
                <a:cubicBezTo>
                  <a:pt x="9264879" y="4418111"/>
                  <a:pt x="8863838" y="4170942"/>
                  <a:pt x="8452696" y="3951496"/>
                </a:cubicBezTo>
                <a:lnTo>
                  <a:pt x="8426226" y="3937897"/>
                </a:lnTo>
                <a:lnTo>
                  <a:pt x="8162740" y="4083891"/>
                </a:lnTo>
                <a:cubicBezTo>
                  <a:pt x="7858303" y="4258869"/>
                  <a:pt x="7559950" y="4449431"/>
                  <a:pt x="7268882" y="4655556"/>
                </a:cubicBezTo>
                <a:lnTo>
                  <a:pt x="7008665" y="4856889"/>
                </a:lnTo>
                <a:lnTo>
                  <a:pt x="7062334" y="4923104"/>
                </a:lnTo>
                <a:cubicBezTo>
                  <a:pt x="7371032" y="5332259"/>
                  <a:pt x="7455486" y="5856792"/>
                  <a:pt x="7315692" y="6329074"/>
                </a:cubicBezTo>
                <a:lnTo>
                  <a:pt x="7274326" y="6447338"/>
                </a:lnTo>
                <a:lnTo>
                  <a:pt x="7334783" y="6492798"/>
                </a:lnTo>
                <a:cubicBezTo>
                  <a:pt x="7592407" y="6669904"/>
                  <a:pt x="8009465" y="6784986"/>
                  <a:pt x="8480130" y="6784985"/>
                </a:cubicBezTo>
                <a:cubicBezTo>
                  <a:pt x="8908008" y="6784985"/>
                  <a:pt x="9291581" y="6689876"/>
                  <a:pt x="9551344" y="6539518"/>
                </a:cubicBezTo>
                <a:lnTo>
                  <a:pt x="9653216" y="6472888"/>
                </a:lnTo>
                <a:lnTo>
                  <a:pt x="9604597" y="6333885"/>
                </a:lnTo>
                <a:cubicBezTo>
                  <a:pt x="9464808" y="5861598"/>
                  <a:pt x="9549263" y="5337063"/>
                  <a:pt x="9857961" y="4927909"/>
                </a:cubicBezTo>
                <a:close/>
                <a:moveTo>
                  <a:pt x="12137276" y="7104197"/>
                </a:moveTo>
                <a:lnTo>
                  <a:pt x="12127487" y="7113045"/>
                </a:lnTo>
                <a:cubicBezTo>
                  <a:pt x="11699012" y="7462515"/>
                  <a:pt x="11130589" y="7554563"/>
                  <a:pt x="10628391" y="7389188"/>
                </a:cubicBezTo>
                <a:lnTo>
                  <a:pt x="10593628" y="7375946"/>
                </a:lnTo>
                <a:lnTo>
                  <a:pt x="10576995" y="7393952"/>
                </a:lnTo>
                <a:cubicBezTo>
                  <a:pt x="10388052" y="7648537"/>
                  <a:pt x="10263827" y="8079673"/>
                  <a:pt x="10263827" y="8568676"/>
                </a:cubicBezTo>
                <a:cubicBezTo>
                  <a:pt x="10263827" y="9039341"/>
                  <a:pt x="10378909" y="9456400"/>
                  <a:pt x="10556014" y="9714023"/>
                </a:cubicBezTo>
                <a:lnTo>
                  <a:pt x="10568946" y="9731221"/>
                </a:lnTo>
                <a:lnTo>
                  <a:pt x="10633209" y="9706744"/>
                </a:lnTo>
                <a:cubicBezTo>
                  <a:pt x="11135405" y="9541371"/>
                  <a:pt x="11703829" y="9633419"/>
                  <a:pt x="12132303" y="9982888"/>
                </a:cubicBezTo>
                <a:lnTo>
                  <a:pt x="12151025" y="9999810"/>
                </a:lnTo>
                <a:lnTo>
                  <a:pt x="12332923" y="9764714"/>
                </a:lnTo>
                <a:cubicBezTo>
                  <a:pt x="12607754" y="9376622"/>
                  <a:pt x="12854923" y="8975580"/>
                  <a:pt x="13074369" y="8564437"/>
                </a:cubicBezTo>
                <a:lnTo>
                  <a:pt x="13081267" y="8551009"/>
                </a:lnTo>
                <a:lnTo>
                  <a:pt x="13032314" y="8459557"/>
                </a:lnTo>
                <a:cubicBezTo>
                  <a:pt x="12818181" y="8073379"/>
                  <a:pt x="12579278" y="7696553"/>
                  <a:pt x="12315663" y="7331485"/>
                </a:cubicBezTo>
                <a:close/>
                <a:moveTo>
                  <a:pt x="11997148" y="5010964"/>
                </a:moveTo>
                <a:cubicBezTo>
                  <a:pt x="11516024" y="4529839"/>
                  <a:pt x="10735964" y="4529839"/>
                  <a:pt x="10254839" y="5010964"/>
                </a:cubicBezTo>
                <a:cubicBezTo>
                  <a:pt x="9773713" y="5492089"/>
                  <a:pt x="9773715" y="6272148"/>
                  <a:pt x="10254839" y="6753273"/>
                </a:cubicBezTo>
                <a:cubicBezTo>
                  <a:pt x="10735965" y="7234398"/>
                  <a:pt x="11516023" y="7234399"/>
                  <a:pt x="11997149" y="6753273"/>
                </a:cubicBezTo>
                <a:cubicBezTo>
                  <a:pt x="12478274" y="6272148"/>
                  <a:pt x="12478274" y="5492089"/>
                  <a:pt x="11997148" y="5010964"/>
                </a:cubicBezTo>
                <a:close/>
                <a:moveTo>
                  <a:pt x="14340808" y="4071980"/>
                </a:moveTo>
                <a:lnTo>
                  <a:pt x="14258606" y="4064972"/>
                </a:lnTo>
                <a:cubicBezTo>
                  <a:pt x="14027794" y="4028139"/>
                  <a:pt x="13803550" y="3940226"/>
                  <a:pt x="13604103" y="3801232"/>
                </a:cubicBezTo>
                <a:lnTo>
                  <a:pt x="13521648" y="3738184"/>
                </a:lnTo>
                <a:lnTo>
                  <a:pt x="12366011" y="4893821"/>
                </a:lnTo>
                <a:lnTo>
                  <a:pt x="12417627" y="4960022"/>
                </a:lnTo>
                <a:cubicBezTo>
                  <a:pt x="12768684" y="5450518"/>
                  <a:pt x="12806543" y="6096086"/>
                  <a:pt x="12531205" y="6620027"/>
                </a:cubicBezTo>
                <a:lnTo>
                  <a:pt x="12476279" y="6712975"/>
                </a:lnTo>
                <a:lnTo>
                  <a:pt x="12519321" y="6767186"/>
                </a:lnTo>
                <a:cubicBezTo>
                  <a:pt x="12772848" y="7101936"/>
                  <a:pt x="13005076" y="7447221"/>
                  <a:pt x="13215958" y="7801111"/>
                </a:cubicBezTo>
                <a:lnTo>
                  <a:pt x="13343176" y="8023805"/>
                </a:lnTo>
                <a:lnTo>
                  <a:pt x="13382735" y="7940504"/>
                </a:lnTo>
                <a:cubicBezTo>
                  <a:pt x="13861996" y="6889176"/>
                  <a:pt x="14167778" y="5783628"/>
                  <a:pt x="14299089" y="4668394"/>
                </a:cubicBezTo>
                <a:close/>
                <a:moveTo>
                  <a:pt x="12931659" y="2649765"/>
                </a:moveTo>
                <a:lnTo>
                  <a:pt x="12365200" y="2689389"/>
                </a:lnTo>
                <a:cubicBezTo>
                  <a:pt x="11249967" y="2820700"/>
                  <a:pt x="10144419" y="3126482"/>
                  <a:pt x="9093091" y="3605744"/>
                </a:cubicBezTo>
                <a:lnTo>
                  <a:pt x="8951398" y="3673031"/>
                </a:lnTo>
                <a:lnTo>
                  <a:pt x="9116102" y="3764289"/>
                </a:lnTo>
                <a:cubicBezTo>
                  <a:pt x="9420537" y="3939268"/>
                  <a:pt x="9718889" y="4129830"/>
                  <a:pt x="10009957" y="4335953"/>
                </a:cubicBezTo>
                <a:lnTo>
                  <a:pt x="10276984" y="4542555"/>
                </a:lnTo>
                <a:lnTo>
                  <a:pt x="10388082" y="4476904"/>
                </a:lnTo>
                <a:cubicBezTo>
                  <a:pt x="10949448" y="4181898"/>
                  <a:pt x="11650435" y="4246430"/>
                  <a:pt x="12150718" y="4670503"/>
                </a:cubicBezTo>
                <a:lnTo>
                  <a:pt x="12195131" y="4711412"/>
                </a:lnTo>
                <a:lnTo>
                  <a:pt x="13339427" y="3567116"/>
                </a:lnTo>
                <a:lnTo>
                  <a:pt x="13291862" y="3515151"/>
                </a:lnTo>
                <a:cubicBezTo>
                  <a:pt x="13093796" y="3278475"/>
                  <a:pt x="12975543" y="2997633"/>
                  <a:pt x="12937102" y="2708220"/>
                </a:cubicBezTo>
                <a:close/>
                <a:moveTo>
                  <a:pt x="13261066" y="1521093"/>
                </a:moveTo>
                <a:lnTo>
                  <a:pt x="12686874" y="1240658"/>
                </a:lnTo>
                <a:cubicBezTo>
                  <a:pt x="11531746" y="746665"/>
                  <a:pt x="10063165" y="450978"/>
                  <a:pt x="8464530" y="450982"/>
                </a:cubicBezTo>
                <a:cubicBezTo>
                  <a:pt x="6604293" y="450976"/>
                  <a:pt x="4920164" y="851354"/>
                  <a:pt x="3701094" y="1498663"/>
                </a:cubicBezTo>
                <a:lnTo>
                  <a:pt x="3661852" y="1521593"/>
                </a:lnTo>
                <a:lnTo>
                  <a:pt x="3730840" y="1615430"/>
                </a:lnTo>
                <a:cubicBezTo>
                  <a:pt x="3857920" y="1807899"/>
                  <a:pt x="3938669" y="2021959"/>
                  <a:pt x="3973086" y="2241864"/>
                </a:cubicBezTo>
                <a:lnTo>
                  <a:pt x="3980219" y="2304498"/>
                </a:lnTo>
                <a:lnTo>
                  <a:pt x="4913640" y="2369788"/>
                </a:lnTo>
                <a:cubicBezTo>
                  <a:pt x="6028874" y="2501097"/>
                  <a:pt x="7134423" y="2806881"/>
                  <a:pt x="8185751" y="3286142"/>
                </a:cubicBezTo>
                <a:lnTo>
                  <a:pt x="8421594" y="3398140"/>
                </a:lnTo>
                <a:lnTo>
                  <a:pt x="8422377" y="3397737"/>
                </a:lnTo>
                <a:cubicBezTo>
                  <a:pt x="9566417" y="2832395"/>
                  <a:pt x="10781455" y="2476843"/>
                  <a:pt x="12008211" y="2332399"/>
                </a:cubicBezTo>
                <a:lnTo>
                  <a:pt x="12941256" y="2267136"/>
                </a:lnTo>
                <a:lnTo>
                  <a:pt x="12949388" y="2210327"/>
                </a:lnTo>
                <a:cubicBezTo>
                  <a:pt x="12987084" y="2004907"/>
                  <a:pt x="13065500" y="1805492"/>
                  <a:pt x="13184638" y="1625052"/>
                </a:cubicBezTo>
                <a:close/>
                <a:moveTo>
                  <a:pt x="15488551" y="3745912"/>
                </a:moveTo>
                <a:lnTo>
                  <a:pt x="15383057" y="3823471"/>
                </a:lnTo>
                <a:cubicBezTo>
                  <a:pt x="15180964" y="3956904"/>
                  <a:pt x="14955068" y="4039259"/>
                  <a:pt x="14723594" y="4070532"/>
                </a:cubicBezTo>
                <a:lnTo>
                  <a:pt x="14722864" y="4070577"/>
                </a:lnTo>
                <a:lnTo>
                  <a:pt x="14656078" y="5025383"/>
                </a:lnTo>
                <a:cubicBezTo>
                  <a:pt x="14524767" y="6140616"/>
                  <a:pt x="14218985" y="7246165"/>
                  <a:pt x="13739723" y="8297491"/>
                </a:cubicBezTo>
                <a:lnTo>
                  <a:pt x="13621740" y="8545941"/>
                </a:lnTo>
                <a:lnTo>
                  <a:pt x="13784529" y="8886679"/>
                </a:lnTo>
                <a:cubicBezTo>
                  <a:pt x="14345030" y="10117271"/>
                  <a:pt x="14667892" y="11422076"/>
                  <a:pt x="14751523" y="12729692"/>
                </a:cubicBezTo>
                <a:lnTo>
                  <a:pt x="14761039" y="13034434"/>
                </a:lnTo>
                <a:lnTo>
                  <a:pt x="14766248" y="13035026"/>
                </a:lnTo>
                <a:cubicBezTo>
                  <a:pt x="14986154" y="13069444"/>
                  <a:pt x="15200213" y="13150192"/>
                  <a:pt x="15392682" y="13277273"/>
                </a:cubicBezTo>
                <a:lnTo>
                  <a:pt x="15465581" y="13330866"/>
                </a:lnTo>
                <a:lnTo>
                  <a:pt x="15544454" y="13175070"/>
                </a:lnTo>
                <a:cubicBezTo>
                  <a:pt x="16121805" y="11978751"/>
                  <a:pt x="16473700" y="10389561"/>
                  <a:pt x="16473697" y="8645589"/>
                </a:cubicBezTo>
                <a:cubicBezTo>
                  <a:pt x="16473702" y="7046955"/>
                  <a:pt x="16178015" y="5578375"/>
                  <a:pt x="15684017" y="4423241"/>
                </a:cubicBezTo>
                <a:lnTo>
                  <a:pt x="15392131" y="3825601"/>
                </a:lnTo>
                <a:lnTo>
                  <a:pt x="15485342" y="3749464"/>
                </a:lnTo>
                <a:close/>
                <a:moveTo>
                  <a:pt x="15381124" y="1626988"/>
                </a:moveTo>
                <a:cubicBezTo>
                  <a:pt x="14899999" y="1145864"/>
                  <a:pt x="14119940" y="1145863"/>
                  <a:pt x="13638814" y="1626988"/>
                </a:cubicBezTo>
                <a:cubicBezTo>
                  <a:pt x="13157690" y="2108113"/>
                  <a:pt x="13157690" y="2888173"/>
                  <a:pt x="13638815" y="3369297"/>
                </a:cubicBezTo>
                <a:cubicBezTo>
                  <a:pt x="14119940" y="3850423"/>
                  <a:pt x="14899999" y="3850423"/>
                  <a:pt x="15381124" y="3369298"/>
                </a:cubicBezTo>
                <a:cubicBezTo>
                  <a:pt x="15862249" y="2888173"/>
                  <a:pt x="15862249" y="2108114"/>
                  <a:pt x="15381124" y="1626988"/>
                </a:cubicBezTo>
                <a:close/>
                <a:moveTo>
                  <a:pt x="15631974" y="1376134"/>
                </a:moveTo>
                <a:cubicBezTo>
                  <a:pt x="16174181" y="1918342"/>
                  <a:pt x="16241957" y="2755325"/>
                  <a:pt x="15835302" y="3371226"/>
                </a:cubicBezTo>
                <a:lnTo>
                  <a:pt x="15808110" y="3408211"/>
                </a:lnTo>
                <a:lnTo>
                  <a:pt x="15861964" y="3511467"/>
                </a:lnTo>
                <a:cubicBezTo>
                  <a:pt x="16521794" y="4862390"/>
                  <a:pt x="16924679" y="6665382"/>
                  <a:pt x="16924678" y="8645592"/>
                </a:cubicBezTo>
                <a:cubicBezTo>
                  <a:pt x="16924669" y="10478507"/>
                  <a:pt x="16579487" y="12159592"/>
                  <a:pt x="16004867" y="13470873"/>
                </a:cubicBezTo>
                <a:lnTo>
                  <a:pt x="15864260" y="13762232"/>
                </a:lnTo>
                <a:lnTo>
                  <a:pt x="15924807" y="13864693"/>
                </a:lnTo>
                <a:cubicBezTo>
                  <a:pt x="16239481" y="14463485"/>
                  <a:pt x="16145080" y="15221133"/>
                  <a:pt x="15641605" y="15724607"/>
                </a:cubicBezTo>
                <a:cubicBezTo>
                  <a:pt x="15138128" y="16228085"/>
                  <a:pt x="14380480" y="16322486"/>
                  <a:pt x="13781688" y="16007812"/>
                </a:cubicBezTo>
                <a:lnTo>
                  <a:pt x="13696784" y="15957639"/>
                </a:lnTo>
                <a:lnTo>
                  <a:pt x="13285479" y="16156131"/>
                </a:lnTo>
                <a:cubicBezTo>
                  <a:pt x="11974200" y="16730748"/>
                  <a:pt x="10293115" y="17075930"/>
                  <a:pt x="8460201" y="17075939"/>
                </a:cubicBezTo>
                <a:cubicBezTo>
                  <a:pt x="6479991" y="17075939"/>
                  <a:pt x="4676999" y="16673055"/>
                  <a:pt x="3326077" y="16013224"/>
                </a:cubicBezTo>
                <a:lnTo>
                  <a:pt x="3220645" y="15958237"/>
                </a:lnTo>
                <a:lnTo>
                  <a:pt x="3153050" y="15998181"/>
                </a:lnTo>
                <a:cubicBezTo>
                  <a:pt x="2554259" y="16312854"/>
                  <a:pt x="1796611" y="16218452"/>
                  <a:pt x="1293134" y="15714974"/>
                </a:cubicBezTo>
                <a:cubicBezTo>
                  <a:pt x="789656" y="15211497"/>
                  <a:pt x="695254" y="14453849"/>
                  <a:pt x="1009928" y="13855059"/>
                </a:cubicBezTo>
                <a:lnTo>
                  <a:pt x="1075379" y="13744299"/>
                </a:lnTo>
                <a:lnTo>
                  <a:pt x="1053165" y="13701514"/>
                </a:lnTo>
                <a:cubicBezTo>
                  <a:pt x="395858" y="12349368"/>
                  <a:pt x="-3665" y="10545629"/>
                  <a:pt x="25" y="8565420"/>
                </a:cubicBezTo>
                <a:cubicBezTo>
                  <a:pt x="3450" y="6732509"/>
                  <a:pt x="351765" y="5052071"/>
                  <a:pt x="928826" y="3741865"/>
                </a:cubicBezTo>
                <a:lnTo>
                  <a:pt x="1100085" y="3388674"/>
                </a:lnTo>
                <a:lnTo>
                  <a:pt x="1080180" y="3361599"/>
                </a:lnTo>
                <a:cubicBezTo>
                  <a:pt x="673525" y="2745698"/>
                  <a:pt x="741301" y="1908715"/>
                  <a:pt x="1283507" y="1366509"/>
                </a:cubicBezTo>
                <a:cubicBezTo>
                  <a:pt x="1786982" y="863034"/>
                  <a:pt x="2544629" y="768633"/>
                  <a:pt x="3143420" y="1083306"/>
                </a:cubicBezTo>
                <a:lnTo>
                  <a:pt x="3214014" y="1125022"/>
                </a:lnTo>
                <a:lnTo>
                  <a:pt x="3639245" y="919811"/>
                </a:lnTo>
                <a:cubicBezTo>
                  <a:pt x="4950527" y="345191"/>
                  <a:pt x="6631612" y="9"/>
                  <a:pt x="8464527" y="0"/>
                </a:cubicBezTo>
                <a:cubicBezTo>
                  <a:pt x="10444738" y="1"/>
                  <a:pt x="12247730" y="402886"/>
                  <a:pt x="13598648" y="1062711"/>
                </a:cubicBezTo>
                <a:lnTo>
                  <a:pt x="13717921" y="1124918"/>
                </a:lnTo>
                <a:lnTo>
                  <a:pt x="13772058" y="1092928"/>
                </a:lnTo>
                <a:cubicBezTo>
                  <a:pt x="14370849" y="778254"/>
                  <a:pt x="15128496" y="872657"/>
                  <a:pt x="15631974" y="1376134"/>
                </a:cubicBezTo>
                <a:close/>
              </a:path>
            </a:pathLst>
          </a:cu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36" name="Graphic 35" descr="Link outline">
            <a:extLst>
              <a:ext uri="{FF2B5EF4-FFF2-40B4-BE49-F238E27FC236}">
                <a16:creationId xmlns:a16="http://schemas.microsoft.com/office/drawing/2014/main" id="{C0792A62-E397-B24D-8172-1C315BFB39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4213035">
            <a:off x="5509583" y="3590968"/>
            <a:ext cx="1355984" cy="1355982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A946F8F3-577F-DE4B-BEBE-F3261D356290}"/>
              </a:ext>
            </a:extLst>
          </p:cNvPr>
          <p:cNvGrpSpPr/>
          <p:nvPr/>
        </p:nvGrpSpPr>
        <p:grpSpPr>
          <a:xfrm>
            <a:off x="617220" y="5316270"/>
            <a:ext cx="16299180" cy="3829278"/>
            <a:chOff x="48935" y="3679234"/>
            <a:chExt cx="9037003" cy="783050"/>
          </a:xfrm>
        </p:grpSpPr>
        <p:sp>
          <p:nvSpPr>
            <p:cNvPr id="38" name="Text Placeholder 46">
              <a:extLst>
                <a:ext uri="{FF2B5EF4-FFF2-40B4-BE49-F238E27FC236}">
                  <a16:creationId xmlns:a16="http://schemas.microsoft.com/office/drawing/2014/main" id="{CDC7810C-0F27-A143-B310-8B997CD5CC3C}"/>
                </a:ext>
              </a:extLst>
            </p:cNvPr>
            <p:cNvSpPr txBox="1">
              <a:spLocks/>
            </p:cNvSpPr>
            <p:nvPr/>
          </p:nvSpPr>
          <p:spPr>
            <a:xfrm>
              <a:off x="334784" y="3743276"/>
              <a:ext cx="8475658" cy="65207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bg2"/>
                  </a:solidFill>
                  <a:latin typeface="+mj-lt"/>
                  <a:ea typeface="+mn-ea"/>
                  <a:cs typeface="+mn-cs"/>
                </a:defRPr>
              </a:lvl1pPr>
              <a:lvl2pPr marL="173038" indent="-173038" algn="l" defTabSz="914400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Char char="§"/>
                <a:defRPr sz="10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2pPr>
              <a:lvl3pPr marL="339725" indent="-1666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9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3pPr>
              <a:lvl4pPr marL="514350" indent="-174625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4pPr>
              <a:lvl5pPr marL="687388" indent="-17303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sz="3200" dirty="0" err="1">
                  <a:solidFill>
                    <a:schemeClr val="bg1"/>
                  </a:solidFill>
                </a:rPr>
                <a:t>Quench</a:t>
              </a:r>
              <a:r>
                <a:rPr lang="de-DE" sz="3200" dirty="0">
                  <a:solidFill>
                    <a:schemeClr val="bg1"/>
                  </a:solidFill>
                </a:rPr>
                <a:t>, Pause , </a:t>
              </a:r>
              <a:r>
                <a:rPr lang="de-DE" sz="3200" dirty="0" err="1">
                  <a:solidFill>
                    <a:schemeClr val="bg1"/>
                  </a:solidFill>
                </a:rPr>
                <a:t>Quench</a:t>
              </a:r>
              <a:r>
                <a:rPr lang="de-DE" sz="3200" dirty="0">
                  <a:solidFill>
                    <a:schemeClr val="bg1"/>
                  </a:solidFill>
                </a:rPr>
                <a:t> </a:t>
              </a:r>
              <a:r>
                <a:rPr lang="de-DE" sz="3200" dirty="0" err="1">
                  <a:solidFill>
                    <a:schemeClr val="bg1"/>
                  </a:solidFill>
                </a:rPr>
                <a:t>and</a:t>
              </a:r>
              <a:r>
                <a:rPr lang="de-DE" sz="3200" dirty="0">
                  <a:solidFill>
                    <a:schemeClr val="bg1"/>
                  </a:solidFill>
                </a:rPr>
                <a:t> Pause/Reverse </a:t>
              </a:r>
              <a:r>
                <a:rPr lang="de-DE" sz="3200" dirty="0" err="1">
                  <a:solidFill>
                    <a:schemeClr val="bg1"/>
                  </a:solidFill>
                </a:rPr>
                <a:t>Annealing</a:t>
              </a:r>
              <a:r>
                <a:rPr lang="de-DE" sz="3200" dirty="0">
                  <a:solidFill>
                    <a:schemeClr val="bg1"/>
                  </a:solidFill>
                </a:rPr>
                <a:t> </a:t>
              </a:r>
              <a:br>
                <a:rPr lang="de-DE" sz="3200" dirty="0">
                  <a:solidFill>
                    <a:schemeClr val="bg1"/>
                  </a:solidFill>
                </a:rPr>
              </a:br>
              <a:r>
                <a:rPr lang="de-DE" sz="3200" dirty="0">
                  <a:solidFill>
                    <a:schemeClr val="bg1"/>
                  </a:solidFill>
                </a:rPr>
                <a:t>(mit jeglichen Parameter Kombinationen)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sz="3200" dirty="0">
                  <a:solidFill>
                    <a:schemeClr val="bg1"/>
                  </a:solidFill>
                </a:rPr>
                <a:t>Mit besten Parametern lediglich den zuvor besten Resultaten angenähert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sz="3200" dirty="0">
                  <a:solidFill>
                    <a:schemeClr val="bg1"/>
                  </a:solidFill>
                </a:rPr>
                <a:t>Auch Streuung wurde nicht verbessert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EB8DCB8-0BED-D04B-9254-740E8971F8B6}"/>
                </a:ext>
              </a:extLst>
            </p:cNvPr>
            <p:cNvCxnSpPr/>
            <p:nvPr/>
          </p:nvCxnSpPr>
          <p:spPr>
            <a:xfrm>
              <a:off x="48935" y="4412313"/>
              <a:ext cx="9037003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4A22488-DE22-5D47-9158-96509F14F314}"/>
                </a:ext>
              </a:extLst>
            </p:cNvPr>
            <p:cNvCxnSpPr/>
            <p:nvPr/>
          </p:nvCxnSpPr>
          <p:spPr>
            <a:xfrm>
              <a:off x="48935" y="3738861"/>
              <a:ext cx="9037003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B5E747-EBD0-E941-9104-D636680E99D8}"/>
                </a:ext>
              </a:extLst>
            </p:cNvPr>
            <p:cNvSpPr/>
            <p:nvPr/>
          </p:nvSpPr>
          <p:spPr>
            <a:xfrm>
              <a:off x="48935" y="4359968"/>
              <a:ext cx="9037003" cy="102316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50000">
                  <a:sysClr val="window" lastClr="FFFFFF">
                    <a:alpha val="0"/>
                  </a:sysClr>
                </a:gs>
                <a:gs pos="100000">
                  <a:sysClr val="window" lastClr="FFFFFF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</a:ln>
            <a:effectLst/>
          </p:spPr>
          <p:txBody>
            <a:bodyPr numCol="1" rtlCol="0" anchor="ctr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de-DE" sz="3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63255CE-EB82-764E-A3A1-1648F920BDD1}"/>
                </a:ext>
              </a:extLst>
            </p:cNvPr>
            <p:cNvSpPr/>
            <p:nvPr/>
          </p:nvSpPr>
          <p:spPr>
            <a:xfrm>
              <a:off x="48935" y="3679234"/>
              <a:ext cx="9037003" cy="102316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50000">
                  <a:sysClr val="window" lastClr="FFFFFF">
                    <a:alpha val="0"/>
                  </a:sysClr>
                </a:gs>
                <a:gs pos="100000">
                  <a:sysClr val="window" lastClr="FFFFFF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</a:ln>
            <a:effectLst/>
          </p:spPr>
          <p:txBody>
            <a:bodyPr numCol="1" rtlCol="0" anchor="ctr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de-DE" sz="3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97289B-D775-E743-8FCC-4E964BA364CA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46" name="Google Shape;43;p2">
              <a:extLst>
                <a:ext uri="{FF2B5EF4-FFF2-40B4-BE49-F238E27FC236}">
                  <a16:creationId xmlns:a16="http://schemas.microsoft.com/office/drawing/2014/main" id="{61BAFA44-1B2F-CC4A-92ED-E4E06F5A8937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Google Shape;55;p2">
              <a:extLst>
                <a:ext uri="{FF2B5EF4-FFF2-40B4-BE49-F238E27FC236}">
                  <a16:creationId xmlns:a16="http://schemas.microsoft.com/office/drawing/2014/main" id="{9F0180FC-4F2E-9342-9407-1F02689874A3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Textfeld 27">
              <a:extLst>
                <a:ext uri="{FF2B5EF4-FFF2-40B4-BE49-F238E27FC236}">
                  <a16:creationId xmlns:a16="http://schemas.microsoft.com/office/drawing/2014/main" id="{67796328-819C-FB42-B051-93653F0BE43B}"/>
                </a:ext>
              </a:extLst>
            </p:cNvPr>
            <p:cNvSpPr txBox="1"/>
            <p:nvPr/>
          </p:nvSpPr>
          <p:spPr>
            <a:xfrm>
              <a:off x="10480210" y="2003996"/>
              <a:ext cx="960366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853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628C-FB72-2A47-9AD5-2B57DB24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Hybrider Ansatz mit </a:t>
            </a:r>
            <a:r>
              <a:rPr lang="de-DE" dirty="0" err="1">
                <a:solidFill>
                  <a:schemeClr val="bg1"/>
                </a:solidFill>
              </a:rPr>
              <a:t>Leap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dirty="0" err="1">
                <a:solidFill>
                  <a:schemeClr val="bg1"/>
                </a:solidFill>
              </a:rPr>
              <a:t>QBSolv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2583B-9E7E-2242-AE18-4E78EEEA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8E105-518A-394B-BE8F-C0796755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21</a:t>
            </a:fld>
            <a:endParaRPr lang="de-DE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8545C0-7751-CC49-82D5-0FC893312114}"/>
              </a:ext>
            </a:extLst>
          </p:cNvPr>
          <p:cNvSpPr txBox="1"/>
          <p:nvPr/>
        </p:nvSpPr>
        <p:spPr>
          <a:xfrm>
            <a:off x="11383623" y="4189571"/>
            <a:ext cx="5360051" cy="3416320"/>
          </a:xfrm>
          <a:prstGeom prst="rect">
            <a:avLst/>
          </a:prstGeom>
          <a:noFill/>
          <a:effectLst>
            <a:outerShdw blurRad="50800" dist="50800" dir="5400000" sx="20000" sy="2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chemeClr val="bg1"/>
                </a:solidFill>
              </a:rPr>
              <a:t>Jedes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Jobset</a:t>
            </a:r>
            <a:r>
              <a:rPr lang="de-DE" sz="2400" dirty="0">
                <a:solidFill>
                  <a:schemeClr val="bg1"/>
                </a:solidFill>
              </a:rPr>
              <a:t> konnte mit D-Wave </a:t>
            </a:r>
            <a:r>
              <a:rPr lang="de-DE" sz="2400" dirty="0" err="1">
                <a:solidFill>
                  <a:schemeClr val="bg1"/>
                </a:solidFill>
              </a:rPr>
              <a:t>Leap</a:t>
            </a:r>
            <a:r>
              <a:rPr lang="de-DE" sz="2400" dirty="0">
                <a:solidFill>
                  <a:schemeClr val="bg1"/>
                </a:solidFill>
              </a:rPr>
              <a:t> gelöst und verifiziert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Jedoch kaum Informationen über den/die verwendeten </a:t>
            </a:r>
            <a:r>
              <a:rPr lang="de-DE" sz="2400" dirty="0" err="1">
                <a:solidFill>
                  <a:schemeClr val="bg1"/>
                </a:solidFill>
              </a:rPr>
              <a:t>Decomposer</a:t>
            </a:r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chemeClr val="bg1"/>
                </a:solidFill>
              </a:rPr>
              <a:t>QBSolv</a:t>
            </a:r>
            <a:r>
              <a:rPr lang="de-DE" sz="2400" dirty="0">
                <a:solidFill>
                  <a:schemeClr val="bg1"/>
                </a:solidFill>
              </a:rPr>
              <a:t> konnte </a:t>
            </a:r>
            <a:r>
              <a:rPr lang="de-DE" sz="2400" b="1" dirty="0">
                <a:solidFill>
                  <a:schemeClr val="bg1"/>
                </a:solidFill>
              </a:rPr>
              <a:t>jedes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JobSet</a:t>
            </a:r>
            <a:r>
              <a:rPr lang="de-DE" sz="2400" dirty="0">
                <a:solidFill>
                  <a:schemeClr val="bg1"/>
                </a:solidFill>
              </a:rPr>
              <a:t> lösen, aber die BKS (%) sinken mit zunehmender Komplexität</a:t>
            </a:r>
          </a:p>
        </p:txBody>
      </p:sp>
      <p:grpSp>
        <p:nvGrpSpPr>
          <p:cNvPr id="1033" name="Gruppieren 1032">
            <a:extLst>
              <a:ext uri="{FF2B5EF4-FFF2-40B4-BE49-F238E27FC236}">
                <a16:creationId xmlns:a16="http://schemas.microsoft.com/office/drawing/2014/main" id="{5542E3AC-C0FD-4D7E-A38C-AD3827A3F226}"/>
              </a:ext>
            </a:extLst>
          </p:cNvPr>
          <p:cNvGrpSpPr/>
          <p:nvPr/>
        </p:nvGrpSpPr>
        <p:grpSpPr>
          <a:xfrm>
            <a:off x="581891" y="2259594"/>
            <a:ext cx="10346800" cy="6214518"/>
            <a:chOff x="581891" y="2259594"/>
            <a:chExt cx="10346800" cy="6214518"/>
          </a:xfrm>
        </p:grpSpPr>
        <p:pic>
          <p:nvPicPr>
            <p:cNvPr id="1026" name="Picture 2" descr="matrix kostenlos Icon">
              <a:extLst>
                <a:ext uri="{FF2B5EF4-FFF2-40B4-BE49-F238E27FC236}">
                  <a16:creationId xmlns:a16="http://schemas.microsoft.com/office/drawing/2014/main" id="{6CF078AE-EAC4-43D3-8143-081B564F9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173" y="2259594"/>
              <a:ext cx="1041462" cy="117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38D7BD7B-144F-4990-A145-B398C150CB2E}"/>
                </a:ext>
              </a:extLst>
            </p:cNvPr>
            <p:cNvSpPr/>
            <p:nvPr/>
          </p:nvSpPr>
          <p:spPr>
            <a:xfrm>
              <a:off x="581891" y="4253350"/>
              <a:ext cx="10346800" cy="4220762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76B4953-A8CA-4939-998B-26A4B6353D8F}"/>
                </a:ext>
              </a:extLst>
            </p:cNvPr>
            <p:cNvSpPr/>
            <p:nvPr/>
          </p:nvSpPr>
          <p:spPr>
            <a:xfrm>
              <a:off x="3493609" y="4629117"/>
              <a:ext cx="4605250" cy="9543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33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  <a:latin typeface="+mj-lt"/>
                </a:rPr>
                <a:t>Classical computing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779A8B7-D148-4EA5-98B7-A629C6DD66C7}"/>
                </a:ext>
              </a:extLst>
            </p:cNvPr>
            <p:cNvSpPr/>
            <p:nvPr/>
          </p:nvSpPr>
          <p:spPr>
            <a:xfrm>
              <a:off x="3468397" y="6651493"/>
              <a:ext cx="4605250" cy="9543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33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Verbinder: gewinkelt 14">
              <a:extLst>
                <a:ext uri="{FF2B5EF4-FFF2-40B4-BE49-F238E27FC236}">
                  <a16:creationId xmlns:a16="http://schemas.microsoft.com/office/drawing/2014/main" id="{6CEE2791-2B10-4ACC-96C3-9A539C56870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43185" y="5106316"/>
              <a:ext cx="25212" cy="2022376"/>
            </a:xfrm>
            <a:prstGeom prst="bentConnector3">
              <a:avLst>
                <a:gd name="adj1" fmla="val 1738139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Verbinder: gewinkelt 25">
              <a:extLst>
                <a:ext uri="{FF2B5EF4-FFF2-40B4-BE49-F238E27FC236}">
                  <a16:creationId xmlns:a16="http://schemas.microsoft.com/office/drawing/2014/main" id="{C8046B02-46C2-4CDD-A991-35D96BBC662F}"/>
                </a:ext>
              </a:extLst>
            </p:cNvPr>
            <p:cNvCxnSpPr>
              <a:cxnSpLocks/>
              <a:stCxn id="5" idx="3"/>
              <a:endCxn id="10" idx="3"/>
            </p:cNvCxnSpPr>
            <p:nvPr/>
          </p:nvCxnSpPr>
          <p:spPr>
            <a:xfrm flipH="1">
              <a:off x="8073647" y="5106316"/>
              <a:ext cx="25212" cy="2022376"/>
            </a:xfrm>
            <a:prstGeom prst="bentConnector3">
              <a:avLst>
                <a:gd name="adj1" fmla="val -1716146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030" name="Picture 6" descr="Venture Round - D-Wave Systems - 2013-04-09 - Crunchbase Funding Round  Profile">
              <a:extLst>
                <a:ext uri="{FF2B5EF4-FFF2-40B4-BE49-F238E27FC236}">
                  <a16:creationId xmlns:a16="http://schemas.microsoft.com/office/drawing/2014/main" id="{BA736FA1-CCFE-43D0-A8CD-3B4569059B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319" b="46159"/>
            <a:stretch/>
          </p:blipFill>
          <p:spPr bwMode="auto">
            <a:xfrm>
              <a:off x="3954836" y="6584825"/>
              <a:ext cx="3604239" cy="867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Structure free icon">
              <a:extLst>
                <a:ext uri="{FF2B5EF4-FFF2-40B4-BE49-F238E27FC236}">
                  <a16:creationId xmlns:a16="http://schemas.microsoft.com/office/drawing/2014/main" id="{4CBF2189-F40F-492F-8432-78A07FC2F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173" y="5583515"/>
              <a:ext cx="1041462" cy="117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C2F9624B-473F-4263-928F-5AA3CA7A2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70391" y="5583515"/>
              <a:ext cx="1069352" cy="1206826"/>
            </a:xfrm>
            <a:prstGeom prst="rect">
              <a:avLst/>
            </a:prstGeom>
            <a:effectLst>
              <a:outerShdw blurRad="50800" sx="13000" sy="13000" algn="ctr" rotWithShape="0">
                <a:schemeClr val="accent1"/>
              </a:outerShdw>
            </a:effectLst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855679CB-B5E0-450E-8F73-5423359AF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49609" y="2299806"/>
              <a:ext cx="1041462" cy="1031230"/>
            </a:xfrm>
            <a:prstGeom prst="rect">
              <a:avLst/>
            </a:prstGeom>
          </p:spPr>
        </p:pic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734D9349-19A0-49DF-959C-2396F90E32A7}"/>
                </a:ext>
              </a:extLst>
            </p:cNvPr>
            <p:cNvCxnSpPr>
              <a:cxnSpLocks/>
            </p:cNvCxnSpPr>
            <p:nvPr/>
          </p:nvCxnSpPr>
          <p:spPr>
            <a:xfrm>
              <a:off x="2043692" y="3908653"/>
              <a:ext cx="25213" cy="15486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3AFC784D-CDF7-461D-8691-B251C1D3396C}"/>
                </a:ext>
              </a:extLst>
            </p:cNvPr>
            <p:cNvCxnSpPr>
              <a:cxnSpLocks/>
            </p:cNvCxnSpPr>
            <p:nvPr/>
          </p:nvCxnSpPr>
          <p:spPr>
            <a:xfrm>
              <a:off x="2550841" y="6106104"/>
              <a:ext cx="4770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1B676051-A1B7-4FA0-AD6A-E50344DE0006}"/>
                </a:ext>
              </a:extLst>
            </p:cNvPr>
            <p:cNvCxnSpPr/>
            <p:nvPr/>
          </p:nvCxnSpPr>
          <p:spPr>
            <a:xfrm>
              <a:off x="8509889" y="6106104"/>
              <a:ext cx="68538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08DA4D8E-13EF-4FBD-A0A8-4DC731B1E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9765" y="3890423"/>
              <a:ext cx="0" cy="1693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4" name="TextBox 6">
            <a:extLst>
              <a:ext uri="{FF2B5EF4-FFF2-40B4-BE49-F238E27FC236}">
                <a16:creationId xmlns:a16="http://schemas.microsoft.com/office/drawing/2014/main" id="{B1B69A2E-EF8C-4DBB-A9F0-9B509F4707B1}"/>
              </a:ext>
            </a:extLst>
          </p:cNvPr>
          <p:cNvSpPr txBox="1"/>
          <p:nvPr/>
        </p:nvSpPr>
        <p:spPr>
          <a:xfrm>
            <a:off x="11406608" y="3409927"/>
            <a:ext cx="630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rgbClr val="0033BA"/>
                </a:solidFill>
              </a:rPr>
              <a:t>Kommentare</a:t>
            </a:r>
          </a:p>
        </p:txBody>
      </p:sp>
      <p:sp>
        <p:nvSpPr>
          <p:cNvPr id="1034" name="Textfeld 1033">
            <a:extLst>
              <a:ext uri="{FF2B5EF4-FFF2-40B4-BE49-F238E27FC236}">
                <a16:creationId xmlns:a16="http://schemas.microsoft.com/office/drawing/2014/main" id="{15D90F78-DBB1-480D-B84A-8DC2CA16AEE1}"/>
              </a:ext>
            </a:extLst>
          </p:cNvPr>
          <p:cNvSpPr txBox="1"/>
          <p:nvPr/>
        </p:nvSpPr>
        <p:spPr>
          <a:xfrm>
            <a:off x="909857" y="6851931"/>
            <a:ext cx="2130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Dekomposition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4112C961-2121-4DBF-BB14-1132CC4A6819}"/>
              </a:ext>
            </a:extLst>
          </p:cNvPr>
          <p:cNvSpPr txBox="1"/>
          <p:nvPr/>
        </p:nvSpPr>
        <p:spPr>
          <a:xfrm>
            <a:off x="1062257" y="3428758"/>
            <a:ext cx="2126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QUBO Problem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45880027-7553-459D-864F-AEE62A6813F3}"/>
              </a:ext>
            </a:extLst>
          </p:cNvPr>
          <p:cNvSpPr txBox="1"/>
          <p:nvPr/>
        </p:nvSpPr>
        <p:spPr>
          <a:xfrm>
            <a:off x="8526085" y="6773498"/>
            <a:ext cx="215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Hybride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Lösung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1D3BAD07-7934-49CF-A673-B00F50846BF0}"/>
              </a:ext>
            </a:extLst>
          </p:cNvPr>
          <p:cNvSpPr txBox="1"/>
          <p:nvPr/>
        </p:nvSpPr>
        <p:spPr>
          <a:xfrm>
            <a:off x="8946560" y="3383458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Lösung</a:t>
            </a:r>
            <a:endParaRPr lang="en-GB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824EAA8-6689-4F45-87FA-8D3655E89575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34" name="Google Shape;43;p2">
              <a:extLst>
                <a:ext uri="{FF2B5EF4-FFF2-40B4-BE49-F238E27FC236}">
                  <a16:creationId xmlns:a16="http://schemas.microsoft.com/office/drawing/2014/main" id="{1CF8A860-9301-3B41-B321-F78470171CB7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55;p2">
              <a:extLst>
                <a:ext uri="{FF2B5EF4-FFF2-40B4-BE49-F238E27FC236}">
                  <a16:creationId xmlns:a16="http://schemas.microsoft.com/office/drawing/2014/main" id="{94C9BA0A-05EC-1F46-B743-43EF98DF9884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Textfeld 27">
              <a:extLst>
                <a:ext uri="{FF2B5EF4-FFF2-40B4-BE49-F238E27FC236}">
                  <a16:creationId xmlns:a16="http://schemas.microsoft.com/office/drawing/2014/main" id="{CB031927-F12C-074A-BB55-23C0FB2812F1}"/>
                </a:ext>
              </a:extLst>
            </p:cNvPr>
            <p:cNvSpPr txBox="1"/>
            <p:nvPr/>
          </p:nvSpPr>
          <p:spPr>
            <a:xfrm>
              <a:off x="10480210" y="2003996"/>
              <a:ext cx="960366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7861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A1081B-0200-074A-8D87-EAEC7EC33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78" y="1654535"/>
            <a:ext cx="9456306" cy="70922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D8628C-FB72-2A47-9AD5-2B57DB24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Hybrider Ansatz (</a:t>
            </a:r>
            <a:r>
              <a:rPr lang="de-DE" dirty="0" err="1">
                <a:solidFill>
                  <a:schemeClr val="bg1"/>
                </a:solidFill>
              </a:rPr>
              <a:t>QBSolv</a:t>
            </a:r>
            <a:r>
              <a:rPr lang="de-DE" dirty="0">
                <a:solidFill>
                  <a:schemeClr val="bg1"/>
                </a:solidFill>
              </a:rPr>
              <a:t>)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Ergebnisse in Anhängigkeit der Sub-QUBO Größe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8E105-518A-394B-BE8F-C0796755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22</a:t>
            </a:fld>
            <a:endParaRPr lang="de-DE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8545C0-7751-CC49-82D5-0FC893312114}"/>
              </a:ext>
            </a:extLst>
          </p:cNvPr>
          <p:cNvSpPr txBox="1"/>
          <p:nvPr/>
        </p:nvSpPr>
        <p:spPr>
          <a:xfrm>
            <a:off x="10094259" y="3257966"/>
            <a:ext cx="66034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Außerdem ist </a:t>
            </a:r>
            <a:r>
              <a:rPr lang="de-DE" sz="2400" dirty="0" err="1">
                <a:solidFill>
                  <a:schemeClr val="bg1"/>
                </a:solidFill>
              </a:rPr>
              <a:t>Qbsolv</a:t>
            </a:r>
            <a:r>
              <a:rPr lang="de-DE" sz="2400" dirty="0">
                <a:solidFill>
                  <a:schemeClr val="bg1"/>
                </a:solidFill>
              </a:rPr>
              <a:t> als </a:t>
            </a:r>
            <a:r>
              <a:rPr lang="de-DE" sz="2400" dirty="0" err="1">
                <a:solidFill>
                  <a:schemeClr val="bg1"/>
                </a:solidFill>
              </a:rPr>
              <a:t>Decomposer</a:t>
            </a:r>
            <a:r>
              <a:rPr lang="de-DE" sz="2400" dirty="0">
                <a:solidFill>
                  <a:schemeClr val="bg1"/>
                </a:solidFill>
              </a:rPr>
              <a:t> mit der Sub-QUBO Größe abhängig von der Struktur des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Hier: Set A </a:t>
            </a:r>
            <a:r>
              <a:rPr lang="de-DE" sz="2400" dirty="0" err="1">
                <a:solidFill>
                  <a:schemeClr val="bg1"/>
                </a:solidFill>
              </a:rPr>
              <a:t>vs</a:t>
            </a:r>
            <a:r>
              <a:rPr lang="de-DE" sz="2400" dirty="0">
                <a:solidFill>
                  <a:schemeClr val="bg1"/>
                </a:solidFill>
              </a:rPr>
              <a:t> Set B hat merkbar unterschiedliche Ergebnisse in Abhängigkeit der Sub QUBO Größe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Set A hat einen sehr langen Paint Job der sich schlecht in kleinere Sub-Probleme unterteilen lässt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9C50F-5467-D347-8702-F4E541F93ACC}"/>
              </a:ext>
            </a:extLst>
          </p:cNvPr>
          <p:cNvSpPr txBox="1"/>
          <p:nvPr/>
        </p:nvSpPr>
        <p:spPr>
          <a:xfrm>
            <a:off x="10392557" y="2504816"/>
            <a:ext cx="630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rgbClr val="0033BA"/>
                </a:solidFill>
              </a:rPr>
              <a:t>Kommentare</a:t>
            </a:r>
            <a:endParaRPr lang="de-DE" sz="2400" b="1" dirty="0">
              <a:solidFill>
                <a:srgbClr val="0033BA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12CCB-B8A3-314D-803A-D57DDC299F73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13" name="Google Shape;43;p2">
              <a:extLst>
                <a:ext uri="{FF2B5EF4-FFF2-40B4-BE49-F238E27FC236}">
                  <a16:creationId xmlns:a16="http://schemas.microsoft.com/office/drawing/2014/main" id="{17A97A55-DD73-4548-9F78-83FE161DF16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55;p2">
              <a:extLst>
                <a:ext uri="{FF2B5EF4-FFF2-40B4-BE49-F238E27FC236}">
                  <a16:creationId xmlns:a16="http://schemas.microsoft.com/office/drawing/2014/main" id="{B70A2B37-266E-0A42-B01E-C22E319C9A08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Textfeld 27">
              <a:extLst>
                <a:ext uri="{FF2B5EF4-FFF2-40B4-BE49-F238E27FC236}">
                  <a16:creationId xmlns:a16="http://schemas.microsoft.com/office/drawing/2014/main" id="{9505DD80-09C4-2844-B1B2-1EA64953565C}"/>
                </a:ext>
              </a:extLst>
            </p:cNvPr>
            <p:cNvSpPr txBox="1"/>
            <p:nvPr/>
          </p:nvSpPr>
          <p:spPr>
            <a:xfrm>
              <a:off x="10480210" y="2003996"/>
              <a:ext cx="960366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2693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B811-6B83-F341-88E7-99001A2B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Quantum Gate Model - Struktur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36246-64CC-EB42-889B-86054EE16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5920B50-17DE-984E-BC46-78AB1FC3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23</a:t>
            </a:fld>
            <a:endParaRPr lang="de-DE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DAFB14-7D0C-6142-A89A-48523AE00A77}"/>
              </a:ext>
            </a:extLst>
          </p:cNvPr>
          <p:cNvGrpSpPr/>
          <p:nvPr/>
        </p:nvGrpSpPr>
        <p:grpSpPr>
          <a:xfrm>
            <a:off x="1275755" y="2176463"/>
            <a:ext cx="14929807" cy="6009248"/>
            <a:chOff x="2516698" y="2408069"/>
            <a:chExt cx="9743535" cy="3921773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E41C705A-CC50-40B2-A688-5B8FC2CC9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0226" y="4154198"/>
              <a:ext cx="930660" cy="930660"/>
            </a:xfrm>
            <a:prstGeom prst="rect">
              <a:avLst/>
            </a:prstGeom>
          </p:spPr>
        </p:pic>
        <p:pic>
          <p:nvPicPr>
            <p:cNvPr id="20" name="Grafik 19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A2CB9AE7-F6F4-434B-B243-054C18529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09092" y="4154892"/>
              <a:ext cx="930660" cy="930660"/>
            </a:xfrm>
            <a:prstGeom prst="rect">
              <a:avLst/>
            </a:prstGeom>
          </p:spPr>
        </p:pic>
        <p:pic>
          <p:nvPicPr>
            <p:cNvPr id="22" name="Grafik 21" descr="Ein Bild, das Küchengeräte, Licht enthält.&#10;&#10;Automatisch generierte Beschreibung">
              <a:extLst>
                <a:ext uri="{FF2B5EF4-FFF2-40B4-BE49-F238E27FC236}">
                  <a16:creationId xmlns:a16="http://schemas.microsoft.com/office/drawing/2014/main" id="{4F56372E-57FF-4F4D-8AF4-617AAC1DB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57555" y="3237706"/>
              <a:ext cx="930660" cy="930660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81F4763F-6AD0-474C-BFBF-54FC98982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39739" y="4141419"/>
              <a:ext cx="930660" cy="930660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3F7555C3-4215-4F84-902B-D5FDD4ED5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21414" y="4141419"/>
              <a:ext cx="930660" cy="930660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618F88B4-801D-4711-9027-1F44132BA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329573" y="4144649"/>
              <a:ext cx="930660" cy="930660"/>
            </a:xfrm>
            <a:prstGeom prst="rect">
              <a:avLst/>
            </a:prstGeom>
          </p:spPr>
        </p:pic>
        <p:pic>
          <p:nvPicPr>
            <p:cNvPr id="29" name="Grafik 28" descr="Ein Bild, das Küchengeräte, Licht enthält.&#10;&#10;Automatisch generierte Beschreibung">
              <a:extLst>
                <a:ext uri="{FF2B5EF4-FFF2-40B4-BE49-F238E27FC236}">
                  <a16:creationId xmlns:a16="http://schemas.microsoft.com/office/drawing/2014/main" id="{D982CC59-4B5B-4E3E-9A59-478594205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57555" y="5099026"/>
              <a:ext cx="930660" cy="930660"/>
            </a:xfrm>
            <a:prstGeom prst="rect">
              <a:avLst/>
            </a:prstGeom>
          </p:spPr>
        </p:pic>
        <p:cxnSp>
          <p:nvCxnSpPr>
            <p:cNvPr id="31" name="Verbinder: gewinkelt 30">
              <a:extLst>
                <a:ext uri="{FF2B5EF4-FFF2-40B4-BE49-F238E27FC236}">
                  <a16:creationId xmlns:a16="http://schemas.microsoft.com/office/drawing/2014/main" id="{AA561695-A185-40AE-81EB-7BDA81EC7A7E}"/>
                </a:ext>
              </a:extLst>
            </p:cNvPr>
            <p:cNvCxnSpPr>
              <a:cxnSpLocks/>
              <a:stCxn id="74" idx="3"/>
              <a:endCxn id="29" idx="1"/>
            </p:cNvCxnSpPr>
            <p:nvPr/>
          </p:nvCxnSpPr>
          <p:spPr>
            <a:xfrm>
              <a:off x="6168962" y="4625127"/>
              <a:ext cx="588593" cy="9392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Verbinder: gewinkelt 36">
              <a:extLst>
                <a:ext uri="{FF2B5EF4-FFF2-40B4-BE49-F238E27FC236}">
                  <a16:creationId xmlns:a16="http://schemas.microsoft.com/office/drawing/2014/main" id="{61068B8D-56C0-4720-BF2F-86AAEFB11F9F}"/>
                </a:ext>
              </a:extLst>
            </p:cNvPr>
            <p:cNvCxnSpPr>
              <a:cxnSpLocks/>
              <a:stCxn id="74" idx="3"/>
              <a:endCxn id="22" idx="1"/>
            </p:cNvCxnSpPr>
            <p:nvPr/>
          </p:nvCxnSpPr>
          <p:spPr>
            <a:xfrm flipV="1">
              <a:off x="6168962" y="3703036"/>
              <a:ext cx="588593" cy="92209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Verbinder: gewinkelt 38">
              <a:extLst>
                <a:ext uri="{FF2B5EF4-FFF2-40B4-BE49-F238E27FC236}">
                  <a16:creationId xmlns:a16="http://schemas.microsoft.com/office/drawing/2014/main" id="{0B3B55A5-6DFC-4FF5-8594-E15170A00832}"/>
                </a:ext>
              </a:extLst>
            </p:cNvPr>
            <p:cNvCxnSpPr>
              <a:stCxn id="22" idx="3"/>
              <a:endCxn id="24" idx="1"/>
            </p:cNvCxnSpPr>
            <p:nvPr/>
          </p:nvCxnSpPr>
          <p:spPr>
            <a:xfrm>
              <a:off x="7688215" y="3703036"/>
              <a:ext cx="651524" cy="90371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Verbinder: gewinkelt 40">
              <a:extLst>
                <a:ext uri="{FF2B5EF4-FFF2-40B4-BE49-F238E27FC236}">
                  <a16:creationId xmlns:a16="http://schemas.microsoft.com/office/drawing/2014/main" id="{852B9CE5-271F-4D76-95C7-31B4AB1D81AF}"/>
                </a:ext>
              </a:extLst>
            </p:cNvPr>
            <p:cNvCxnSpPr>
              <a:stCxn id="29" idx="3"/>
              <a:endCxn id="24" idx="1"/>
            </p:cNvCxnSpPr>
            <p:nvPr/>
          </p:nvCxnSpPr>
          <p:spPr>
            <a:xfrm flipV="1">
              <a:off x="7688215" y="4606749"/>
              <a:ext cx="651524" cy="95760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AAB6BFFF-B2EF-4A6F-8DB2-95C812DF1420}"/>
                </a:ext>
              </a:extLst>
            </p:cNvPr>
            <p:cNvCxnSpPr>
              <a:stCxn id="24" idx="3"/>
              <a:endCxn id="26" idx="1"/>
            </p:cNvCxnSpPr>
            <p:nvPr/>
          </p:nvCxnSpPr>
          <p:spPr>
            <a:xfrm>
              <a:off x="9270399" y="4606749"/>
              <a:ext cx="5510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B3ECC891-5EED-4332-BBCE-E3CADAF17507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>
              <a:off x="10752074" y="4606749"/>
              <a:ext cx="577499" cy="3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FF5BB310-5825-403E-B569-1832CEDE020B}"/>
                </a:ext>
              </a:extLst>
            </p:cNvPr>
            <p:cNvCxnSpPr>
              <a:stCxn id="18" idx="3"/>
              <a:endCxn id="20" idx="1"/>
            </p:cNvCxnSpPr>
            <p:nvPr/>
          </p:nvCxnSpPr>
          <p:spPr>
            <a:xfrm>
              <a:off x="3540886" y="4619528"/>
              <a:ext cx="368206" cy="6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D49DB69A-41D4-4954-86EF-74E0ADAB9903}"/>
                </a:ext>
              </a:extLst>
            </p:cNvPr>
            <p:cNvSpPr txBox="1"/>
            <p:nvPr/>
          </p:nvSpPr>
          <p:spPr>
            <a:xfrm>
              <a:off x="2516698" y="5126892"/>
              <a:ext cx="1042725" cy="261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bg1"/>
                  </a:solidFill>
                </a:rPr>
                <a:t>QUBO-Matrix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0918A099-3E30-4646-8BA1-78CAC5259924}"/>
                </a:ext>
              </a:extLst>
            </p:cNvPr>
            <p:cNvSpPr txBox="1"/>
            <p:nvPr/>
          </p:nvSpPr>
          <p:spPr>
            <a:xfrm>
              <a:off x="3927371" y="5127991"/>
              <a:ext cx="948028" cy="461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bg1"/>
                  </a:solidFill>
                </a:rPr>
                <a:t>QUBO-</a:t>
              </a:r>
              <a:r>
                <a:rPr lang="de-DE" sz="2000" dirty="0" err="1">
                  <a:solidFill>
                    <a:schemeClr val="bg1"/>
                  </a:solidFill>
                </a:rPr>
                <a:t>Dict</a:t>
              </a:r>
              <a:r>
                <a:rPr lang="de-DE" sz="2000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de-DE" sz="2000" dirty="0">
                  <a:solidFill>
                    <a:schemeClr val="bg1"/>
                  </a:solidFill>
                </a:rPr>
                <a:t>{{0, 1} = 1,..}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238E13D0-6E28-4B31-9640-BFB2D32010E6}"/>
                </a:ext>
              </a:extLst>
            </p:cNvPr>
            <p:cNvSpPr txBox="1"/>
            <p:nvPr/>
          </p:nvSpPr>
          <p:spPr>
            <a:xfrm>
              <a:off x="6792287" y="2843189"/>
              <a:ext cx="861196" cy="261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bg1"/>
                  </a:solidFill>
                </a:rPr>
                <a:t>Linear </a:t>
              </a:r>
              <a:r>
                <a:rPr lang="de-DE" sz="2000" dirty="0" err="1">
                  <a:solidFill>
                    <a:schemeClr val="bg1"/>
                  </a:solidFill>
                </a:rPr>
                <a:t>part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84CC0599-F5ED-4068-8EDB-BC789B267D8D}"/>
                </a:ext>
              </a:extLst>
            </p:cNvPr>
            <p:cNvSpPr txBox="1"/>
            <p:nvPr/>
          </p:nvSpPr>
          <p:spPr>
            <a:xfrm>
              <a:off x="6667145" y="6068721"/>
              <a:ext cx="1111478" cy="261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000" dirty="0" err="1">
                  <a:solidFill>
                    <a:schemeClr val="bg1"/>
                  </a:solidFill>
                </a:rPr>
                <a:t>Quadratic</a:t>
              </a:r>
              <a:r>
                <a:rPr lang="de-DE" sz="2000" dirty="0">
                  <a:solidFill>
                    <a:schemeClr val="bg1"/>
                  </a:solidFill>
                </a:rPr>
                <a:t> </a:t>
              </a:r>
              <a:r>
                <a:rPr lang="de-DE" sz="2000" dirty="0" err="1">
                  <a:solidFill>
                    <a:schemeClr val="bg1"/>
                  </a:solidFill>
                </a:rPr>
                <a:t>part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  <p:pic>
          <p:nvPicPr>
            <p:cNvPr id="74" name="Grafik 73" descr="Ein Bild, das Küchengeräte, Licht enthält.&#10;&#10;Automatisch generierte Beschreibung">
              <a:extLst>
                <a:ext uri="{FF2B5EF4-FFF2-40B4-BE49-F238E27FC236}">
                  <a16:creationId xmlns:a16="http://schemas.microsoft.com/office/drawing/2014/main" id="{F37BDDCB-3B31-4B98-A9C0-38BE395AD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8302" y="4159797"/>
              <a:ext cx="930660" cy="930660"/>
            </a:xfrm>
            <a:prstGeom prst="rect">
              <a:avLst/>
            </a:prstGeom>
          </p:spPr>
        </p:pic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4B7A6491-2F88-4FBE-BBEE-AF8FE628AA12}"/>
                </a:ext>
              </a:extLst>
            </p:cNvPr>
            <p:cNvCxnSpPr>
              <a:stCxn id="20" idx="3"/>
              <a:endCxn id="74" idx="1"/>
            </p:cNvCxnSpPr>
            <p:nvPr/>
          </p:nvCxnSpPr>
          <p:spPr>
            <a:xfrm>
              <a:off x="4839752" y="4620222"/>
              <a:ext cx="398550" cy="4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54DE62A6-C237-4BB2-B5F4-F1413B014E04}"/>
                </a:ext>
              </a:extLst>
            </p:cNvPr>
            <p:cNvSpPr txBox="1"/>
            <p:nvPr/>
          </p:nvSpPr>
          <p:spPr>
            <a:xfrm>
              <a:off x="5221249" y="5126892"/>
              <a:ext cx="964766" cy="261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000" dirty="0" err="1">
                  <a:solidFill>
                    <a:schemeClr val="bg1"/>
                  </a:solidFill>
                </a:rPr>
                <a:t>Ising</a:t>
              </a:r>
              <a:r>
                <a:rPr lang="de-DE" sz="2000" dirty="0">
                  <a:solidFill>
                    <a:schemeClr val="bg1"/>
                  </a:solidFill>
                </a:rPr>
                <a:t>-Modell</a:t>
              </a: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080975AC-3911-4058-90D6-6E1FE2FBE5D0}"/>
                </a:ext>
              </a:extLst>
            </p:cNvPr>
            <p:cNvSpPr txBox="1"/>
            <p:nvPr/>
          </p:nvSpPr>
          <p:spPr>
            <a:xfrm>
              <a:off x="8160203" y="5122486"/>
              <a:ext cx="1289744" cy="662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bg1"/>
                  </a:solidFill>
                </a:rPr>
                <a:t>Pauli-Gate</a:t>
              </a:r>
            </a:p>
            <a:p>
              <a:pPr algn="ctr"/>
              <a:r>
                <a:rPr lang="de-DE" sz="2000" dirty="0" err="1">
                  <a:solidFill>
                    <a:schemeClr val="bg1"/>
                  </a:solidFill>
                </a:rPr>
                <a:t>Infused</a:t>
              </a:r>
              <a:endParaRPr lang="de-DE" sz="2000" dirty="0">
                <a:solidFill>
                  <a:schemeClr val="bg1"/>
                </a:solidFill>
              </a:endParaRPr>
            </a:p>
            <a:p>
              <a:pPr algn="ctr"/>
              <a:r>
                <a:rPr lang="de-DE" sz="2000" dirty="0" err="1">
                  <a:solidFill>
                    <a:schemeClr val="bg1"/>
                  </a:solidFill>
                </a:rPr>
                <a:t>Cost</a:t>
              </a:r>
              <a:r>
                <a:rPr lang="de-DE" sz="2000" dirty="0">
                  <a:solidFill>
                    <a:schemeClr val="bg1"/>
                  </a:solidFill>
                </a:rPr>
                <a:t> </a:t>
              </a:r>
              <a:r>
                <a:rPr lang="de-DE" sz="2000" dirty="0" err="1">
                  <a:solidFill>
                    <a:schemeClr val="bg1"/>
                  </a:solidFill>
                </a:rPr>
                <a:t>Hamiltonian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7AFAEB4A-A439-417C-85E1-32B9153B397E}"/>
                </a:ext>
              </a:extLst>
            </p:cNvPr>
            <p:cNvSpPr txBox="1"/>
            <p:nvPr/>
          </p:nvSpPr>
          <p:spPr>
            <a:xfrm>
              <a:off x="8112806" y="2408069"/>
              <a:ext cx="1384525" cy="261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bg1"/>
                  </a:solidFill>
                </a:rPr>
                <a:t>Mixer </a:t>
              </a:r>
              <a:r>
                <a:rPr lang="de-DE" sz="2000" dirty="0" err="1">
                  <a:solidFill>
                    <a:schemeClr val="bg1"/>
                  </a:solidFill>
                </a:rPr>
                <a:t>Hamiltonian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6F68423A-3EEC-42B5-BB58-4C8F15650012}"/>
                </a:ext>
              </a:extLst>
            </p:cNvPr>
            <p:cNvSpPr txBox="1"/>
            <p:nvPr/>
          </p:nvSpPr>
          <p:spPr>
            <a:xfrm>
              <a:off x="9800887" y="5122486"/>
              <a:ext cx="971713" cy="261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bg1"/>
                  </a:solidFill>
                </a:rPr>
                <a:t>QGM-Circuit</a:t>
              </a: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CEF3E582-B650-4C3E-8515-68745963F1C7}"/>
                </a:ext>
              </a:extLst>
            </p:cNvPr>
            <p:cNvSpPr txBox="1"/>
            <p:nvPr/>
          </p:nvSpPr>
          <p:spPr>
            <a:xfrm>
              <a:off x="11491308" y="5099026"/>
              <a:ext cx="607189" cy="261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000" dirty="0" err="1">
                  <a:solidFill>
                    <a:schemeClr val="bg1"/>
                  </a:solidFill>
                </a:rPr>
                <a:t>Results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" name="Verbinder: gewinkelt 4">
            <a:extLst>
              <a:ext uri="{FF2B5EF4-FFF2-40B4-BE49-F238E27FC236}">
                <a16:creationId xmlns:a16="http://schemas.microsoft.com/office/drawing/2014/main" id="{5A419E41-2329-4001-BAA1-8AB159DF126F}"/>
              </a:ext>
            </a:extLst>
          </p:cNvPr>
          <p:cNvCxnSpPr>
            <a:stCxn id="18" idx="0"/>
            <a:endCxn id="101" idx="1"/>
          </p:cNvCxnSpPr>
          <p:nvPr/>
        </p:nvCxnSpPr>
        <p:spPr>
          <a:xfrm rot="5400000" flipH="1" flipV="1">
            <a:off x="4753565" y="-244965"/>
            <a:ext cx="2475501" cy="7718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CA7A5F60-55C9-4082-B3B2-3F7C5254179A}"/>
              </a:ext>
            </a:extLst>
          </p:cNvPr>
          <p:cNvCxnSpPr>
            <a:cxnSpLocks/>
            <a:stCxn id="101" idx="3"/>
            <a:endCxn id="26" idx="0"/>
          </p:cNvCxnSpPr>
          <p:nvPr/>
        </p:nvCxnSpPr>
        <p:spPr>
          <a:xfrm>
            <a:off x="11972028" y="2376518"/>
            <a:ext cx="1209600" cy="2455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1F0EFEB-BB1C-024D-80D8-EE7F1250AC37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40" name="Google Shape;43;p2">
              <a:extLst>
                <a:ext uri="{FF2B5EF4-FFF2-40B4-BE49-F238E27FC236}">
                  <a16:creationId xmlns:a16="http://schemas.microsoft.com/office/drawing/2014/main" id="{90CD4757-CF1F-E849-82FB-D32FF4D246AD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55;p2">
              <a:extLst>
                <a:ext uri="{FF2B5EF4-FFF2-40B4-BE49-F238E27FC236}">
                  <a16:creationId xmlns:a16="http://schemas.microsoft.com/office/drawing/2014/main" id="{06BA4A70-6C80-724B-8BFC-616394514326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Textfeld 27">
              <a:extLst>
                <a:ext uri="{FF2B5EF4-FFF2-40B4-BE49-F238E27FC236}">
                  <a16:creationId xmlns:a16="http://schemas.microsoft.com/office/drawing/2014/main" id="{EF576578-8324-1242-9A59-665E26388CF4}"/>
                </a:ext>
              </a:extLst>
            </p:cNvPr>
            <p:cNvSpPr txBox="1"/>
            <p:nvPr/>
          </p:nvSpPr>
          <p:spPr>
            <a:xfrm>
              <a:off x="10499323" y="2003996"/>
              <a:ext cx="922137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3960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B811-6B83-F341-88E7-99001A2B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Quantum Gate Model </a:t>
            </a:r>
            <a:r>
              <a:rPr lang="de-DE" dirty="0" err="1">
                <a:solidFill>
                  <a:schemeClr val="bg1"/>
                </a:solidFill>
              </a:rPr>
              <a:t>Circuits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3B976-3E4F-1D4A-B385-4C0779081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5920B50-17DE-984E-BC46-78AB1FC3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24</a:t>
            </a:fld>
            <a:endParaRPr lang="de-DE">
              <a:solidFill>
                <a:schemeClr val="bg1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FAB11A9-AD81-4BFE-985B-DAEC5143C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09" y="2176463"/>
            <a:ext cx="15446719" cy="675794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B760E755-D468-4EE5-B7C3-86A1DC11E180}"/>
              </a:ext>
            </a:extLst>
          </p:cNvPr>
          <p:cNvSpPr txBox="1"/>
          <p:nvPr/>
        </p:nvSpPr>
        <p:spPr>
          <a:xfrm>
            <a:off x="6283096" y="8934403"/>
            <a:ext cx="504394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err="1">
                <a:solidFill>
                  <a:schemeClr val="bg1"/>
                </a:solidFill>
              </a:rPr>
              <a:t>Jobset</a:t>
            </a:r>
            <a:r>
              <a:rPr lang="de-DE" sz="2000" dirty="0">
                <a:solidFill>
                  <a:schemeClr val="bg1"/>
                </a:solidFill>
              </a:rPr>
              <a:t> = [(0, 0, 0, 0, 0.5, 0.5), (1, 0, 0, 0, 0.5, 1)]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22F5FD-99F4-2440-82BE-A4116D7AC6DD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12" name="Google Shape;43;p2">
              <a:extLst>
                <a:ext uri="{FF2B5EF4-FFF2-40B4-BE49-F238E27FC236}">
                  <a16:creationId xmlns:a16="http://schemas.microsoft.com/office/drawing/2014/main" id="{6010A206-EDEA-894B-989F-B9A80812591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55;p2">
              <a:extLst>
                <a:ext uri="{FF2B5EF4-FFF2-40B4-BE49-F238E27FC236}">
                  <a16:creationId xmlns:a16="http://schemas.microsoft.com/office/drawing/2014/main" id="{870B1988-55C5-B242-9A76-056ABD65400A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Textfeld 27">
              <a:extLst>
                <a:ext uri="{FF2B5EF4-FFF2-40B4-BE49-F238E27FC236}">
                  <a16:creationId xmlns:a16="http://schemas.microsoft.com/office/drawing/2014/main" id="{15EC7821-A2E1-4C4F-96D1-AF69CA62DB45}"/>
                </a:ext>
              </a:extLst>
            </p:cNvPr>
            <p:cNvSpPr txBox="1"/>
            <p:nvPr/>
          </p:nvSpPr>
          <p:spPr>
            <a:xfrm>
              <a:off x="10499323" y="2003996"/>
              <a:ext cx="922137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516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42C01EF9-1456-4641-B1A0-04FB12CE2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934" y="3163715"/>
            <a:ext cx="6047579" cy="4048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E1153-A58D-6349-B4FE-B96D5491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Qulacs</a:t>
            </a:r>
            <a:r>
              <a:rPr lang="de-DE" dirty="0">
                <a:solidFill>
                  <a:schemeClr val="bg1"/>
                </a:solidFill>
              </a:rPr>
              <a:t>-Simulator Ergebnisse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2459DE-BAF7-524C-AAD5-0EDFFAF7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25</a:t>
            </a:fld>
            <a:endParaRPr lang="de-DE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B84E1A-692B-44FA-8F69-FB9334A39FFF}"/>
              </a:ext>
            </a:extLst>
          </p:cNvPr>
          <p:cNvSpPr txBox="1"/>
          <p:nvPr/>
        </p:nvSpPr>
        <p:spPr>
          <a:xfrm>
            <a:off x="1210697" y="2590457"/>
            <a:ext cx="342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33BA"/>
                </a:solidFill>
              </a:rPr>
              <a:t>Einmal optimierte Startparameter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7889A7C-452B-49F2-9CC4-CEFAE5EB8902}"/>
              </a:ext>
            </a:extLst>
          </p:cNvPr>
          <p:cNvSpPr txBox="1"/>
          <p:nvPr/>
        </p:nvSpPr>
        <p:spPr>
          <a:xfrm>
            <a:off x="9317422" y="2590457"/>
            <a:ext cx="357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33BA"/>
                </a:solidFill>
              </a:rPr>
              <a:t>Zweimal optimierte Startparameter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EEAEA1-3FD4-C240-9560-9DD312FA9401}"/>
              </a:ext>
            </a:extLst>
          </p:cNvPr>
          <p:cNvGrpSpPr/>
          <p:nvPr/>
        </p:nvGrpSpPr>
        <p:grpSpPr>
          <a:xfrm>
            <a:off x="617220" y="7604043"/>
            <a:ext cx="16299180" cy="500347"/>
            <a:chOff x="617220" y="9348359"/>
            <a:chExt cx="16299180" cy="50034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31ECF7-CEA3-4D45-95D3-AEB2E929C2FE}"/>
                </a:ext>
              </a:extLst>
            </p:cNvPr>
            <p:cNvCxnSpPr/>
            <p:nvPr/>
          </p:nvCxnSpPr>
          <p:spPr>
            <a:xfrm>
              <a:off x="617220" y="9639947"/>
              <a:ext cx="1629918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105295-D4D7-EE4D-8ECE-C94F4C308116}"/>
                </a:ext>
              </a:extLst>
            </p:cNvPr>
            <p:cNvSpPr/>
            <p:nvPr/>
          </p:nvSpPr>
          <p:spPr>
            <a:xfrm>
              <a:off x="617220" y="9348359"/>
              <a:ext cx="16299180" cy="500347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50000">
                  <a:sysClr val="window" lastClr="FFFFFF">
                    <a:alpha val="0"/>
                  </a:sysClr>
                </a:gs>
                <a:gs pos="100000">
                  <a:sysClr val="window" lastClr="FFFFFF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</a:ln>
            <a:effectLst/>
          </p:spPr>
          <p:txBody>
            <a:bodyPr numCol="1" rtlCol="0" anchor="ctr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de-DE" sz="3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3A77356-9F34-014F-8D5D-D9D3E235942D}"/>
              </a:ext>
            </a:extLst>
          </p:cNvPr>
          <p:cNvSpPr txBox="1">
            <a:spLocks/>
          </p:cNvSpPr>
          <p:nvPr/>
        </p:nvSpPr>
        <p:spPr>
          <a:xfrm>
            <a:off x="1210697" y="8090820"/>
            <a:ext cx="7380488" cy="11433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bg1"/>
                </a:solidFill>
              </a:rPr>
              <a:t>250-fach voroptimiert</a:t>
            </a:r>
          </a:p>
          <a:p>
            <a:r>
              <a:rPr lang="de-DE" sz="1600" dirty="0">
                <a:solidFill>
                  <a:schemeClr val="bg1"/>
                </a:solidFill>
              </a:rPr>
              <a:t>Richtige Ergebnisbelegung (Bitstring 1001)</a:t>
            </a:r>
          </a:p>
          <a:p>
            <a:pPr marL="0" indent="0">
              <a:buNone/>
            </a:pP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FCF798-6724-EC4C-9573-0F7C376C4FF4}"/>
              </a:ext>
            </a:extLst>
          </p:cNvPr>
          <p:cNvSpPr txBox="1">
            <a:spLocks/>
          </p:cNvSpPr>
          <p:nvPr/>
        </p:nvSpPr>
        <p:spPr>
          <a:xfrm>
            <a:off x="9035851" y="8090820"/>
            <a:ext cx="7380488" cy="11433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bg1"/>
                </a:solidFill>
              </a:rPr>
              <a:t>250-fach voroptimiert und 20-fache Optimierung während der Laufzeit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Verbesserung kaum sichtbar</a:t>
            </a:r>
          </a:p>
          <a:p>
            <a:r>
              <a:rPr lang="de-DE" sz="1600" dirty="0">
                <a:solidFill>
                  <a:schemeClr val="bg1"/>
                </a:solidFill>
              </a:rPr>
              <a:t>Richtige Ergebnisbelegung (Bitstring 1001)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059E9D4-64B9-B64A-AE49-D593DCD84F55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22" name="Google Shape;43;p2">
              <a:extLst>
                <a:ext uri="{FF2B5EF4-FFF2-40B4-BE49-F238E27FC236}">
                  <a16:creationId xmlns:a16="http://schemas.microsoft.com/office/drawing/2014/main" id="{478B2586-C93B-1E4E-B97D-6C8D1B831FB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55;p2">
              <a:extLst>
                <a:ext uri="{FF2B5EF4-FFF2-40B4-BE49-F238E27FC236}">
                  <a16:creationId xmlns:a16="http://schemas.microsoft.com/office/drawing/2014/main" id="{72FD3EF1-09F9-FC44-8FE4-4F2A36621D7C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Textfeld 27">
              <a:extLst>
                <a:ext uri="{FF2B5EF4-FFF2-40B4-BE49-F238E27FC236}">
                  <a16:creationId xmlns:a16="http://schemas.microsoft.com/office/drawing/2014/main" id="{E3EDF793-C0A1-DF4B-B06E-EC85C50C3447}"/>
                </a:ext>
              </a:extLst>
            </p:cNvPr>
            <p:cNvSpPr txBox="1"/>
            <p:nvPr/>
          </p:nvSpPr>
          <p:spPr>
            <a:xfrm>
              <a:off x="10499323" y="2003996"/>
              <a:ext cx="922137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DE222558-2A2B-471D-A217-9C2F2CD78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697" y="3154977"/>
            <a:ext cx="6047579" cy="4048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60782B-385E-7646-9147-1F0DEA1154DB}"/>
              </a:ext>
            </a:extLst>
          </p:cNvPr>
          <p:cNvSpPr txBox="1"/>
          <p:nvPr/>
        </p:nvSpPr>
        <p:spPr>
          <a:xfrm rot="16200000">
            <a:off x="7271259" y="4855202"/>
            <a:ext cx="372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Relative Häufigkeit der Belegungen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480F9A-6E7F-7748-9667-7BD17371F383}"/>
              </a:ext>
            </a:extLst>
          </p:cNvPr>
          <p:cNvSpPr txBox="1"/>
          <p:nvPr/>
        </p:nvSpPr>
        <p:spPr>
          <a:xfrm rot="16200000">
            <a:off x="-947538" y="4855202"/>
            <a:ext cx="372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Relative Häufigkeit der Belegungen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FF704C-9136-CB48-B4F7-4DDECC35F0FF}"/>
              </a:ext>
            </a:extLst>
          </p:cNvPr>
          <p:cNvSpPr txBox="1"/>
          <p:nvPr/>
        </p:nvSpPr>
        <p:spPr>
          <a:xfrm>
            <a:off x="10575663" y="7203052"/>
            <a:ext cx="372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Belegungen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624C25-9B84-174D-9F34-62966C60E209}"/>
              </a:ext>
            </a:extLst>
          </p:cNvPr>
          <p:cNvSpPr txBox="1"/>
          <p:nvPr/>
        </p:nvSpPr>
        <p:spPr>
          <a:xfrm>
            <a:off x="2346063" y="7203052"/>
            <a:ext cx="372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Belegungen</a:t>
            </a:r>
          </a:p>
        </p:txBody>
      </p:sp>
    </p:spTree>
    <p:extLst>
      <p:ext uri="{BB962C8B-B14F-4D97-AF65-F5344CB8AC3E}">
        <p14:creationId xmlns:p14="http://schemas.microsoft.com/office/powerpoint/2010/main" val="3448861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1B4E3E23-7E8F-40B0-A765-5A5CF0BDE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9579" y="2643125"/>
            <a:ext cx="7091934" cy="4875706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22D9B5B-9355-456D-9F78-40E06D54D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49" y="2615985"/>
            <a:ext cx="7153273" cy="49178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E1153-A58D-6349-B4FE-B96D5491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Rigetti</a:t>
            </a:r>
            <a:r>
              <a:rPr lang="de-DE" dirty="0">
                <a:solidFill>
                  <a:schemeClr val="bg1"/>
                </a:solidFill>
              </a:rPr>
              <a:t> Gate Model Ergebnisse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8738DA-0F05-7747-A249-9D651641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26</a:t>
            </a:fld>
            <a:endParaRPr lang="de-DE">
              <a:solidFill>
                <a:schemeClr val="bg1"/>
              </a:solidFill>
            </a:endParaRPr>
          </a:p>
        </p:txBody>
      </p:sp>
      <p:sp>
        <p:nvSpPr>
          <p:cNvPr id="25" name="Textfeld 13">
            <a:extLst>
              <a:ext uri="{FF2B5EF4-FFF2-40B4-BE49-F238E27FC236}">
                <a16:creationId xmlns:a16="http://schemas.microsoft.com/office/drawing/2014/main" id="{0480079B-FD5A-EB48-A5D2-3A8EFA6FFE78}"/>
              </a:ext>
            </a:extLst>
          </p:cNvPr>
          <p:cNvSpPr txBox="1"/>
          <p:nvPr/>
        </p:nvSpPr>
        <p:spPr>
          <a:xfrm>
            <a:off x="1210697" y="2590457"/>
            <a:ext cx="342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33BA"/>
                </a:solidFill>
              </a:rPr>
              <a:t>Einmal optimierte Startparameter</a:t>
            </a:r>
          </a:p>
        </p:txBody>
      </p:sp>
      <p:sp>
        <p:nvSpPr>
          <p:cNvPr id="26" name="Textfeld 14">
            <a:extLst>
              <a:ext uri="{FF2B5EF4-FFF2-40B4-BE49-F238E27FC236}">
                <a16:creationId xmlns:a16="http://schemas.microsoft.com/office/drawing/2014/main" id="{6870D3C5-8C34-424D-957A-1BB324D5BB85}"/>
              </a:ext>
            </a:extLst>
          </p:cNvPr>
          <p:cNvSpPr txBox="1"/>
          <p:nvPr/>
        </p:nvSpPr>
        <p:spPr>
          <a:xfrm>
            <a:off x="9317422" y="2590457"/>
            <a:ext cx="357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33BA"/>
                </a:solidFill>
              </a:rPr>
              <a:t>Zweimal optimierte Startparameter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28B32A-9A14-9F41-A192-DA687547D77F}"/>
              </a:ext>
            </a:extLst>
          </p:cNvPr>
          <p:cNvGrpSpPr/>
          <p:nvPr/>
        </p:nvGrpSpPr>
        <p:grpSpPr>
          <a:xfrm>
            <a:off x="617220" y="7604043"/>
            <a:ext cx="16299180" cy="500347"/>
            <a:chOff x="617220" y="9348359"/>
            <a:chExt cx="16299180" cy="50034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B57A9E9-8CC4-7C4C-A474-6D074C04364D}"/>
                </a:ext>
              </a:extLst>
            </p:cNvPr>
            <p:cNvCxnSpPr/>
            <p:nvPr/>
          </p:nvCxnSpPr>
          <p:spPr>
            <a:xfrm>
              <a:off x="617220" y="9639947"/>
              <a:ext cx="1629918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0FE719-B950-114C-938D-7D3201807E21}"/>
                </a:ext>
              </a:extLst>
            </p:cNvPr>
            <p:cNvSpPr/>
            <p:nvPr/>
          </p:nvSpPr>
          <p:spPr>
            <a:xfrm>
              <a:off x="617220" y="9348359"/>
              <a:ext cx="16299180" cy="500347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50000">
                  <a:sysClr val="window" lastClr="FFFFFF">
                    <a:alpha val="0"/>
                  </a:sysClr>
                </a:gs>
                <a:gs pos="100000">
                  <a:sysClr val="window" lastClr="FFFFFF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</a:ln>
            <a:effectLst/>
          </p:spPr>
          <p:txBody>
            <a:bodyPr numCol="1" rtlCol="0" anchor="ctr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de-DE" sz="3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045C18-2574-174F-A9A9-83283D5A54A2}"/>
              </a:ext>
            </a:extLst>
          </p:cNvPr>
          <p:cNvSpPr txBox="1">
            <a:spLocks/>
          </p:cNvSpPr>
          <p:nvPr/>
        </p:nvSpPr>
        <p:spPr>
          <a:xfrm>
            <a:off x="1210697" y="8090820"/>
            <a:ext cx="7380488" cy="11433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bg1"/>
                </a:solidFill>
              </a:rPr>
              <a:t>250-fach klassisch voroptimiert</a:t>
            </a:r>
          </a:p>
          <a:p>
            <a:r>
              <a:rPr lang="de-DE" sz="1600" dirty="0">
                <a:solidFill>
                  <a:schemeClr val="bg1"/>
                </a:solidFill>
              </a:rPr>
              <a:t>Kaum auswertbares Ergebnis</a:t>
            </a:r>
          </a:p>
          <a:p>
            <a:r>
              <a:rPr lang="de-DE" sz="1600" dirty="0">
                <a:solidFill>
                  <a:schemeClr val="bg1"/>
                </a:solidFill>
              </a:rPr>
              <a:t>Falsche Ergebnisbelegung (1111 statt 1001)</a:t>
            </a:r>
          </a:p>
          <a:p>
            <a:pPr marL="0" indent="0">
              <a:buNone/>
            </a:pP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4B1271A-F02D-714C-87DC-1ECA21758690}"/>
              </a:ext>
            </a:extLst>
          </p:cNvPr>
          <p:cNvSpPr txBox="1">
            <a:spLocks/>
          </p:cNvSpPr>
          <p:nvPr/>
        </p:nvSpPr>
        <p:spPr>
          <a:xfrm>
            <a:off x="9035851" y="8090820"/>
            <a:ext cx="7566784" cy="1287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bg1"/>
                </a:solidFill>
              </a:rPr>
              <a:t>250-fach klassisch voroptimiert und 20-fache Optimierung während der Laufzeit auf QC</a:t>
            </a:r>
          </a:p>
          <a:p>
            <a:r>
              <a:rPr lang="de-DE" sz="1600" dirty="0">
                <a:solidFill>
                  <a:schemeClr val="bg1"/>
                </a:solidFill>
              </a:rPr>
              <a:t>Verbesserung sichtbar</a:t>
            </a:r>
          </a:p>
          <a:p>
            <a:r>
              <a:rPr lang="de-DE" sz="1600" dirty="0">
                <a:solidFill>
                  <a:schemeClr val="bg1"/>
                </a:solidFill>
              </a:rPr>
              <a:t>Falsche Ergebnisbelegung (1111 statt 1001)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3D5B428-3DE4-6C47-8169-5DFF8743586E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21" name="Google Shape;43;p2">
              <a:extLst>
                <a:ext uri="{FF2B5EF4-FFF2-40B4-BE49-F238E27FC236}">
                  <a16:creationId xmlns:a16="http://schemas.microsoft.com/office/drawing/2014/main" id="{0B9E246B-E170-B44A-BD01-2458A1BCADD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55;p2">
              <a:extLst>
                <a:ext uri="{FF2B5EF4-FFF2-40B4-BE49-F238E27FC236}">
                  <a16:creationId xmlns:a16="http://schemas.microsoft.com/office/drawing/2014/main" id="{B3E95FC8-283D-AC43-B75B-63FEAF61B923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Textfeld 27">
              <a:extLst>
                <a:ext uri="{FF2B5EF4-FFF2-40B4-BE49-F238E27FC236}">
                  <a16:creationId xmlns:a16="http://schemas.microsoft.com/office/drawing/2014/main" id="{44E40864-44D0-454C-8A2B-EAB08092BACE}"/>
                </a:ext>
              </a:extLst>
            </p:cNvPr>
            <p:cNvSpPr txBox="1"/>
            <p:nvPr/>
          </p:nvSpPr>
          <p:spPr>
            <a:xfrm>
              <a:off x="10499323" y="2003996"/>
              <a:ext cx="922137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04F8422-962E-6040-B5E1-49BDB4C00B51}"/>
              </a:ext>
            </a:extLst>
          </p:cNvPr>
          <p:cNvSpPr txBox="1"/>
          <p:nvPr/>
        </p:nvSpPr>
        <p:spPr>
          <a:xfrm rot="16200000">
            <a:off x="7271259" y="4783828"/>
            <a:ext cx="372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Relative Häufigkeit der Belegungen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E6B46-49AF-B54D-B2B9-32E1A38D679D}"/>
              </a:ext>
            </a:extLst>
          </p:cNvPr>
          <p:cNvSpPr txBox="1"/>
          <p:nvPr/>
        </p:nvSpPr>
        <p:spPr>
          <a:xfrm rot="16200000">
            <a:off x="-947538" y="4783828"/>
            <a:ext cx="372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Relative Häufigkeit der Belegungen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431DBE-6849-4B49-94F4-B0665B41D471}"/>
              </a:ext>
            </a:extLst>
          </p:cNvPr>
          <p:cNvSpPr txBox="1"/>
          <p:nvPr/>
        </p:nvSpPr>
        <p:spPr>
          <a:xfrm>
            <a:off x="10575663" y="7203052"/>
            <a:ext cx="372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Belegungen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2DF64D-B655-2B4E-8591-838737531FD3}"/>
              </a:ext>
            </a:extLst>
          </p:cNvPr>
          <p:cNvSpPr txBox="1"/>
          <p:nvPr/>
        </p:nvSpPr>
        <p:spPr>
          <a:xfrm>
            <a:off x="2346063" y="7203052"/>
            <a:ext cx="372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Belegungen</a:t>
            </a:r>
          </a:p>
        </p:txBody>
      </p:sp>
    </p:spTree>
    <p:extLst>
      <p:ext uri="{BB962C8B-B14F-4D97-AF65-F5344CB8AC3E}">
        <p14:creationId xmlns:p14="http://schemas.microsoft.com/office/powerpoint/2010/main" val="3676370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8B9810A2-A6E4-494A-8A4D-27A663733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8538" y="2613025"/>
            <a:ext cx="7136519" cy="4906358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7D7CA9A-6115-4CDB-BD73-AFE8FA570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50" y="2639767"/>
            <a:ext cx="7136520" cy="49063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E1153-A58D-6349-B4FE-B96D5491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IBM Gate Model Ergebnisse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8738DA-0F05-7747-A249-9D651641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27</a:t>
            </a:fld>
            <a:endParaRPr lang="de-DE">
              <a:solidFill>
                <a:schemeClr val="bg1"/>
              </a:solidFill>
            </a:endParaRPr>
          </a:p>
        </p:txBody>
      </p:sp>
      <p:sp>
        <p:nvSpPr>
          <p:cNvPr id="18" name="Textfeld 13">
            <a:extLst>
              <a:ext uri="{FF2B5EF4-FFF2-40B4-BE49-F238E27FC236}">
                <a16:creationId xmlns:a16="http://schemas.microsoft.com/office/drawing/2014/main" id="{C2CDA9E4-062F-1C4B-BBB9-7E24AFC2E4D7}"/>
              </a:ext>
            </a:extLst>
          </p:cNvPr>
          <p:cNvSpPr txBox="1"/>
          <p:nvPr/>
        </p:nvSpPr>
        <p:spPr>
          <a:xfrm>
            <a:off x="1210697" y="2590457"/>
            <a:ext cx="342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33BA"/>
                </a:solidFill>
              </a:rPr>
              <a:t>Einmal optimierte Startparameter</a:t>
            </a:r>
          </a:p>
        </p:txBody>
      </p:sp>
      <p:sp>
        <p:nvSpPr>
          <p:cNvPr id="22" name="Textfeld 14">
            <a:extLst>
              <a:ext uri="{FF2B5EF4-FFF2-40B4-BE49-F238E27FC236}">
                <a16:creationId xmlns:a16="http://schemas.microsoft.com/office/drawing/2014/main" id="{83BE863B-1D52-3440-8A93-E669CAC3AE70}"/>
              </a:ext>
            </a:extLst>
          </p:cNvPr>
          <p:cNvSpPr txBox="1"/>
          <p:nvPr/>
        </p:nvSpPr>
        <p:spPr>
          <a:xfrm>
            <a:off x="9317422" y="2590457"/>
            <a:ext cx="357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33BA"/>
                </a:solidFill>
              </a:rPr>
              <a:t>Zweimal optimierte Startparameter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4378EB-F1E5-2345-B08A-F42EDEDA7A7D}"/>
              </a:ext>
            </a:extLst>
          </p:cNvPr>
          <p:cNvGrpSpPr/>
          <p:nvPr/>
        </p:nvGrpSpPr>
        <p:grpSpPr>
          <a:xfrm>
            <a:off x="617220" y="7604043"/>
            <a:ext cx="16299180" cy="500347"/>
            <a:chOff x="617220" y="9348359"/>
            <a:chExt cx="16299180" cy="50034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E86BA4-C771-FF45-A8F6-B77FA101E607}"/>
                </a:ext>
              </a:extLst>
            </p:cNvPr>
            <p:cNvCxnSpPr/>
            <p:nvPr/>
          </p:nvCxnSpPr>
          <p:spPr>
            <a:xfrm>
              <a:off x="617220" y="9639947"/>
              <a:ext cx="1629918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E40952-4ADB-0B4D-88CD-1F27BDDA8545}"/>
                </a:ext>
              </a:extLst>
            </p:cNvPr>
            <p:cNvSpPr/>
            <p:nvPr/>
          </p:nvSpPr>
          <p:spPr>
            <a:xfrm>
              <a:off x="617220" y="9348359"/>
              <a:ext cx="16299180" cy="500347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50000">
                  <a:sysClr val="window" lastClr="FFFFFF">
                    <a:alpha val="0"/>
                  </a:sysClr>
                </a:gs>
                <a:gs pos="100000">
                  <a:sysClr val="window" lastClr="FFFFFF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</a:ln>
            <a:effectLst/>
          </p:spPr>
          <p:txBody>
            <a:bodyPr numCol="1" rtlCol="0" anchor="ctr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de-DE" sz="3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599A91A-718E-7245-9F25-99E63C8997D8}"/>
              </a:ext>
            </a:extLst>
          </p:cNvPr>
          <p:cNvSpPr txBox="1">
            <a:spLocks/>
          </p:cNvSpPr>
          <p:nvPr/>
        </p:nvSpPr>
        <p:spPr>
          <a:xfrm>
            <a:off x="1210697" y="8090820"/>
            <a:ext cx="7380488" cy="11433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bg1"/>
                </a:solidFill>
              </a:rPr>
              <a:t>250-fach klassisch voroptimiert</a:t>
            </a:r>
          </a:p>
          <a:p>
            <a:r>
              <a:rPr lang="de-DE" sz="1600" dirty="0">
                <a:solidFill>
                  <a:schemeClr val="bg1"/>
                </a:solidFill>
              </a:rPr>
              <a:t>Richtiges Ergebnis auf zweitem Platz</a:t>
            </a:r>
          </a:p>
          <a:p>
            <a:r>
              <a:rPr lang="de-DE" sz="1600" dirty="0">
                <a:solidFill>
                  <a:schemeClr val="bg1"/>
                </a:solidFill>
              </a:rPr>
              <a:t>Gute Varianz der Ergebnisse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AED8B01-AD31-BC4E-8544-F348CB4CED51}"/>
              </a:ext>
            </a:extLst>
          </p:cNvPr>
          <p:cNvSpPr txBox="1">
            <a:spLocks/>
          </p:cNvSpPr>
          <p:nvPr/>
        </p:nvSpPr>
        <p:spPr>
          <a:xfrm>
            <a:off x="9035850" y="8090819"/>
            <a:ext cx="7620573" cy="18151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bg1"/>
                </a:solidFill>
              </a:rPr>
              <a:t>250-fach klassisch voroptimiert und 20-fache Optimierung während der Laufzeit auf QC</a:t>
            </a:r>
          </a:p>
          <a:p>
            <a:r>
              <a:rPr lang="de-DE" sz="1600" dirty="0">
                <a:solidFill>
                  <a:schemeClr val="bg1"/>
                </a:solidFill>
              </a:rPr>
              <a:t>Gute Varianz der Ergebnisse</a:t>
            </a:r>
          </a:p>
          <a:p>
            <a:r>
              <a:rPr lang="de-DE" sz="1600" b="1" dirty="0">
                <a:solidFill>
                  <a:srgbClr val="0033BA"/>
                </a:solidFill>
              </a:rPr>
              <a:t>Einfach optimiertes Ergebnis ist deutlich besser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0854D31-5F25-854D-8B9E-C2C38AA1DAF4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23" name="Google Shape;43;p2">
              <a:extLst>
                <a:ext uri="{FF2B5EF4-FFF2-40B4-BE49-F238E27FC236}">
                  <a16:creationId xmlns:a16="http://schemas.microsoft.com/office/drawing/2014/main" id="{CE153735-6685-4D4E-8D73-00C4D0535AE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55;p2">
              <a:extLst>
                <a:ext uri="{FF2B5EF4-FFF2-40B4-BE49-F238E27FC236}">
                  <a16:creationId xmlns:a16="http://schemas.microsoft.com/office/drawing/2014/main" id="{A5B560FB-99B5-194C-9846-B0339F5779B2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Textfeld 27">
              <a:extLst>
                <a:ext uri="{FF2B5EF4-FFF2-40B4-BE49-F238E27FC236}">
                  <a16:creationId xmlns:a16="http://schemas.microsoft.com/office/drawing/2014/main" id="{0FDADA69-8FD8-AC40-BA12-C207B56BF526}"/>
                </a:ext>
              </a:extLst>
            </p:cNvPr>
            <p:cNvSpPr txBox="1"/>
            <p:nvPr/>
          </p:nvSpPr>
          <p:spPr>
            <a:xfrm>
              <a:off x="10499323" y="2003996"/>
              <a:ext cx="922137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BDF37D5-D580-4141-85C6-5B5E40C82B57}"/>
              </a:ext>
            </a:extLst>
          </p:cNvPr>
          <p:cNvSpPr txBox="1"/>
          <p:nvPr/>
        </p:nvSpPr>
        <p:spPr>
          <a:xfrm rot="16200000">
            <a:off x="7271259" y="4897021"/>
            <a:ext cx="372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Relative Häufigkeit der Belegungen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D2E7BC-4029-B645-9935-9879C96E493C}"/>
              </a:ext>
            </a:extLst>
          </p:cNvPr>
          <p:cNvSpPr txBox="1"/>
          <p:nvPr/>
        </p:nvSpPr>
        <p:spPr>
          <a:xfrm rot="16200000">
            <a:off x="-947538" y="4897021"/>
            <a:ext cx="372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Relative Häufigkeit der Belegungen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1A3B50-3593-A449-AE04-08010FD689A6}"/>
              </a:ext>
            </a:extLst>
          </p:cNvPr>
          <p:cNvSpPr txBox="1"/>
          <p:nvPr/>
        </p:nvSpPr>
        <p:spPr>
          <a:xfrm>
            <a:off x="10575663" y="7203052"/>
            <a:ext cx="372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Belegungen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1A553F-74AD-C949-B71B-4CF5B67DE231}"/>
              </a:ext>
            </a:extLst>
          </p:cNvPr>
          <p:cNvSpPr txBox="1"/>
          <p:nvPr/>
        </p:nvSpPr>
        <p:spPr>
          <a:xfrm>
            <a:off x="2346063" y="7203052"/>
            <a:ext cx="372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Belegungen</a:t>
            </a:r>
          </a:p>
        </p:txBody>
      </p:sp>
    </p:spTree>
    <p:extLst>
      <p:ext uri="{BB962C8B-B14F-4D97-AF65-F5344CB8AC3E}">
        <p14:creationId xmlns:p14="http://schemas.microsoft.com/office/powerpoint/2010/main" val="2589745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8890-84A2-774C-BDF8-FD5642F4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Ausblick: Wann schafft es die 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i="1" dirty="0">
                <a:solidFill>
                  <a:schemeClr val="bg1"/>
                </a:solidFill>
              </a:rPr>
              <a:t>Quantum </a:t>
            </a:r>
            <a:r>
              <a:rPr lang="de-DE" i="1" dirty="0" err="1">
                <a:solidFill>
                  <a:schemeClr val="bg1"/>
                </a:solidFill>
              </a:rPr>
              <a:t>Supremacy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in die Industrie?</a:t>
            </a:r>
          </a:p>
        </p:txBody>
      </p:sp>
      <p:sp>
        <p:nvSpPr>
          <p:cNvPr id="98" name="Slide Number Placeholder 5">
            <a:extLst>
              <a:ext uri="{FF2B5EF4-FFF2-40B4-BE49-F238E27FC236}">
                <a16:creationId xmlns:a16="http://schemas.microsoft.com/office/drawing/2014/main" id="{4FB675A3-71D3-2D48-95CA-B62765D3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28</a:t>
            </a:fld>
            <a:endParaRPr lang="de-DE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909A3B9-7FF1-8240-9EFD-D15E595B80E6}"/>
              </a:ext>
            </a:extLst>
          </p:cNvPr>
          <p:cNvGrpSpPr/>
          <p:nvPr/>
        </p:nvGrpSpPr>
        <p:grpSpPr bwMode="gray">
          <a:xfrm>
            <a:off x="5401157" y="3199127"/>
            <a:ext cx="7776516" cy="6726750"/>
            <a:chOff x="868316" y="0"/>
            <a:chExt cx="8425094" cy="12830177"/>
          </a:xfrm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1ECC3762-BC7B-3E4D-8EED-B6431C2E92AA}"/>
                </a:ext>
              </a:extLst>
            </p:cNvPr>
            <p:cNvSpPr/>
            <p:nvPr/>
          </p:nvSpPr>
          <p:spPr bwMode="gray">
            <a:xfrm>
              <a:off x="868316" y="0"/>
              <a:ext cx="8425094" cy="12815205"/>
            </a:xfrm>
            <a:custGeom>
              <a:avLst/>
              <a:gdLst>
                <a:gd name="connsiteX0" fmla="*/ 3743444 w 8425094"/>
                <a:gd name="connsiteY0" fmla="*/ 0 h 12815206"/>
                <a:gd name="connsiteX1" fmla="*/ 4242971 w 8425094"/>
                <a:gd name="connsiteY1" fmla="*/ 0 h 12815206"/>
                <a:gd name="connsiteX2" fmla="*/ 4823825 w 8425094"/>
                <a:gd name="connsiteY2" fmla="*/ 243359 h 12815206"/>
                <a:gd name="connsiteX3" fmla="*/ 4748714 w 8425094"/>
                <a:gd name="connsiteY3" fmla="*/ 538459 h 12815206"/>
                <a:gd name="connsiteX4" fmla="*/ 7116356 w 8425094"/>
                <a:gd name="connsiteY4" fmla="*/ 2210699 h 12815206"/>
                <a:gd name="connsiteX5" fmla="*/ 5262519 w 8425094"/>
                <a:gd name="connsiteY5" fmla="*/ 5283028 h 12815206"/>
                <a:gd name="connsiteX6" fmla="*/ 8425094 w 8425094"/>
                <a:gd name="connsiteY6" fmla="*/ 12815206 h 12815206"/>
                <a:gd name="connsiteX7" fmla="*/ 0 w 8425094"/>
                <a:gd name="connsiteY7" fmla="*/ 12815206 h 12815206"/>
                <a:gd name="connsiteX8" fmla="*/ 1569726 w 8425094"/>
                <a:gd name="connsiteY8" fmla="*/ 5946394 h 12815206"/>
                <a:gd name="connsiteX9" fmla="*/ 5425805 w 8425094"/>
                <a:gd name="connsiteY9" fmla="*/ 2223815 h 12815206"/>
                <a:gd name="connsiteX10" fmla="*/ 3964942 w 8425094"/>
                <a:gd name="connsiteY10" fmla="*/ 784377 h 12815206"/>
                <a:gd name="connsiteX11" fmla="*/ 4201162 w 8425094"/>
                <a:gd name="connsiteY11" fmla="*/ 278333 h 12815206"/>
                <a:gd name="connsiteX12" fmla="*/ 3743444 w 8425094"/>
                <a:gd name="connsiteY12" fmla="*/ 0 h 1281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25094" h="12815206">
                  <a:moveTo>
                    <a:pt x="3743444" y="0"/>
                  </a:moveTo>
                  <a:lnTo>
                    <a:pt x="4242971" y="0"/>
                  </a:lnTo>
                  <a:cubicBezTo>
                    <a:pt x="4468543" y="63369"/>
                    <a:pt x="4756346" y="148447"/>
                    <a:pt x="4823825" y="243359"/>
                  </a:cubicBezTo>
                  <a:cubicBezTo>
                    <a:pt x="4897848" y="372328"/>
                    <a:pt x="4758511" y="440093"/>
                    <a:pt x="4748714" y="538459"/>
                  </a:cubicBezTo>
                  <a:cubicBezTo>
                    <a:pt x="4791168" y="1095873"/>
                    <a:pt x="6929122" y="1484969"/>
                    <a:pt x="7116356" y="2210699"/>
                  </a:cubicBezTo>
                  <a:cubicBezTo>
                    <a:pt x="7219770" y="2798715"/>
                    <a:pt x="5471525" y="3685111"/>
                    <a:pt x="5262519" y="5283028"/>
                  </a:cubicBezTo>
                  <a:cubicBezTo>
                    <a:pt x="5173830" y="6895069"/>
                    <a:pt x="7469829" y="10639754"/>
                    <a:pt x="8425094" y="12815206"/>
                  </a:cubicBezTo>
                  <a:lnTo>
                    <a:pt x="0" y="12815206"/>
                  </a:lnTo>
                  <a:cubicBezTo>
                    <a:pt x="150995" y="11838890"/>
                    <a:pt x="854209" y="7391299"/>
                    <a:pt x="1569726" y="5946394"/>
                  </a:cubicBezTo>
                  <a:cubicBezTo>
                    <a:pt x="2603052" y="4144912"/>
                    <a:pt x="5106854" y="2948452"/>
                    <a:pt x="5425805" y="2223815"/>
                  </a:cubicBezTo>
                  <a:cubicBezTo>
                    <a:pt x="5581471" y="1613939"/>
                    <a:pt x="4055161" y="1157107"/>
                    <a:pt x="3964942" y="784377"/>
                  </a:cubicBezTo>
                  <a:cubicBezTo>
                    <a:pt x="3882755" y="444829"/>
                    <a:pt x="4170682" y="413861"/>
                    <a:pt x="4201162" y="278333"/>
                  </a:cubicBezTo>
                  <a:cubicBezTo>
                    <a:pt x="4174379" y="142564"/>
                    <a:pt x="3962367" y="87385"/>
                    <a:pt x="3743444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rgbClr val="0033BA"/>
                </a:gs>
                <a:gs pos="86000">
                  <a:srgbClr val="0033BA">
                    <a:alpha val="23387"/>
                  </a:srgbClr>
                </a:gs>
                <a:gs pos="0">
                  <a:srgbClr val="0033BA"/>
                </a:gs>
                <a:gs pos="100000">
                  <a:sysClr val="window" lastClr="FFFFFF"/>
                </a:gs>
              </a:gsLst>
              <a:lin ang="16200000" scaled="1"/>
              <a:tileRect/>
            </a:gra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46ACA641-FC23-3041-AE51-78B225D79198}"/>
                </a:ext>
              </a:extLst>
            </p:cNvPr>
            <p:cNvSpPr/>
            <p:nvPr/>
          </p:nvSpPr>
          <p:spPr bwMode="gray">
            <a:xfrm>
              <a:off x="1054538" y="0"/>
              <a:ext cx="8051801" cy="12815205"/>
            </a:xfrm>
            <a:custGeom>
              <a:avLst/>
              <a:gdLst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43951 w 8051801"/>
                <a:gd name="connsiteY26" fmla="*/ 5321128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75695 w 8051801"/>
                <a:gd name="connsiteY29" fmla="*/ 5478784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43951 w 8051801"/>
                <a:gd name="connsiteY26" fmla="*/ 5321128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94745 w 8051801"/>
                <a:gd name="connsiteY29" fmla="*/ 5478784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43951 w 8051801"/>
                <a:gd name="connsiteY26" fmla="*/ 5321128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94745 w 8051801"/>
                <a:gd name="connsiteY29" fmla="*/ 5478784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359228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94745 w 8051801"/>
                <a:gd name="connsiteY29" fmla="*/ 5478784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359228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94745 w 8051801"/>
                <a:gd name="connsiteY29" fmla="*/ 5478784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94745 w 8051801"/>
                <a:gd name="connsiteY29" fmla="*/ 5478784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13795 w 8051801"/>
                <a:gd name="connsiteY29" fmla="*/ 5507359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13795 w 8051801"/>
                <a:gd name="connsiteY29" fmla="*/ 5507359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13795 w 8051801"/>
                <a:gd name="connsiteY29" fmla="*/ 5507359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77295 w 8051801"/>
                <a:gd name="connsiteY29" fmla="*/ 5520059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774095 w 8051801"/>
                <a:gd name="connsiteY29" fmla="*/ 5443859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62995 w 8051801"/>
                <a:gd name="connsiteY29" fmla="*/ 5532759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78493 w 8051801"/>
                <a:gd name="connsiteY29" fmla="*/ 5548257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78493 w 8051801"/>
                <a:gd name="connsiteY29" fmla="*/ 5548257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78493 w 8051801"/>
                <a:gd name="connsiteY29" fmla="*/ 5548257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78493 w 8051801"/>
                <a:gd name="connsiteY29" fmla="*/ 5548257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78493 w 8051801"/>
                <a:gd name="connsiteY29" fmla="*/ 5548257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78493 w 8051801"/>
                <a:gd name="connsiteY29" fmla="*/ 5548257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78493 w 8051801"/>
                <a:gd name="connsiteY29" fmla="*/ 5548257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42661 w 8051801"/>
                <a:gd name="connsiteY29" fmla="*/ 5419921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42661 w 8051801"/>
                <a:gd name="connsiteY29" fmla="*/ 5419921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42661 w 8051801"/>
                <a:gd name="connsiteY29" fmla="*/ 5419921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42661 w 8051801"/>
                <a:gd name="connsiteY29" fmla="*/ 5419921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42661 w 8051801"/>
                <a:gd name="connsiteY29" fmla="*/ 5419921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42661 w 8051801"/>
                <a:gd name="connsiteY29" fmla="*/ 5419921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42661 w 8051801"/>
                <a:gd name="connsiteY29" fmla="*/ 5419921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42661 w 8051801"/>
                <a:gd name="connsiteY29" fmla="*/ 5419921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42661 w 8051801"/>
                <a:gd name="connsiteY29" fmla="*/ 5419921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540832 w 8051801"/>
                <a:gd name="connsiteY4" fmla="*/ 6022594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42661 w 8051801"/>
                <a:gd name="connsiteY29" fmla="*/ 5419921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540832 w 8051801"/>
                <a:gd name="connsiteY4" fmla="*/ 6022594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432419 w 8051801"/>
                <a:gd name="connsiteY7" fmla="*/ 6069784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42661 w 8051801"/>
                <a:gd name="connsiteY29" fmla="*/ 5419921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051801" h="12815206">
                  <a:moveTo>
                    <a:pt x="3916625" y="126826"/>
                  </a:moveTo>
                  <a:cubicBezTo>
                    <a:pt x="3976307" y="156710"/>
                    <a:pt x="4017894" y="193870"/>
                    <a:pt x="4027911" y="249304"/>
                  </a:cubicBezTo>
                  <a:cubicBezTo>
                    <a:pt x="3999992" y="384832"/>
                    <a:pt x="3751331" y="462627"/>
                    <a:pt x="3826613" y="802175"/>
                  </a:cubicBezTo>
                  <a:cubicBezTo>
                    <a:pt x="3981826" y="1174905"/>
                    <a:pt x="5456321" y="1564607"/>
                    <a:pt x="5318395" y="2200540"/>
                  </a:cubicBezTo>
                  <a:cubicBezTo>
                    <a:pt x="5159966" y="2766208"/>
                    <a:pt x="2243877" y="4338697"/>
                    <a:pt x="1540832" y="6022594"/>
                  </a:cubicBezTo>
                  <a:cubicBezTo>
                    <a:pt x="885423" y="7467496"/>
                    <a:pt x="297065" y="11839874"/>
                    <a:pt x="159909" y="12815206"/>
                  </a:cubicBezTo>
                  <a:lnTo>
                    <a:pt x="0" y="12815206"/>
                  </a:lnTo>
                  <a:cubicBezTo>
                    <a:pt x="142834" y="11839876"/>
                    <a:pt x="749863" y="7514686"/>
                    <a:pt x="1432419" y="6069784"/>
                  </a:cubicBezTo>
                  <a:cubicBezTo>
                    <a:pt x="2164585" y="4385887"/>
                    <a:pt x="5111153" y="2781975"/>
                    <a:pt x="5276144" y="2216307"/>
                  </a:cubicBezTo>
                  <a:cubicBezTo>
                    <a:pt x="5419783" y="1580374"/>
                    <a:pt x="3887520" y="1161643"/>
                    <a:pt x="3801457" y="788913"/>
                  </a:cubicBezTo>
                  <a:cubicBezTo>
                    <a:pt x="3723056" y="449365"/>
                    <a:pt x="3979579" y="372133"/>
                    <a:pt x="4008655" y="236605"/>
                  </a:cubicBezTo>
                  <a:cubicBezTo>
                    <a:pt x="3999247" y="186613"/>
                    <a:pt x="3965752" y="153205"/>
                    <a:pt x="3916625" y="126826"/>
                  </a:cubicBezTo>
                  <a:close/>
                  <a:moveTo>
                    <a:pt x="3899338" y="118504"/>
                  </a:moveTo>
                  <a:cubicBezTo>
                    <a:pt x="3905543" y="120683"/>
                    <a:pt x="3911247" y="123590"/>
                    <a:pt x="3916625" y="126826"/>
                  </a:cubicBezTo>
                  <a:lnTo>
                    <a:pt x="3899338" y="118504"/>
                  </a:lnTo>
                  <a:close/>
                  <a:moveTo>
                    <a:pt x="3862408" y="101879"/>
                  </a:moveTo>
                  <a:cubicBezTo>
                    <a:pt x="3875443" y="106826"/>
                    <a:pt x="3887866" y="112180"/>
                    <a:pt x="3899338" y="118504"/>
                  </a:cubicBezTo>
                  <a:lnTo>
                    <a:pt x="3862408" y="101879"/>
                  </a:lnTo>
                  <a:close/>
                  <a:moveTo>
                    <a:pt x="3850590" y="97325"/>
                  </a:moveTo>
                  <a:cubicBezTo>
                    <a:pt x="3854661" y="98627"/>
                    <a:pt x="3858600" y="100151"/>
                    <a:pt x="3862408" y="101879"/>
                  </a:cubicBezTo>
                  <a:lnTo>
                    <a:pt x="3850590" y="97325"/>
                  </a:lnTo>
                  <a:close/>
                  <a:moveTo>
                    <a:pt x="4046496" y="0"/>
                  </a:moveTo>
                  <a:lnTo>
                    <a:pt x="4047568" y="0"/>
                  </a:lnTo>
                  <a:cubicBezTo>
                    <a:pt x="4262749" y="63369"/>
                    <a:pt x="4537295" y="148447"/>
                    <a:pt x="4601665" y="243359"/>
                  </a:cubicBezTo>
                  <a:cubicBezTo>
                    <a:pt x="4672278" y="372328"/>
                    <a:pt x="4539360" y="440093"/>
                    <a:pt x="4530014" y="538459"/>
                  </a:cubicBezTo>
                  <a:cubicBezTo>
                    <a:pt x="4570513" y="1095873"/>
                    <a:pt x="6686430" y="1491757"/>
                    <a:pt x="6865039" y="2229749"/>
                  </a:cubicBezTo>
                  <a:cubicBezTo>
                    <a:pt x="6976827" y="2776161"/>
                    <a:pt x="5175461" y="3680600"/>
                    <a:pt x="5005112" y="5278517"/>
                  </a:cubicBezTo>
                  <a:cubicBezTo>
                    <a:pt x="4914609" y="6677442"/>
                    <a:pt x="6984386" y="10608857"/>
                    <a:pt x="8051801" y="12815206"/>
                  </a:cubicBezTo>
                  <a:lnTo>
                    <a:pt x="7830053" y="12815206"/>
                  </a:lnTo>
                  <a:cubicBezTo>
                    <a:pt x="7638890" y="12332365"/>
                    <a:pt x="5101172" y="7507951"/>
                    <a:pt x="4942661" y="5419921"/>
                  </a:cubicBezTo>
                  <a:cubicBezTo>
                    <a:pt x="4913080" y="3929718"/>
                    <a:pt x="6871479" y="2868127"/>
                    <a:pt x="6799207" y="2245515"/>
                  </a:cubicBezTo>
                  <a:cubicBezTo>
                    <a:pt x="6716601" y="1583723"/>
                    <a:pt x="4548642" y="1095873"/>
                    <a:pt x="4509754" y="538459"/>
                  </a:cubicBezTo>
                  <a:cubicBezTo>
                    <a:pt x="4518728" y="440093"/>
                    <a:pt x="4646360" y="372328"/>
                    <a:pt x="4578556" y="243359"/>
                  </a:cubicBezTo>
                  <a:cubicBezTo>
                    <a:pt x="4516745" y="148447"/>
                    <a:pt x="4253119" y="63369"/>
                    <a:pt x="4046496" y="0"/>
                  </a:cubicBezTo>
                  <a:close/>
                  <a:moveTo>
                    <a:pt x="3571051" y="0"/>
                  </a:moveTo>
                  <a:lnTo>
                    <a:pt x="3588932" y="0"/>
                  </a:lnTo>
                  <a:cubicBezTo>
                    <a:pt x="3679738" y="39570"/>
                    <a:pt x="3773288" y="66584"/>
                    <a:pt x="3850590" y="97325"/>
                  </a:cubicBezTo>
                  <a:cubicBezTo>
                    <a:pt x="3771757" y="67236"/>
                    <a:pt x="3672062" y="42266"/>
                    <a:pt x="3571051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09B1A1EC-A115-024D-AD34-9BBE23483306}"/>
                </a:ext>
              </a:extLst>
            </p:cNvPr>
            <p:cNvSpPr/>
            <p:nvPr/>
          </p:nvSpPr>
          <p:spPr bwMode="gray">
            <a:xfrm>
              <a:off x="4026869" y="0"/>
              <a:ext cx="2983984" cy="12830177"/>
            </a:xfrm>
            <a:custGeom>
              <a:avLst/>
              <a:gdLst>
                <a:gd name="connsiteX0" fmla="*/ 848551 w 3012743"/>
                <a:gd name="connsiteY0" fmla="*/ 0 h 12815206"/>
                <a:gd name="connsiteX1" fmla="*/ 892447 w 3012743"/>
                <a:gd name="connsiteY1" fmla="*/ 0 h 12815206"/>
                <a:gd name="connsiteX2" fmla="*/ 1129958 w 3012743"/>
                <a:gd name="connsiteY2" fmla="*/ 82688 h 12815206"/>
                <a:gd name="connsiteX3" fmla="*/ 1286618 w 3012743"/>
                <a:gd name="connsiteY3" fmla="*/ 245308 h 12815206"/>
                <a:gd name="connsiteX4" fmla="*/ 1126593 w 3012743"/>
                <a:gd name="connsiteY4" fmla="*/ 625254 h 12815206"/>
                <a:gd name="connsiteX5" fmla="*/ 3011488 w 3012743"/>
                <a:gd name="connsiteY5" fmla="*/ 2177376 h 12815206"/>
                <a:gd name="connsiteX6" fmla="*/ 112847 w 3012743"/>
                <a:gd name="connsiteY6" fmla="*/ 6163004 h 12815206"/>
                <a:gd name="connsiteX7" fmla="*/ 1259733 w 3012743"/>
                <a:gd name="connsiteY7" fmla="*/ 12815206 h 12815206"/>
                <a:gd name="connsiteX8" fmla="*/ 1006737 w 3012743"/>
                <a:gd name="connsiteY8" fmla="*/ 12815206 h 12815206"/>
                <a:gd name="connsiteX9" fmla="*/ 1068854 w 3012743"/>
                <a:gd name="connsiteY9" fmla="*/ 12814135 h 12815206"/>
                <a:gd name="connsiteX10" fmla="*/ 12565 w 3012743"/>
                <a:gd name="connsiteY10" fmla="*/ 5958051 h 12815206"/>
                <a:gd name="connsiteX11" fmla="*/ 2957103 w 3012743"/>
                <a:gd name="connsiteY11" fmla="*/ 2177375 h 12815206"/>
                <a:gd name="connsiteX12" fmla="*/ 1113195 w 3012743"/>
                <a:gd name="connsiteY12" fmla="*/ 624728 h 12815206"/>
                <a:gd name="connsiteX13" fmla="*/ 1255084 w 3012743"/>
                <a:gd name="connsiteY13" fmla="*/ 245307 h 12815206"/>
                <a:gd name="connsiteX14" fmla="*/ 848551 w 3012743"/>
                <a:gd name="connsiteY14" fmla="*/ 0 h 12815206"/>
                <a:gd name="connsiteX0" fmla="*/ 848551 w 2982284"/>
                <a:gd name="connsiteY0" fmla="*/ 0 h 12815206"/>
                <a:gd name="connsiteX1" fmla="*/ 892447 w 2982284"/>
                <a:gd name="connsiteY1" fmla="*/ 0 h 12815206"/>
                <a:gd name="connsiteX2" fmla="*/ 1129958 w 2982284"/>
                <a:gd name="connsiteY2" fmla="*/ 82688 h 12815206"/>
                <a:gd name="connsiteX3" fmla="*/ 1286618 w 2982284"/>
                <a:gd name="connsiteY3" fmla="*/ 245308 h 12815206"/>
                <a:gd name="connsiteX4" fmla="*/ 1126593 w 2982284"/>
                <a:gd name="connsiteY4" fmla="*/ 625254 h 12815206"/>
                <a:gd name="connsiteX5" fmla="*/ 2981008 w 2982284"/>
                <a:gd name="connsiteY5" fmla="*/ 2177376 h 12815206"/>
                <a:gd name="connsiteX6" fmla="*/ 112847 w 2982284"/>
                <a:gd name="connsiteY6" fmla="*/ 6163004 h 12815206"/>
                <a:gd name="connsiteX7" fmla="*/ 1259733 w 2982284"/>
                <a:gd name="connsiteY7" fmla="*/ 12815206 h 12815206"/>
                <a:gd name="connsiteX8" fmla="*/ 1006737 w 2982284"/>
                <a:gd name="connsiteY8" fmla="*/ 12815206 h 12815206"/>
                <a:gd name="connsiteX9" fmla="*/ 1068854 w 2982284"/>
                <a:gd name="connsiteY9" fmla="*/ 12814135 h 12815206"/>
                <a:gd name="connsiteX10" fmla="*/ 12565 w 2982284"/>
                <a:gd name="connsiteY10" fmla="*/ 5958051 h 12815206"/>
                <a:gd name="connsiteX11" fmla="*/ 2957103 w 2982284"/>
                <a:gd name="connsiteY11" fmla="*/ 2177375 h 12815206"/>
                <a:gd name="connsiteX12" fmla="*/ 1113195 w 2982284"/>
                <a:gd name="connsiteY12" fmla="*/ 624728 h 12815206"/>
                <a:gd name="connsiteX13" fmla="*/ 1255084 w 2982284"/>
                <a:gd name="connsiteY13" fmla="*/ 245307 h 12815206"/>
                <a:gd name="connsiteX14" fmla="*/ 848551 w 2982284"/>
                <a:gd name="connsiteY14" fmla="*/ 0 h 12815206"/>
                <a:gd name="connsiteX0" fmla="*/ 848551 w 2982284"/>
                <a:gd name="connsiteY0" fmla="*/ 0 h 12815206"/>
                <a:gd name="connsiteX1" fmla="*/ 892447 w 2982284"/>
                <a:gd name="connsiteY1" fmla="*/ 0 h 12815206"/>
                <a:gd name="connsiteX2" fmla="*/ 1129958 w 2982284"/>
                <a:gd name="connsiteY2" fmla="*/ 82688 h 12815206"/>
                <a:gd name="connsiteX3" fmla="*/ 1286618 w 2982284"/>
                <a:gd name="connsiteY3" fmla="*/ 245308 h 12815206"/>
                <a:gd name="connsiteX4" fmla="*/ 1126593 w 2982284"/>
                <a:gd name="connsiteY4" fmla="*/ 625254 h 12815206"/>
                <a:gd name="connsiteX5" fmla="*/ 2981008 w 2982284"/>
                <a:gd name="connsiteY5" fmla="*/ 2177376 h 12815206"/>
                <a:gd name="connsiteX6" fmla="*/ 67127 w 2982284"/>
                <a:gd name="connsiteY6" fmla="*/ 6155384 h 12815206"/>
                <a:gd name="connsiteX7" fmla="*/ 1259733 w 2982284"/>
                <a:gd name="connsiteY7" fmla="*/ 12815206 h 12815206"/>
                <a:gd name="connsiteX8" fmla="*/ 1006737 w 2982284"/>
                <a:gd name="connsiteY8" fmla="*/ 12815206 h 12815206"/>
                <a:gd name="connsiteX9" fmla="*/ 1068854 w 2982284"/>
                <a:gd name="connsiteY9" fmla="*/ 12814135 h 12815206"/>
                <a:gd name="connsiteX10" fmla="*/ 12565 w 2982284"/>
                <a:gd name="connsiteY10" fmla="*/ 5958051 h 12815206"/>
                <a:gd name="connsiteX11" fmla="*/ 2957103 w 2982284"/>
                <a:gd name="connsiteY11" fmla="*/ 2177375 h 12815206"/>
                <a:gd name="connsiteX12" fmla="*/ 1113195 w 2982284"/>
                <a:gd name="connsiteY12" fmla="*/ 624728 h 12815206"/>
                <a:gd name="connsiteX13" fmla="*/ 1255084 w 2982284"/>
                <a:gd name="connsiteY13" fmla="*/ 245307 h 12815206"/>
                <a:gd name="connsiteX14" fmla="*/ 848551 w 2982284"/>
                <a:gd name="connsiteY14" fmla="*/ 0 h 12815206"/>
                <a:gd name="connsiteX0" fmla="*/ 848551 w 2982284"/>
                <a:gd name="connsiteY0" fmla="*/ 0 h 12815206"/>
                <a:gd name="connsiteX1" fmla="*/ 892447 w 2982284"/>
                <a:gd name="connsiteY1" fmla="*/ 0 h 12815206"/>
                <a:gd name="connsiteX2" fmla="*/ 1129958 w 2982284"/>
                <a:gd name="connsiteY2" fmla="*/ 82688 h 12815206"/>
                <a:gd name="connsiteX3" fmla="*/ 1286618 w 2982284"/>
                <a:gd name="connsiteY3" fmla="*/ 245308 h 12815206"/>
                <a:gd name="connsiteX4" fmla="*/ 1126593 w 2982284"/>
                <a:gd name="connsiteY4" fmla="*/ 625254 h 12815206"/>
                <a:gd name="connsiteX5" fmla="*/ 2981008 w 2982284"/>
                <a:gd name="connsiteY5" fmla="*/ 2177376 h 12815206"/>
                <a:gd name="connsiteX6" fmla="*/ 67127 w 2982284"/>
                <a:gd name="connsiteY6" fmla="*/ 6155384 h 12815206"/>
                <a:gd name="connsiteX7" fmla="*/ 1259733 w 2982284"/>
                <a:gd name="connsiteY7" fmla="*/ 12815206 h 12815206"/>
                <a:gd name="connsiteX8" fmla="*/ 1006737 w 2982284"/>
                <a:gd name="connsiteY8" fmla="*/ 12815206 h 12815206"/>
                <a:gd name="connsiteX9" fmla="*/ 1068854 w 2982284"/>
                <a:gd name="connsiteY9" fmla="*/ 12814135 h 12815206"/>
                <a:gd name="connsiteX10" fmla="*/ 12565 w 2982284"/>
                <a:gd name="connsiteY10" fmla="*/ 5958051 h 12815206"/>
                <a:gd name="connsiteX11" fmla="*/ 2957103 w 2982284"/>
                <a:gd name="connsiteY11" fmla="*/ 2177375 h 12815206"/>
                <a:gd name="connsiteX12" fmla="*/ 1113195 w 2982284"/>
                <a:gd name="connsiteY12" fmla="*/ 624728 h 12815206"/>
                <a:gd name="connsiteX13" fmla="*/ 1255084 w 2982284"/>
                <a:gd name="connsiteY13" fmla="*/ 245307 h 12815206"/>
                <a:gd name="connsiteX14" fmla="*/ 848551 w 2982284"/>
                <a:gd name="connsiteY14" fmla="*/ 0 h 12815206"/>
                <a:gd name="connsiteX0" fmla="*/ 848551 w 2982284"/>
                <a:gd name="connsiteY0" fmla="*/ 0 h 12831248"/>
                <a:gd name="connsiteX1" fmla="*/ 892447 w 2982284"/>
                <a:gd name="connsiteY1" fmla="*/ 0 h 12831248"/>
                <a:gd name="connsiteX2" fmla="*/ 1129958 w 2982284"/>
                <a:gd name="connsiteY2" fmla="*/ 82688 h 12831248"/>
                <a:gd name="connsiteX3" fmla="*/ 1286618 w 2982284"/>
                <a:gd name="connsiteY3" fmla="*/ 245308 h 12831248"/>
                <a:gd name="connsiteX4" fmla="*/ 1126593 w 2982284"/>
                <a:gd name="connsiteY4" fmla="*/ 625254 h 12831248"/>
                <a:gd name="connsiteX5" fmla="*/ 2981008 w 2982284"/>
                <a:gd name="connsiteY5" fmla="*/ 2177376 h 12831248"/>
                <a:gd name="connsiteX6" fmla="*/ 67127 w 2982284"/>
                <a:gd name="connsiteY6" fmla="*/ 6155384 h 12831248"/>
                <a:gd name="connsiteX7" fmla="*/ 1259733 w 2982284"/>
                <a:gd name="connsiteY7" fmla="*/ 12831248 h 12831248"/>
                <a:gd name="connsiteX8" fmla="*/ 1006737 w 2982284"/>
                <a:gd name="connsiteY8" fmla="*/ 12815206 h 12831248"/>
                <a:gd name="connsiteX9" fmla="*/ 1068854 w 2982284"/>
                <a:gd name="connsiteY9" fmla="*/ 12814135 h 12831248"/>
                <a:gd name="connsiteX10" fmla="*/ 12565 w 2982284"/>
                <a:gd name="connsiteY10" fmla="*/ 5958051 h 12831248"/>
                <a:gd name="connsiteX11" fmla="*/ 2957103 w 2982284"/>
                <a:gd name="connsiteY11" fmla="*/ 2177375 h 12831248"/>
                <a:gd name="connsiteX12" fmla="*/ 1113195 w 2982284"/>
                <a:gd name="connsiteY12" fmla="*/ 624728 h 12831248"/>
                <a:gd name="connsiteX13" fmla="*/ 1255084 w 2982284"/>
                <a:gd name="connsiteY13" fmla="*/ 245307 h 12831248"/>
                <a:gd name="connsiteX14" fmla="*/ 848551 w 2982284"/>
                <a:gd name="connsiteY14" fmla="*/ 0 h 12831248"/>
                <a:gd name="connsiteX0" fmla="*/ 848551 w 2982284"/>
                <a:gd name="connsiteY0" fmla="*/ 0 h 12831248"/>
                <a:gd name="connsiteX1" fmla="*/ 892447 w 2982284"/>
                <a:gd name="connsiteY1" fmla="*/ 0 h 12831248"/>
                <a:gd name="connsiteX2" fmla="*/ 1129958 w 2982284"/>
                <a:gd name="connsiteY2" fmla="*/ 82688 h 12831248"/>
                <a:gd name="connsiteX3" fmla="*/ 1286618 w 2982284"/>
                <a:gd name="connsiteY3" fmla="*/ 245308 h 12831248"/>
                <a:gd name="connsiteX4" fmla="*/ 1126593 w 2982284"/>
                <a:gd name="connsiteY4" fmla="*/ 625254 h 12831248"/>
                <a:gd name="connsiteX5" fmla="*/ 2981008 w 2982284"/>
                <a:gd name="connsiteY5" fmla="*/ 2177376 h 12831248"/>
                <a:gd name="connsiteX6" fmla="*/ 67127 w 2982284"/>
                <a:gd name="connsiteY6" fmla="*/ 6155384 h 12831248"/>
                <a:gd name="connsiteX7" fmla="*/ 1259733 w 2982284"/>
                <a:gd name="connsiteY7" fmla="*/ 12831248 h 12831248"/>
                <a:gd name="connsiteX8" fmla="*/ 1006737 w 2982284"/>
                <a:gd name="connsiteY8" fmla="*/ 12815206 h 12831248"/>
                <a:gd name="connsiteX9" fmla="*/ 1068854 w 2982284"/>
                <a:gd name="connsiteY9" fmla="*/ 12814135 h 12831248"/>
                <a:gd name="connsiteX10" fmla="*/ 12565 w 2982284"/>
                <a:gd name="connsiteY10" fmla="*/ 5958051 h 12831248"/>
                <a:gd name="connsiteX11" fmla="*/ 2957103 w 2982284"/>
                <a:gd name="connsiteY11" fmla="*/ 2177375 h 12831248"/>
                <a:gd name="connsiteX12" fmla="*/ 1113195 w 2982284"/>
                <a:gd name="connsiteY12" fmla="*/ 624728 h 12831248"/>
                <a:gd name="connsiteX13" fmla="*/ 1255084 w 2982284"/>
                <a:gd name="connsiteY13" fmla="*/ 245307 h 12831248"/>
                <a:gd name="connsiteX14" fmla="*/ 848551 w 2982284"/>
                <a:gd name="connsiteY14" fmla="*/ 0 h 12831248"/>
                <a:gd name="connsiteX0" fmla="*/ 849481 w 2983214"/>
                <a:gd name="connsiteY0" fmla="*/ 0 h 12831248"/>
                <a:gd name="connsiteX1" fmla="*/ 893377 w 2983214"/>
                <a:gd name="connsiteY1" fmla="*/ 0 h 12831248"/>
                <a:gd name="connsiteX2" fmla="*/ 1130888 w 2983214"/>
                <a:gd name="connsiteY2" fmla="*/ 82688 h 12831248"/>
                <a:gd name="connsiteX3" fmla="*/ 1287548 w 2983214"/>
                <a:gd name="connsiteY3" fmla="*/ 245308 h 12831248"/>
                <a:gd name="connsiteX4" fmla="*/ 1127523 w 2983214"/>
                <a:gd name="connsiteY4" fmla="*/ 625254 h 12831248"/>
                <a:gd name="connsiteX5" fmla="*/ 2981938 w 2983214"/>
                <a:gd name="connsiteY5" fmla="*/ 2177376 h 12831248"/>
                <a:gd name="connsiteX6" fmla="*/ 68057 w 2983214"/>
                <a:gd name="connsiteY6" fmla="*/ 6155384 h 12831248"/>
                <a:gd name="connsiteX7" fmla="*/ 1260663 w 2983214"/>
                <a:gd name="connsiteY7" fmla="*/ 12831248 h 12831248"/>
                <a:gd name="connsiteX8" fmla="*/ 1007667 w 2983214"/>
                <a:gd name="connsiteY8" fmla="*/ 12815206 h 12831248"/>
                <a:gd name="connsiteX9" fmla="*/ 1005616 w 2983214"/>
                <a:gd name="connsiteY9" fmla="*/ 12830177 h 12831248"/>
                <a:gd name="connsiteX10" fmla="*/ 13495 w 2983214"/>
                <a:gd name="connsiteY10" fmla="*/ 5958051 h 12831248"/>
                <a:gd name="connsiteX11" fmla="*/ 2958033 w 2983214"/>
                <a:gd name="connsiteY11" fmla="*/ 2177375 h 12831248"/>
                <a:gd name="connsiteX12" fmla="*/ 1114125 w 2983214"/>
                <a:gd name="connsiteY12" fmla="*/ 624728 h 12831248"/>
                <a:gd name="connsiteX13" fmla="*/ 1256014 w 2983214"/>
                <a:gd name="connsiteY13" fmla="*/ 245307 h 12831248"/>
                <a:gd name="connsiteX14" fmla="*/ 849481 w 2983214"/>
                <a:gd name="connsiteY14" fmla="*/ 0 h 12831248"/>
                <a:gd name="connsiteX0" fmla="*/ 850251 w 2983984"/>
                <a:gd name="connsiteY0" fmla="*/ 0 h 12831248"/>
                <a:gd name="connsiteX1" fmla="*/ 894147 w 2983984"/>
                <a:gd name="connsiteY1" fmla="*/ 0 h 12831248"/>
                <a:gd name="connsiteX2" fmla="*/ 1131658 w 2983984"/>
                <a:gd name="connsiteY2" fmla="*/ 82688 h 12831248"/>
                <a:gd name="connsiteX3" fmla="*/ 1288318 w 2983984"/>
                <a:gd name="connsiteY3" fmla="*/ 245308 h 12831248"/>
                <a:gd name="connsiteX4" fmla="*/ 1128293 w 2983984"/>
                <a:gd name="connsiteY4" fmla="*/ 625254 h 12831248"/>
                <a:gd name="connsiteX5" fmla="*/ 2982708 w 2983984"/>
                <a:gd name="connsiteY5" fmla="*/ 2177376 h 12831248"/>
                <a:gd name="connsiteX6" fmla="*/ 68827 w 2983984"/>
                <a:gd name="connsiteY6" fmla="*/ 6155384 h 12831248"/>
                <a:gd name="connsiteX7" fmla="*/ 1261433 w 2983984"/>
                <a:gd name="connsiteY7" fmla="*/ 12831248 h 12831248"/>
                <a:gd name="connsiteX8" fmla="*/ 1008437 w 2983984"/>
                <a:gd name="connsiteY8" fmla="*/ 12815206 h 12831248"/>
                <a:gd name="connsiteX9" fmla="*/ 1006386 w 2983984"/>
                <a:gd name="connsiteY9" fmla="*/ 12830177 h 12831248"/>
                <a:gd name="connsiteX10" fmla="*/ 14265 w 2983984"/>
                <a:gd name="connsiteY10" fmla="*/ 5958051 h 12831248"/>
                <a:gd name="connsiteX11" fmla="*/ 2958803 w 2983984"/>
                <a:gd name="connsiteY11" fmla="*/ 2177375 h 12831248"/>
                <a:gd name="connsiteX12" fmla="*/ 1114895 w 2983984"/>
                <a:gd name="connsiteY12" fmla="*/ 624728 h 12831248"/>
                <a:gd name="connsiteX13" fmla="*/ 1256784 w 2983984"/>
                <a:gd name="connsiteY13" fmla="*/ 245307 h 12831248"/>
                <a:gd name="connsiteX14" fmla="*/ 850251 w 2983984"/>
                <a:gd name="connsiteY14" fmla="*/ 0 h 12831248"/>
                <a:gd name="connsiteX0" fmla="*/ 850251 w 2983984"/>
                <a:gd name="connsiteY0" fmla="*/ 0 h 12830177"/>
                <a:gd name="connsiteX1" fmla="*/ 894147 w 2983984"/>
                <a:gd name="connsiteY1" fmla="*/ 0 h 12830177"/>
                <a:gd name="connsiteX2" fmla="*/ 1131658 w 2983984"/>
                <a:gd name="connsiteY2" fmla="*/ 82688 h 12830177"/>
                <a:gd name="connsiteX3" fmla="*/ 1288318 w 2983984"/>
                <a:gd name="connsiteY3" fmla="*/ 245308 h 12830177"/>
                <a:gd name="connsiteX4" fmla="*/ 1128293 w 2983984"/>
                <a:gd name="connsiteY4" fmla="*/ 625254 h 12830177"/>
                <a:gd name="connsiteX5" fmla="*/ 2982708 w 2983984"/>
                <a:gd name="connsiteY5" fmla="*/ 2177376 h 12830177"/>
                <a:gd name="connsiteX6" fmla="*/ 68827 w 2983984"/>
                <a:gd name="connsiteY6" fmla="*/ 6155384 h 12830177"/>
                <a:gd name="connsiteX7" fmla="*/ 1197264 w 2983984"/>
                <a:gd name="connsiteY7" fmla="*/ 12815206 h 12830177"/>
                <a:gd name="connsiteX8" fmla="*/ 1008437 w 2983984"/>
                <a:gd name="connsiteY8" fmla="*/ 12815206 h 12830177"/>
                <a:gd name="connsiteX9" fmla="*/ 1006386 w 2983984"/>
                <a:gd name="connsiteY9" fmla="*/ 12830177 h 12830177"/>
                <a:gd name="connsiteX10" fmla="*/ 14265 w 2983984"/>
                <a:gd name="connsiteY10" fmla="*/ 5958051 h 12830177"/>
                <a:gd name="connsiteX11" fmla="*/ 2958803 w 2983984"/>
                <a:gd name="connsiteY11" fmla="*/ 2177375 h 12830177"/>
                <a:gd name="connsiteX12" fmla="*/ 1114895 w 2983984"/>
                <a:gd name="connsiteY12" fmla="*/ 624728 h 12830177"/>
                <a:gd name="connsiteX13" fmla="*/ 1256784 w 2983984"/>
                <a:gd name="connsiteY13" fmla="*/ 245307 h 12830177"/>
                <a:gd name="connsiteX14" fmla="*/ 850251 w 2983984"/>
                <a:gd name="connsiteY14" fmla="*/ 0 h 1283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83984" h="12830177">
                  <a:moveTo>
                    <a:pt x="850251" y="0"/>
                  </a:moveTo>
                  <a:lnTo>
                    <a:pt x="894147" y="0"/>
                  </a:lnTo>
                  <a:cubicBezTo>
                    <a:pt x="969096" y="26220"/>
                    <a:pt x="1052300" y="56808"/>
                    <a:pt x="1131658" y="82688"/>
                  </a:cubicBezTo>
                  <a:cubicBezTo>
                    <a:pt x="1216589" y="126854"/>
                    <a:pt x="1263477" y="163525"/>
                    <a:pt x="1288318" y="245308"/>
                  </a:cubicBezTo>
                  <a:cubicBezTo>
                    <a:pt x="1276446" y="363513"/>
                    <a:pt x="1094461" y="401819"/>
                    <a:pt x="1128293" y="625254"/>
                  </a:cubicBezTo>
                  <a:cubicBezTo>
                    <a:pt x="1227579" y="1039465"/>
                    <a:pt x="3038812" y="1581405"/>
                    <a:pt x="2982708" y="2177376"/>
                  </a:cubicBezTo>
                  <a:cubicBezTo>
                    <a:pt x="2881740" y="2710561"/>
                    <a:pt x="155204" y="4027990"/>
                    <a:pt x="68827" y="6155384"/>
                  </a:cubicBezTo>
                  <a:cubicBezTo>
                    <a:pt x="67600" y="8041520"/>
                    <a:pt x="695375" y="10537972"/>
                    <a:pt x="1197264" y="12815206"/>
                  </a:cubicBezTo>
                  <a:lnTo>
                    <a:pt x="1008437" y="12815206"/>
                  </a:lnTo>
                  <a:lnTo>
                    <a:pt x="1006386" y="12830177"/>
                  </a:lnTo>
                  <a:cubicBezTo>
                    <a:pt x="606163" y="10657110"/>
                    <a:pt x="-109889" y="7946857"/>
                    <a:pt x="14265" y="5958051"/>
                  </a:cubicBezTo>
                  <a:cubicBezTo>
                    <a:pt x="367128" y="3846423"/>
                    <a:pt x="2853590" y="2710560"/>
                    <a:pt x="2958803" y="2177375"/>
                  </a:cubicBezTo>
                  <a:cubicBezTo>
                    <a:pt x="3017267" y="1581404"/>
                    <a:pt x="1218356" y="1038939"/>
                    <a:pt x="1114895" y="624728"/>
                  </a:cubicBezTo>
                  <a:cubicBezTo>
                    <a:pt x="1079641" y="401293"/>
                    <a:pt x="1244413" y="363512"/>
                    <a:pt x="1256784" y="245307"/>
                  </a:cubicBezTo>
                  <a:cubicBezTo>
                    <a:pt x="1252977" y="125305"/>
                    <a:pt x="1045765" y="58061"/>
                    <a:pt x="850251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3962C7B5-F037-7E4C-BF79-A8E1AA2486E0}"/>
              </a:ext>
            </a:extLst>
          </p:cNvPr>
          <p:cNvSpPr/>
          <p:nvPr/>
        </p:nvSpPr>
        <p:spPr bwMode="gray">
          <a:xfrm>
            <a:off x="12426360" y="2678340"/>
            <a:ext cx="42323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914400">
              <a:spcBef>
                <a:spcPts val="832"/>
              </a:spcBef>
            </a:pPr>
            <a:r>
              <a:rPr lang="de-DE" sz="24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Rigetti</a:t>
            </a:r>
            <a:r>
              <a:rPr lang="de-DE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/IBM</a:t>
            </a:r>
            <a:r>
              <a:rPr lang="de-DE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Gate Model</a:t>
            </a:r>
          </a:p>
        </p:txBody>
      </p:sp>
      <p:sp>
        <p:nvSpPr>
          <p:cNvPr id="57" name="Digi Line">
            <a:extLst>
              <a:ext uri="{FF2B5EF4-FFF2-40B4-BE49-F238E27FC236}">
                <a16:creationId xmlns:a16="http://schemas.microsoft.com/office/drawing/2014/main" id="{D4A47F36-8848-9743-85AA-892AE02F0A32}"/>
              </a:ext>
            </a:extLst>
          </p:cNvPr>
          <p:cNvSpPr/>
          <p:nvPr/>
        </p:nvSpPr>
        <p:spPr bwMode="gray">
          <a:xfrm>
            <a:off x="2214668" y="3890312"/>
            <a:ext cx="6590401" cy="2055081"/>
          </a:xfrm>
          <a:custGeom>
            <a:avLst/>
            <a:gdLst>
              <a:gd name="connsiteX0" fmla="*/ 4214949 w 4214949"/>
              <a:gd name="connsiteY0" fmla="*/ 409303 h 409303"/>
              <a:gd name="connsiteX1" fmla="*/ 4214949 w 4214949"/>
              <a:gd name="connsiteY1" fmla="*/ 0 h 409303"/>
              <a:gd name="connsiteX2" fmla="*/ 0 w 4214949"/>
              <a:gd name="connsiteY2" fmla="*/ 0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4949" h="409303">
                <a:moveTo>
                  <a:pt x="4214949" y="409303"/>
                </a:moveTo>
                <a:lnTo>
                  <a:pt x="4214949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rgbClr val="35588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5817F05-EE14-1942-B2A7-0F86976E9F5E}"/>
              </a:ext>
            </a:extLst>
          </p:cNvPr>
          <p:cNvGrpSpPr/>
          <p:nvPr/>
        </p:nvGrpSpPr>
        <p:grpSpPr bwMode="gray">
          <a:xfrm>
            <a:off x="8577797" y="5935442"/>
            <a:ext cx="473830" cy="757938"/>
            <a:chOff x="3685425" y="5093795"/>
            <a:chExt cx="383588" cy="613585"/>
          </a:xfrm>
        </p:grpSpPr>
        <p:sp>
          <p:nvSpPr>
            <p:cNvPr id="59" name="Heart 240">
              <a:extLst>
                <a:ext uri="{FF2B5EF4-FFF2-40B4-BE49-F238E27FC236}">
                  <a16:creationId xmlns:a16="http://schemas.microsoft.com/office/drawing/2014/main" id="{0BF972D8-DD35-5241-858C-3C21DA8242EF}"/>
                </a:ext>
              </a:extLst>
            </p:cNvPr>
            <p:cNvSpPr/>
            <p:nvPr/>
          </p:nvSpPr>
          <p:spPr bwMode="gray">
            <a:xfrm>
              <a:off x="3685425" y="5093795"/>
              <a:ext cx="383588" cy="613585"/>
            </a:xfrm>
            <a:custGeom>
              <a:avLst/>
              <a:gdLst/>
              <a:ahLst/>
              <a:cxnLst/>
              <a:rect l="l" t="t" r="r" b="b"/>
              <a:pathLst>
                <a:path w="383588" h="613585">
                  <a:moveTo>
                    <a:pt x="191794" y="0"/>
                  </a:moveTo>
                  <a:cubicBezTo>
                    <a:pt x="250212" y="0"/>
                    <a:pt x="302489" y="26572"/>
                    <a:pt x="335563" y="69971"/>
                  </a:cubicBezTo>
                  <a:cubicBezTo>
                    <a:pt x="355020" y="85873"/>
                    <a:pt x="370245" y="113964"/>
                    <a:pt x="377644" y="151169"/>
                  </a:cubicBezTo>
                  <a:cubicBezTo>
                    <a:pt x="378084" y="152057"/>
                    <a:pt x="378281" y="152998"/>
                    <a:pt x="378447" y="153946"/>
                  </a:cubicBezTo>
                  <a:cubicBezTo>
                    <a:pt x="398834" y="256469"/>
                    <a:pt x="362937" y="425848"/>
                    <a:pt x="191794" y="613585"/>
                  </a:cubicBezTo>
                  <a:cubicBezTo>
                    <a:pt x="20651" y="425848"/>
                    <a:pt x="-15246" y="256469"/>
                    <a:pt x="5141" y="153946"/>
                  </a:cubicBezTo>
                  <a:cubicBezTo>
                    <a:pt x="5308" y="152998"/>
                    <a:pt x="5504" y="152057"/>
                    <a:pt x="5945" y="151169"/>
                  </a:cubicBezTo>
                  <a:cubicBezTo>
                    <a:pt x="13343" y="113964"/>
                    <a:pt x="28569" y="85873"/>
                    <a:pt x="48025" y="69971"/>
                  </a:cubicBezTo>
                  <a:cubicBezTo>
                    <a:pt x="81100" y="26572"/>
                    <a:pt x="133376" y="0"/>
                    <a:pt x="191794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 cap="flat" cmpd="sng" algn="ctr">
              <a:solidFill>
                <a:srgbClr val="0033B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DA182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4C59AAB-0FD3-3748-B296-6DBCD02C23D8}"/>
                </a:ext>
              </a:extLst>
            </p:cNvPr>
            <p:cNvSpPr/>
            <p:nvPr/>
          </p:nvSpPr>
          <p:spPr bwMode="gray">
            <a:xfrm>
              <a:off x="3780462" y="5184043"/>
              <a:ext cx="200004" cy="200004"/>
            </a:xfrm>
            <a:prstGeom prst="ellipse">
              <a:avLst/>
            </a:prstGeom>
            <a:solidFill>
              <a:srgbClr val="0033BA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DA182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1" name="Automation line">
            <a:extLst>
              <a:ext uri="{FF2B5EF4-FFF2-40B4-BE49-F238E27FC236}">
                <a16:creationId xmlns:a16="http://schemas.microsoft.com/office/drawing/2014/main" id="{B176BF70-4048-0644-8856-761E1952F299}"/>
              </a:ext>
            </a:extLst>
          </p:cNvPr>
          <p:cNvSpPr/>
          <p:nvPr/>
        </p:nvSpPr>
        <p:spPr bwMode="gray">
          <a:xfrm>
            <a:off x="10874094" y="3080208"/>
            <a:ext cx="5680642" cy="749087"/>
          </a:xfrm>
          <a:custGeom>
            <a:avLst/>
            <a:gdLst>
              <a:gd name="connsiteX0" fmla="*/ 0 w 3936274"/>
              <a:gd name="connsiteY0" fmla="*/ 182880 h 182880"/>
              <a:gd name="connsiteX1" fmla="*/ 0 w 3936274"/>
              <a:gd name="connsiteY1" fmla="*/ 0 h 182880"/>
              <a:gd name="connsiteX2" fmla="*/ 3936274 w 3936274"/>
              <a:gd name="connsiteY2" fmla="*/ 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6274" h="182880">
                <a:moveTo>
                  <a:pt x="0" y="182880"/>
                </a:moveTo>
                <a:lnTo>
                  <a:pt x="0" y="0"/>
                </a:lnTo>
                <a:lnTo>
                  <a:pt x="3936274" y="0"/>
                </a:lnTo>
              </a:path>
            </a:pathLst>
          </a:cu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D241EE2-EF99-9B41-89CE-FC419FFE4D8B}"/>
              </a:ext>
            </a:extLst>
          </p:cNvPr>
          <p:cNvGrpSpPr/>
          <p:nvPr/>
        </p:nvGrpSpPr>
        <p:grpSpPr bwMode="gray">
          <a:xfrm>
            <a:off x="10765958" y="3798120"/>
            <a:ext cx="269592" cy="431240"/>
            <a:chOff x="3685425" y="5093795"/>
            <a:chExt cx="383588" cy="613585"/>
          </a:xfrm>
        </p:grpSpPr>
        <p:sp>
          <p:nvSpPr>
            <p:cNvPr id="63" name="Heart 240">
              <a:extLst>
                <a:ext uri="{FF2B5EF4-FFF2-40B4-BE49-F238E27FC236}">
                  <a16:creationId xmlns:a16="http://schemas.microsoft.com/office/drawing/2014/main" id="{28F13BE5-3A66-BD41-B317-060E39345860}"/>
                </a:ext>
              </a:extLst>
            </p:cNvPr>
            <p:cNvSpPr/>
            <p:nvPr/>
          </p:nvSpPr>
          <p:spPr bwMode="gray">
            <a:xfrm>
              <a:off x="3685425" y="5093795"/>
              <a:ext cx="383588" cy="613585"/>
            </a:xfrm>
            <a:custGeom>
              <a:avLst/>
              <a:gdLst/>
              <a:ahLst/>
              <a:cxnLst/>
              <a:rect l="l" t="t" r="r" b="b"/>
              <a:pathLst>
                <a:path w="383588" h="613585">
                  <a:moveTo>
                    <a:pt x="191794" y="0"/>
                  </a:moveTo>
                  <a:cubicBezTo>
                    <a:pt x="250212" y="0"/>
                    <a:pt x="302489" y="26572"/>
                    <a:pt x="335563" y="69971"/>
                  </a:cubicBezTo>
                  <a:cubicBezTo>
                    <a:pt x="355020" y="85873"/>
                    <a:pt x="370245" y="113964"/>
                    <a:pt x="377644" y="151169"/>
                  </a:cubicBezTo>
                  <a:cubicBezTo>
                    <a:pt x="378084" y="152057"/>
                    <a:pt x="378281" y="152998"/>
                    <a:pt x="378447" y="153946"/>
                  </a:cubicBezTo>
                  <a:cubicBezTo>
                    <a:pt x="398834" y="256469"/>
                    <a:pt x="362937" y="425848"/>
                    <a:pt x="191794" y="613585"/>
                  </a:cubicBezTo>
                  <a:cubicBezTo>
                    <a:pt x="20651" y="425848"/>
                    <a:pt x="-15246" y="256469"/>
                    <a:pt x="5141" y="153946"/>
                  </a:cubicBezTo>
                  <a:cubicBezTo>
                    <a:pt x="5308" y="152998"/>
                    <a:pt x="5504" y="152057"/>
                    <a:pt x="5945" y="151169"/>
                  </a:cubicBezTo>
                  <a:cubicBezTo>
                    <a:pt x="13343" y="113964"/>
                    <a:pt x="28569" y="85873"/>
                    <a:pt x="48025" y="69971"/>
                  </a:cubicBezTo>
                  <a:cubicBezTo>
                    <a:pt x="81100" y="26572"/>
                    <a:pt x="133376" y="0"/>
                    <a:pt x="191794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DA182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2BE1FD0-EAA1-9443-BF1A-2CA1EF9E0837}"/>
                </a:ext>
              </a:extLst>
            </p:cNvPr>
            <p:cNvSpPr/>
            <p:nvPr/>
          </p:nvSpPr>
          <p:spPr bwMode="gray">
            <a:xfrm>
              <a:off x="3780462" y="5184043"/>
              <a:ext cx="200004" cy="2000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DA182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992CE762-0FA0-3547-AB7F-B996D7C076F3}"/>
              </a:ext>
            </a:extLst>
          </p:cNvPr>
          <p:cNvSpPr/>
          <p:nvPr/>
        </p:nvSpPr>
        <p:spPr bwMode="gray">
          <a:xfrm>
            <a:off x="2306080" y="3428788"/>
            <a:ext cx="46441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914400">
              <a:spcBef>
                <a:spcPts val="832"/>
              </a:spcBef>
            </a:pPr>
            <a:r>
              <a:rPr lang="de-DE" sz="2400" b="1" dirty="0">
                <a:solidFill>
                  <a:srgbClr val="3558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D-Wave  </a:t>
            </a:r>
            <a:r>
              <a:rPr lang="de-DE" sz="2000" dirty="0">
                <a:solidFill>
                  <a:srgbClr val="3558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Quantum </a:t>
            </a:r>
            <a:r>
              <a:rPr lang="de-DE" sz="2000" dirty="0" err="1">
                <a:solidFill>
                  <a:srgbClr val="3558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Annealing</a:t>
            </a:r>
            <a:endParaRPr lang="de-DE" sz="2000" dirty="0">
              <a:solidFill>
                <a:srgbClr val="3558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31E4BA2-5A09-0E47-9A5C-3450449D9C9B}"/>
              </a:ext>
            </a:extLst>
          </p:cNvPr>
          <p:cNvGrpSpPr/>
          <p:nvPr/>
        </p:nvGrpSpPr>
        <p:grpSpPr>
          <a:xfrm>
            <a:off x="2324606" y="4575146"/>
            <a:ext cx="5588241" cy="615552"/>
            <a:chOff x="494161" y="2266195"/>
            <a:chExt cx="3213743" cy="353998"/>
          </a:xfrm>
        </p:grpSpPr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FF9E5D7C-2235-014E-932C-63CC5BCD370C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42719" y="2398059"/>
              <a:ext cx="119487" cy="90271"/>
            </a:xfrm>
            <a:custGeom>
              <a:avLst/>
              <a:gdLst>
                <a:gd name="T0" fmla="*/ 280 w 280"/>
                <a:gd name="T1" fmla="*/ 201 h 212"/>
                <a:gd name="T2" fmla="*/ 280 w 280"/>
                <a:gd name="T3" fmla="*/ 12 h 212"/>
                <a:gd name="T4" fmla="*/ 268 w 280"/>
                <a:gd name="T5" fmla="*/ 0 h 212"/>
                <a:gd name="T6" fmla="*/ 12 w 280"/>
                <a:gd name="T7" fmla="*/ 0 h 212"/>
                <a:gd name="T8" fmla="*/ 0 w 280"/>
                <a:gd name="T9" fmla="*/ 12 h 212"/>
                <a:gd name="T10" fmla="*/ 0 w 280"/>
                <a:gd name="T11" fmla="*/ 201 h 212"/>
                <a:gd name="T12" fmla="*/ 12 w 280"/>
                <a:gd name="T13" fmla="*/ 212 h 212"/>
                <a:gd name="T14" fmla="*/ 165 w 280"/>
                <a:gd name="T15" fmla="*/ 212 h 212"/>
                <a:gd name="T16" fmla="*/ 145 w 280"/>
                <a:gd name="T17" fmla="*/ 194 h 212"/>
                <a:gd name="T18" fmla="*/ 32 w 280"/>
                <a:gd name="T19" fmla="*/ 194 h 212"/>
                <a:gd name="T20" fmla="*/ 32 w 280"/>
                <a:gd name="T21" fmla="*/ 18 h 212"/>
                <a:gd name="T22" fmla="*/ 244 w 280"/>
                <a:gd name="T23" fmla="*/ 18 h 212"/>
                <a:gd name="T24" fmla="*/ 244 w 280"/>
                <a:gd name="T25" fmla="*/ 194 h 212"/>
                <a:gd name="T26" fmla="*/ 214 w 280"/>
                <a:gd name="T27" fmla="*/ 194 h 212"/>
                <a:gd name="T28" fmla="*/ 235 w 280"/>
                <a:gd name="T29" fmla="*/ 212 h 212"/>
                <a:gd name="T30" fmla="*/ 268 w 280"/>
                <a:gd name="T31" fmla="*/ 212 h 212"/>
                <a:gd name="T32" fmla="*/ 280 w 280"/>
                <a:gd name="T33" fmla="*/ 201 h 212"/>
                <a:gd name="T34" fmla="*/ 21 w 280"/>
                <a:gd name="T35" fmla="*/ 128 h 212"/>
                <a:gd name="T36" fmla="*/ 18 w 280"/>
                <a:gd name="T37" fmla="*/ 131 h 212"/>
                <a:gd name="T38" fmla="*/ 15 w 280"/>
                <a:gd name="T39" fmla="*/ 131 h 212"/>
                <a:gd name="T40" fmla="*/ 12 w 280"/>
                <a:gd name="T41" fmla="*/ 128 h 212"/>
                <a:gd name="T42" fmla="*/ 12 w 280"/>
                <a:gd name="T43" fmla="*/ 84 h 212"/>
                <a:gd name="T44" fmla="*/ 15 w 280"/>
                <a:gd name="T45" fmla="*/ 81 h 212"/>
                <a:gd name="T46" fmla="*/ 18 w 280"/>
                <a:gd name="T47" fmla="*/ 81 h 212"/>
                <a:gd name="T48" fmla="*/ 21 w 280"/>
                <a:gd name="T49" fmla="*/ 84 h 212"/>
                <a:gd name="T50" fmla="*/ 21 w 280"/>
                <a:gd name="T51" fmla="*/ 128 h 212"/>
                <a:gd name="T52" fmla="*/ 272 w 280"/>
                <a:gd name="T53" fmla="*/ 108 h 212"/>
                <a:gd name="T54" fmla="*/ 262 w 280"/>
                <a:gd name="T55" fmla="*/ 118 h 212"/>
                <a:gd name="T56" fmla="*/ 252 w 280"/>
                <a:gd name="T57" fmla="*/ 108 h 212"/>
                <a:gd name="T58" fmla="*/ 262 w 280"/>
                <a:gd name="T59" fmla="*/ 98 h 212"/>
                <a:gd name="T60" fmla="*/ 272 w 280"/>
                <a:gd name="T61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0" h="212">
                  <a:moveTo>
                    <a:pt x="280" y="201"/>
                  </a:moveTo>
                  <a:cubicBezTo>
                    <a:pt x="280" y="12"/>
                    <a:pt x="280" y="12"/>
                    <a:pt x="280" y="12"/>
                  </a:cubicBezTo>
                  <a:cubicBezTo>
                    <a:pt x="280" y="5"/>
                    <a:pt x="275" y="0"/>
                    <a:pt x="268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207"/>
                    <a:pt x="5" y="212"/>
                    <a:pt x="12" y="212"/>
                  </a:cubicBezTo>
                  <a:cubicBezTo>
                    <a:pt x="165" y="212"/>
                    <a:pt x="165" y="212"/>
                    <a:pt x="165" y="212"/>
                  </a:cubicBezTo>
                  <a:cubicBezTo>
                    <a:pt x="145" y="194"/>
                    <a:pt x="145" y="194"/>
                    <a:pt x="145" y="194"/>
                  </a:cubicBezTo>
                  <a:cubicBezTo>
                    <a:pt x="32" y="194"/>
                    <a:pt x="32" y="194"/>
                    <a:pt x="32" y="194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244" y="18"/>
                    <a:pt x="244" y="18"/>
                    <a:pt x="244" y="18"/>
                  </a:cubicBezTo>
                  <a:cubicBezTo>
                    <a:pt x="244" y="194"/>
                    <a:pt x="244" y="194"/>
                    <a:pt x="244" y="194"/>
                  </a:cubicBezTo>
                  <a:cubicBezTo>
                    <a:pt x="214" y="194"/>
                    <a:pt x="214" y="194"/>
                    <a:pt x="214" y="194"/>
                  </a:cubicBezTo>
                  <a:cubicBezTo>
                    <a:pt x="235" y="212"/>
                    <a:pt x="235" y="212"/>
                    <a:pt x="235" y="212"/>
                  </a:cubicBezTo>
                  <a:cubicBezTo>
                    <a:pt x="268" y="212"/>
                    <a:pt x="268" y="212"/>
                    <a:pt x="268" y="212"/>
                  </a:cubicBezTo>
                  <a:cubicBezTo>
                    <a:pt x="275" y="212"/>
                    <a:pt x="280" y="207"/>
                    <a:pt x="280" y="201"/>
                  </a:cubicBezTo>
                  <a:close/>
                  <a:moveTo>
                    <a:pt x="21" y="128"/>
                  </a:moveTo>
                  <a:cubicBezTo>
                    <a:pt x="21" y="130"/>
                    <a:pt x="20" y="131"/>
                    <a:pt x="18" y="131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3" y="131"/>
                    <a:pt x="12" y="130"/>
                    <a:pt x="12" y="128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12" y="83"/>
                    <a:pt x="13" y="81"/>
                    <a:pt x="15" y="8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20" y="81"/>
                    <a:pt x="21" y="83"/>
                    <a:pt x="21" y="84"/>
                  </a:cubicBezTo>
                  <a:lnTo>
                    <a:pt x="21" y="128"/>
                  </a:lnTo>
                  <a:close/>
                  <a:moveTo>
                    <a:pt x="272" y="108"/>
                  </a:moveTo>
                  <a:cubicBezTo>
                    <a:pt x="272" y="113"/>
                    <a:pt x="267" y="118"/>
                    <a:pt x="262" y="118"/>
                  </a:cubicBezTo>
                  <a:cubicBezTo>
                    <a:pt x="257" y="118"/>
                    <a:pt x="252" y="113"/>
                    <a:pt x="252" y="108"/>
                  </a:cubicBezTo>
                  <a:cubicBezTo>
                    <a:pt x="252" y="102"/>
                    <a:pt x="257" y="98"/>
                    <a:pt x="262" y="98"/>
                  </a:cubicBezTo>
                  <a:cubicBezTo>
                    <a:pt x="267" y="98"/>
                    <a:pt x="272" y="102"/>
                    <a:pt x="272" y="108"/>
                  </a:cubicBezTo>
                  <a:close/>
                </a:path>
              </a:pathLst>
            </a:custGeom>
            <a:solidFill>
              <a:srgbClr val="35588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35588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817ACADB-6590-7146-B209-4DD14370CE8B}"/>
                </a:ext>
              </a:extLst>
            </p:cNvPr>
            <p:cNvSpPr>
              <a:spLocks/>
            </p:cNvSpPr>
            <p:nvPr/>
          </p:nvSpPr>
          <p:spPr bwMode="gray">
            <a:xfrm>
              <a:off x="604770" y="2467814"/>
              <a:ext cx="0" cy="51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5588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35588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ED8FF137-ED31-3243-A90E-F28309D08CF8}"/>
                </a:ext>
              </a:extLst>
            </p:cNvPr>
            <p:cNvSpPr>
              <a:spLocks/>
            </p:cNvSpPr>
            <p:nvPr/>
          </p:nvSpPr>
          <p:spPr bwMode="gray">
            <a:xfrm>
              <a:off x="604257" y="2468327"/>
              <a:ext cx="513" cy="51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35588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35588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B4A2050C-5F02-164B-B053-3B7255C90707}"/>
                </a:ext>
              </a:extLst>
            </p:cNvPr>
            <p:cNvSpPr>
              <a:spLocks/>
            </p:cNvSpPr>
            <p:nvPr/>
          </p:nvSpPr>
          <p:spPr bwMode="gray">
            <a:xfrm>
              <a:off x="603744" y="2466275"/>
              <a:ext cx="40513" cy="36929"/>
            </a:xfrm>
            <a:custGeom>
              <a:avLst/>
              <a:gdLst>
                <a:gd name="T0" fmla="*/ 2 w 95"/>
                <a:gd name="T1" fmla="*/ 3 h 86"/>
                <a:gd name="T2" fmla="*/ 12 w 95"/>
                <a:gd name="T3" fmla="*/ 3 h 86"/>
                <a:gd name="T4" fmla="*/ 92 w 95"/>
                <a:gd name="T5" fmla="*/ 73 h 86"/>
                <a:gd name="T6" fmla="*/ 93 w 95"/>
                <a:gd name="T7" fmla="*/ 83 h 86"/>
                <a:gd name="T8" fmla="*/ 83 w 95"/>
                <a:gd name="T9" fmla="*/ 83 h 86"/>
                <a:gd name="T10" fmla="*/ 3 w 95"/>
                <a:gd name="T11" fmla="*/ 13 h 86"/>
                <a:gd name="T12" fmla="*/ 2 w 95"/>
                <a:gd name="T13" fmla="*/ 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86">
                  <a:moveTo>
                    <a:pt x="2" y="3"/>
                  </a:moveTo>
                  <a:cubicBezTo>
                    <a:pt x="5" y="0"/>
                    <a:pt x="12" y="3"/>
                    <a:pt x="12" y="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5" y="75"/>
                    <a:pt x="95" y="80"/>
                    <a:pt x="93" y="83"/>
                  </a:cubicBezTo>
                  <a:cubicBezTo>
                    <a:pt x="90" y="86"/>
                    <a:pt x="86" y="86"/>
                    <a:pt x="83" y="8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0" y="6"/>
                    <a:pt x="2" y="3"/>
                  </a:cubicBezTo>
                  <a:close/>
                </a:path>
              </a:pathLst>
            </a:custGeom>
            <a:solidFill>
              <a:srgbClr val="35588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35588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Freeform 63">
              <a:extLst>
                <a:ext uri="{FF2B5EF4-FFF2-40B4-BE49-F238E27FC236}">
                  <a16:creationId xmlns:a16="http://schemas.microsoft.com/office/drawing/2014/main" id="{A785BBD2-65DE-9141-9676-585A4DEDA5B7}"/>
                </a:ext>
              </a:extLst>
            </p:cNvPr>
            <p:cNvSpPr>
              <a:spLocks/>
            </p:cNvSpPr>
            <p:nvPr/>
          </p:nvSpPr>
          <p:spPr bwMode="gray">
            <a:xfrm>
              <a:off x="494161" y="2318210"/>
              <a:ext cx="216602" cy="249968"/>
            </a:xfrm>
            <a:custGeom>
              <a:avLst/>
              <a:gdLst>
                <a:gd name="T0" fmla="*/ 1162 w 1162"/>
                <a:gd name="T1" fmla="*/ 335 h 1341"/>
                <a:gd name="T2" fmla="*/ 1162 w 1162"/>
                <a:gd name="T3" fmla="*/ 1006 h 1341"/>
                <a:gd name="T4" fmla="*/ 581 w 1162"/>
                <a:gd name="T5" fmla="*/ 1341 h 1341"/>
                <a:gd name="T6" fmla="*/ 0 w 1162"/>
                <a:gd name="T7" fmla="*/ 1006 h 1341"/>
                <a:gd name="T8" fmla="*/ 0 w 1162"/>
                <a:gd name="T9" fmla="*/ 335 h 1341"/>
                <a:gd name="T10" fmla="*/ 581 w 1162"/>
                <a:gd name="T11" fmla="*/ 0 h 1341"/>
                <a:gd name="T12" fmla="*/ 1162 w 1162"/>
                <a:gd name="T13" fmla="*/ 335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1341">
                  <a:moveTo>
                    <a:pt x="1162" y="335"/>
                  </a:moveTo>
                  <a:lnTo>
                    <a:pt x="1162" y="1006"/>
                  </a:lnTo>
                  <a:lnTo>
                    <a:pt x="581" y="1341"/>
                  </a:lnTo>
                  <a:lnTo>
                    <a:pt x="0" y="1006"/>
                  </a:lnTo>
                  <a:lnTo>
                    <a:pt x="0" y="335"/>
                  </a:lnTo>
                  <a:lnTo>
                    <a:pt x="581" y="0"/>
                  </a:lnTo>
                  <a:lnTo>
                    <a:pt x="1162" y="335"/>
                  </a:lnTo>
                  <a:close/>
                </a:path>
              </a:pathLst>
            </a:custGeom>
            <a:noFill/>
            <a:ln w="19050">
              <a:solidFill>
                <a:srgbClr val="35588E"/>
              </a:solidFill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35588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C849F90-8F08-C04D-8B72-55674E26114E}"/>
                </a:ext>
              </a:extLst>
            </p:cNvPr>
            <p:cNvSpPr txBox="1"/>
            <p:nvPr/>
          </p:nvSpPr>
          <p:spPr bwMode="gray">
            <a:xfrm>
              <a:off x="809257" y="2266195"/>
              <a:ext cx="2898647" cy="353998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>
                <a:spcBef>
                  <a:spcPts val="1200"/>
                </a:spcBef>
                <a:spcAft>
                  <a:spcPts val="0"/>
                </a:spcAft>
                <a:defRPr sz="1200" b="0" kern="0">
                  <a:solidFill>
                    <a:schemeClr val="accent1"/>
                  </a:solidFill>
                  <a:latin typeface="Arial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dirty="0">
                  <a:ln>
                    <a:noFill/>
                  </a:ln>
                  <a:solidFill>
                    <a:srgbClr val="35588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Mit schnellem Zugang zu Hybriden Ansätzen JSSP lösbar bis zu 1 Mio. Variablen</a:t>
              </a:r>
              <a:r>
                <a:rPr kumimoji="0" lang="de-DE" sz="2000" b="0" i="0" u="none" strike="noStrike" kern="0" cap="none" spc="0" normalizeH="0" baseline="30000" dirty="0">
                  <a:ln>
                    <a:noFill/>
                  </a:ln>
                  <a:solidFill>
                    <a:srgbClr val="35588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BD25D6-BF2F-034D-AAB2-5C9BA5445935}"/>
              </a:ext>
            </a:extLst>
          </p:cNvPr>
          <p:cNvGrpSpPr/>
          <p:nvPr/>
        </p:nvGrpSpPr>
        <p:grpSpPr>
          <a:xfrm>
            <a:off x="1276970" y="7373553"/>
            <a:ext cx="5458222" cy="434659"/>
            <a:chOff x="1276970" y="7615095"/>
            <a:chExt cx="5458222" cy="434659"/>
          </a:xfrm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421393C4-DF92-BB42-9FF5-96D54AF8AE03}"/>
                </a:ext>
              </a:extLst>
            </p:cNvPr>
            <p:cNvSpPr>
              <a:spLocks/>
            </p:cNvSpPr>
            <p:nvPr/>
          </p:nvSpPr>
          <p:spPr bwMode="gray">
            <a:xfrm>
              <a:off x="1387715" y="7747170"/>
              <a:ext cx="155151" cy="128802"/>
            </a:xfrm>
            <a:custGeom>
              <a:avLst/>
              <a:gdLst>
                <a:gd name="T0" fmla="*/ 300 w 304"/>
                <a:gd name="T1" fmla="*/ 4 h 251"/>
                <a:gd name="T2" fmla="*/ 298 w 304"/>
                <a:gd name="T3" fmla="*/ 1 h 251"/>
                <a:gd name="T4" fmla="*/ 294 w 304"/>
                <a:gd name="T5" fmla="*/ 0 h 251"/>
                <a:gd name="T6" fmla="*/ 244 w 304"/>
                <a:gd name="T7" fmla="*/ 8 h 251"/>
                <a:gd name="T8" fmla="*/ 238 w 304"/>
                <a:gd name="T9" fmla="*/ 12 h 251"/>
                <a:gd name="T10" fmla="*/ 239 w 304"/>
                <a:gd name="T11" fmla="*/ 17 h 251"/>
                <a:gd name="T12" fmla="*/ 259 w 304"/>
                <a:gd name="T13" fmla="*/ 33 h 251"/>
                <a:gd name="T14" fmla="*/ 262 w 304"/>
                <a:gd name="T15" fmla="*/ 35 h 251"/>
                <a:gd name="T16" fmla="*/ 138 w 304"/>
                <a:gd name="T17" fmla="*/ 209 h 251"/>
                <a:gd name="T18" fmla="*/ 133 w 304"/>
                <a:gd name="T19" fmla="*/ 208 h 251"/>
                <a:gd name="T20" fmla="*/ 128 w 304"/>
                <a:gd name="T21" fmla="*/ 208 h 251"/>
                <a:gd name="T22" fmla="*/ 93 w 304"/>
                <a:gd name="T23" fmla="*/ 161 h 251"/>
                <a:gd name="T24" fmla="*/ 94 w 304"/>
                <a:gd name="T25" fmla="*/ 155 h 251"/>
                <a:gd name="T26" fmla="*/ 77 w 304"/>
                <a:gd name="T27" fmla="*/ 139 h 251"/>
                <a:gd name="T28" fmla="*/ 60 w 304"/>
                <a:gd name="T29" fmla="*/ 155 h 251"/>
                <a:gd name="T30" fmla="*/ 61 w 304"/>
                <a:gd name="T31" fmla="*/ 161 h 251"/>
                <a:gd name="T32" fmla="*/ 19 w 304"/>
                <a:gd name="T33" fmla="*/ 218 h 251"/>
                <a:gd name="T34" fmla="*/ 16 w 304"/>
                <a:gd name="T35" fmla="*/ 218 h 251"/>
                <a:gd name="T36" fmla="*/ 0 w 304"/>
                <a:gd name="T37" fmla="*/ 235 h 251"/>
                <a:gd name="T38" fmla="*/ 16 w 304"/>
                <a:gd name="T39" fmla="*/ 251 h 251"/>
                <a:gd name="T40" fmla="*/ 33 w 304"/>
                <a:gd name="T41" fmla="*/ 235 h 251"/>
                <a:gd name="T42" fmla="*/ 31 w 304"/>
                <a:gd name="T43" fmla="*/ 228 h 251"/>
                <a:gd name="T44" fmla="*/ 73 w 304"/>
                <a:gd name="T45" fmla="*/ 172 h 251"/>
                <a:gd name="T46" fmla="*/ 77 w 304"/>
                <a:gd name="T47" fmla="*/ 172 h 251"/>
                <a:gd name="T48" fmla="*/ 81 w 304"/>
                <a:gd name="T49" fmla="*/ 172 h 251"/>
                <a:gd name="T50" fmla="*/ 117 w 304"/>
                <a:gd name="T51" fmla="*/ 220 h 251"/>
                <a:gd name="T52" fmla="*/ 116 w 304"/>
                <a:gd name="T53" fmla="*/ 224 h 251"/>
                <a:gd name="T54" fmla="*/ 132 w 304"/>
                <a:gd name="T55" fmla="*/ 241 h 251"/>
                <a:gd name="T56" fmla="*/ 133 w 304"/>
                <a:gd name="T57" fmla="*/ 242 h 251"/>
                <a:gd name="T58" fmla="*/ 134 w 304"/>
                <a:gd name="T59" fmla="*/ 241 h 251"/>
                <a:gd name="T60" fmla="*/ 150 w 304"/>
                <a:gd name="T61" fmla="*/ 224 h 251"/>
                <a:gd name="T62" fmla="*/ 149 w 304"/>
                <a:gd name="T63" fmla="*/ 220 h 251"/>
                <a:gd name="T64" fmla="*/ 275 w 304"/>
                <a:gd name="T65" fmla="*/ 45 h 251"/>
                <a:gd name="T66" fmla="*/ 278 w 304"/>
                <a:gd name="T67" fmla="*/ 47 h 251"/>
                <a:gd name="T68" fmla="*/ 295 w 304"/>
                <a:gd name="T69" fmla="*/ 60 h 251"/>
                <a:gd name="T70" fmla="*/ 295 w 304"/>
                <a:gd name="T71" fmla="*/ 60 h 251"/>
                <a:gd name="T72" fmla="*/ 295 w 304"/>
                <a:gd name="T73" fmla="*/ 61 h 251"/>
                <a:gd name="T74" fmla="*/ 295 w 304"/>
                <a:gd name="T75" fmla="*/ 61 h 251"/>
                <a:gd name="T76" fmla="*/ 296 w 304"/>
                <a:gd name="T77" fmla="*/ 61 h 251"/>
                <a:gd name="T78" fmla="*/ 299 w 304"/>
                <a:gd name="T79" fmla="*/ 62 h 251"/>
                <a:gd name="T80" fmla="*/ 300 w 304"/>
                <a:gd name="T81" fmla="*/ 61 h 251"/>
                <a:gd name="T82" fmla="*/ 304 w 304"/>
                <a:gd name="T83" fmla="*/ 56 h 251"/>
                <a:gd name="T84" fmla="*/ 300 w 304"/>
                <a:gd name="T8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4" h="251">
                  <a:moveTo>
                    <a:pt x="300" y="4"/>
                  </a:moveTo>
                  <a:cubicBezTo>
                    <a:pt x="300" y="4"/>
                    <a:pt x="300" y="2"/>
                    <a:pt x="298" y="1"/>
                  </a:cubicBezTo>
                  <a:cubicBezTo>
                    <a:pt x="297" y="0"/>
                    <a:pt x="295" y="0"/>
                    <a:pt x="294" y="0"/>
                  </a:cubicBezTo>
                  <a:cubicBezTo>
                    <a:pt x="244" y="8"/>
                    <a:pt x="244" y="8"/>
                    <a:pt x="244" y="8"/>
                  </a:cubicBezTo>
                  <a:cubicBezTo>
                    <a:pt x="242" y="9"/>
                    <a:pt x="239" y="9"/>
                    <a:pt x="238" y="12"/>
                  </a:cubicBezTo>
                  <a:cubicBezTo>
                    <a:pt x="237" y="13"/>
                    <a:pt x="237" y="15"/>
                    <a:pt x="239" y="17"/>
                  </a:cubicBezTo>
                  <a:cubicBezTo>
                    <a:pt x="259" y="33"/>
                    <a:pt x="259" y="33"/>
                    <a:pt x="259" y="33"/>
                  </a:cubicBezTo>
                  <a:cubicBezTo>
                    <a:pt x="262" y="35"/>
                    <a:pt x="262" y="35"/>
                    <a:pt x="262" y="35"/>
                  </a:cubicBezTo>
                  <a:cubicBezTo>
                    <a:pt x="138" y="209"/>
                    <a:pt x="138" y="209"/>
                    <a:pt x="138" y="209"/>
                  </a:cubicBezTo>
                  <a:cubicBezTo>
                    <a:pt x="136" y="208"/>
                    <a:pt x="135" y="208"/>
                    <a:pt x="133" y="208"/>
                  </a:cubicBezTo>
                  <a:cubicBezTo>
                    <a:pt x="131" y="208"/>
                    <a:pt x="130" y="208"/>
                    <a:pt x="128" y="208"/>
                  </a:cubicBezTo>
                  <a:cubicBezTo>
                    <a:pt x="93" y="161"/>
                    <a:pt x="93" y="161"/>
                    <a:pt x="93" y="161"/>
                  </a:cubicBezTo>
                  <a:cubicBezTo>
                    <a:pt x="93" y="159"/>
                    <a:pt x="94" y="157"/>
                    <a:pt x="94" y="155"/>
                  </a:cubicBezTo>
                  <a:cubicBezTo>
                    <a:pt x="94" y="146"/>
                    <a:pt x="86" y="139"/>
                    <a:pt x="77" y="139"/>
                  </a:cubicBezTo>
                  <a:cubicBezTo>
                    <a:pt x="68" y="139"/>
                    <a:pt x="60" y="146"/>
                    <a:pt x="60" y="155"/>
                  </a:cubicBezTo>
                  <a:cubicBezTo>
                    <a:pt x="60" y="157"/>
                    <a:pt x="61" y="159"/>
                    <a:pt x="61" y="161"/>
                  </a:cubicBezTo>
                  <a:cubicBezTo>
                    <a:pt x="19" y="218"/>
                    <a:pt x="19" y="218"/>
                    <a:pt x="19" y="218"/>
                  </a:cubicBezTo>
                  <a:cubicBezTo>
                    <a:pt x="18" y="218"/>
                    <a:pt x="17" y="218"/>
                    <a:pt x="16" y="218"/>
                  </a:cubicBezTo>
                  <a:cubicBezTo>
                    <a:pt x="7" y="218"/>
                    <a:pt x="0" y="226"/>
                    <a:pt x="0" y="235"/>
                  </a:cubicBezTo>
                  <a:cubicBezTo>
                    <a:pt x="0" y="244"/>
                    <a:pt x="7" y="251"/>
                    <a:pt x="16" y="251"/>
                  </a:cubicBezTo>
                  <a:cubicBezTo>
                    <a:pt x="25" y="251"/>
                    <a:pt x="33" y="244"/>
                    <a:pt x="33" y="235"/>
                  </a:cubicBezTo>
                  <a:cubicBezTo>
                    <a:pt x="33" y="232"/>
                    <a:pt x="32" y="230"/>
                    <a:pt x="31" y="228"/>
                  </a:cubicBezTo>
                  <a:cubicBezTo>
                    <a:pt x="73" y="172"/>
                    <a:pt x="73" y="172"/>
                    <a:pt x="73" y="172"/>
                  </a:cubicBezTo>
                  <a:cubicBezTo>
                    <a:pt x="74" y="172"/>
                    <a:pt x="76" y="172"/>
                    <a:pt x="77" y="172"/>
                  </a:cubicBezTo>
                  <a:cubicBezTo>
                    <a:pt x="78" y="172"/>
                    <a:pt x="80" y="172"/>
                    <a:pt x="81" y="172"/>
                  </a:cubicBezTo>
                  <a:cubicBezTo>
                    <a:pt x="117" y="220"/>
                    <a:pt x="117" y="220"/>
                    <a:pt x="117" y="220"/>
                  </a:cubicBezTo>
                  <a:cubicBezTo>
                    <a:pt x="116" y="221"/>
                    <a:pt x="116" y="223"/>
                    <a:pt x="116" y="224"/>
                  </a:cubicBezTo>
                  <a:cubicBezTo>
                    <a:pt x="116" y="233"/>
                    <a:pt x="123" y="241"/>
                    <a:pt x="132" y="241"/>
                  </a:cubicBezTo>
                  <a:cubicBezTo>
                    <a:pt x="133" y="242"/>
                    <a:pt x="133" y="242"/>
                    <a:pt x="133" y="242"/>
                  </a:cubicBezTo>
                  <a:cubicBezTo>
                    <a:pt x="134" y="241"/>
                    <a:pt x="134" y="241"/>
                    <a:pt x="134" y="241"/>
                  </a:cubicBezTo>
                  <a:cubicBezTo>
                    <a:pt x="143" y="240"/>
                    <a:pt x="150" y="233"/>
                    <a:pt x="150" y="224"/>
                  </a:cubicBezTo>
                  <a:cubicBezTo>
                    <a:pt x="150" y="223"/>
                    <a:pt x="149" y="222"/>
                    <a:pt x="149" y="220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8" y="47"/>
                    <a:pt x="278" y="47"/>
                    <a:pt x="278" y="47"/>
                  </a:cubicBezTo>
                  <a:cubicBezTo>
                    <a:pt x="295" y="60"/>
                    <a:pt x="295" y="60"/>
                    <a:pt x="295" y="60"/>
                  </a:cubicBezTo>
                  <a:cubicBezTo>
                    <a:pt x="295" y="60"/>
                    <a:pt x="295" y="60"/>
                    <a:pt x="295" y="60"/>
                  </a:cubicBezTo>
                  <a:cubicBezTo>
                    <a:pt x="295" y="60"/>
                    <a:pt x="295" y="61"/>
                    <a:pt x="295" y="61"/>
                  </a:cubicBezTo>
                  <a:cubicBezTo>
                    <a:pt x="295" y="61"/>
                    <a:pt x="295" y="61"/>
                    <a:pt x="295" y="61"/>
                  </a:cubicBezTo>
                  <a:cubicBezTo>
                    <a:pt x="296" y="61"/>
                    <a:pt x="296" y="61"/>
                    <a:pt x="296" y="61"/>
                  </a:cubicBezTo>
                  <a:cubicBezTo>
                    <a:pt x="297" y="62"/>
                    <a:pt x="298" y="62"/>
                    <a:pt x="299" y="62"/>
                  </a:cubicBezTo>
                  <a:cubicBezTo>
                    <a:pt x="300" y="61"/>
                    <a:pt x="300" y="61"/>
                    <a:pt x="300" y="61"/>
                  </a:cubicBezTo>
                  <a:cubicBezTo>
                    <a:pt x="303" y="60"/>
                    <a:pt x="304" y="58"/>
                    <a:pt x="304" y="56"/>
                  </a:cubicBezTo>
                  <a:lnTo>
                    <a:pt x="300" y="4"/>
                  </a:lnTo>
                  <a:close/>
                </a:path>
              </a:pathLst>
            </a:cu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35588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31B352EE-BC37-4940-8FD4-88208E52BA15}"/>
                </a:ext>
              </a:extLst>
            </p:cNvPr>
            <p:cNvSpPr>
              <a:spLocks/>
            </p:cNvSpPr>
            <p:nvPr/>
          </p:nvSpPr>
          <p:spPr bwMode="gray">
            <a:xfrm>
              <a:off x="1382502" y="7750237"/>
              <a:ext cx="165576" cy="164376"/>
            </a:xfrm>
            <a:custGeom>
              <a:avLst/>
              <a:gdLst>
                <a:gd name="T0" fmla="*/ 20 w 324"/>
                <a:gd name="T1" fmla="*/ 0 h 320"/>
                <a:gd name="T2" fmla="*/ 0 w 324"/>
                <a:gd name="T3" fmla="*/ 0 h 320"/>
                <a:gd name="T4" fmla="*/ 0 w 324"/>
                <a:gd name="T5" fmla="*/ 300 h 320"/>
                <a:gd name="T6" fmla="*/ 21 w 324"/>
                <a:gd name="T7" fmla="*/ 320 h 320"/>
                <a:gd name="T8" fmla="*/ 324 w 324"/>
                <a:gd name="T9" fmla="*/ 320 h 320"/>
                <a:gd name="T10" fmla="*/ 324 w 324"/>
                <a:gd name="T11" fmla="*/ 304 h 320"/>
                <a:gd name="T12" fmla="*/ 20 w 324"/>
                <a:gd name="T13" fmla="*/ 304 h 320"/>
                <a:gd name="T14" fmla="*/ 20 w 324"/>
                <a:gd name="T1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4" h="320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11"/>
                    <a:pt x="10" y="320"/>
                    <a:pt x="21" y="320"/>
                  </a:cubicBezTo>
                  <a:cubicBezTo>
                    <a:pt x="324" y="320"/>
                    <a:pt x="324" y="320"/>
                    <a:pt x="324" y="320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20" y="304"/>
                    <a:pt x="20" y="304"/>
                    <a:pt x="20" y="304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35588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Freeform 63">
              <a:extLst>
                <a:ext uri="{FF2B5EF4-FFF2-40B4-BE49-F238E27FC236}">
                  <a16:creationId xmlns:a16="http://schemas.microsoft.com/office/drawing/2014/main" id="{012D3F54-7F2E-5F44-86A3-25C3FD534368}"/>
                </a:ext>
              </a:extLst>
            </p:cNvPr>
            <p:cNvSpPr>
              <a:spLocks/>
            </p:cNvSpPr>
            <p:nvPr/>
          </p:nvSpPr>
          <p:spPr bwMode="gray">
            <a:xfrm>
              <a:off x="1276970" y="7615095"/>
              <a:ext cx="376640" cy="434659"/>
            </a:xfrm>
            <a:custGeom>
              <a:avLst/>
              <a:gdLst>
                <a:gd name="T0" fmla="*/ 1162 w 1162"/>
                <a:gd name="T1" fmla="*/ 335 h 1341"/>
                <a:gd name="T2" fmla="*/ 1162 w 1162"/>
                <a:gd name="T3" fmla="*/ 1006 h 1341"/>
                <a:gd name="T4" fmla="*/ 581 w 1162"/>
                <a:gd name="T5" fmla="*/ 1341 h 1341"/>
                <a:gd name="T6" fmla="*/ 0 w 1162"/>
                <a:gd name="T7" fmla="*/ 1006 h 1341"/>
                <a:gd name="T8" fmla="*/ 0 w 1162"/>
                <a:gd name="T9" fmla="*/ 335 h 1341"/>
                <a:gd name="T10" fmla="*/ 581 w 1162"/>
                <a:gd name="T11" fmla="*/ 0 h 1341"/>
                <a:gd name="T12" fmla="*/ 1162 w 1162"/>
                <a:gd name="T13" fmla="*/ 335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1341">
                  <a:moveTo>
                    <a:pt x="1162" y="335"/>
                  </a:moveTo>
                  <a:lnTo>
                    <a:pt x="1162" y="1006"/>
                  </a:lnTo>
                  <a:lnTo>
                    <a:pt x="581" y="1341"/>
                  </a:lnTo>
                  <a:lnTo>
                    <a:pt x="0" y="1006"/>
                  </a:lnTo>
                  <a:lnTo>
                    <a:pt x="0" y="335"/>
                  </a:lnTo>
                  <a:lnTo>
                    <a:pt x="581" y="0"/>
                  </a:lnTo>
                  <a:lnTo>
                    <a:pt x="1162" y="335"/>
                  </a:lnTo>
                  <a:close/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35588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AFF2F97-8C05-8A47-9C7E-D11697658467}"/>
                </a:ext>
              </a:extLst>
            </p:cNvPr>
            <p:cNvSpPr txBox="1"/>
            <p:nvPr/>
          </p:nvSpPr>
          <p:spPr bwMode="gray">
            <a:xfrm>
              <a:off x="1828472" y="7678537"/>
              <a:ext cx="4906720" cy="30777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>
                <a:spcBef>
                  <a:spcPts val="2400"/>
                </a:spcBef>
                <a:spcAft>
                  <a:spcPts val="0"/>
                </a:spcAft>
                <a:defRPr sz="1200" b="0" kern="0">
                  <a:solidFill>
                    <a:schemeClr val="accent1"/>
                  </a:solidFill>
                  <a:latin typeface="Arial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Next Gen: Über 1 Mio. Variablen</a:t>
              </a:r>
              <a:r>
                <a:rPr lang="de-DE" sz="2000" baseline="30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de-DE" sz="2000" b="0" i="0" u="none" strike="noStrike" kern="0" cap="none" spc="0" normalizeH="0" baseline="3000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9" name="Freeform 63">
            <a:extLst>
              <a:ext uri="{FF2B5EF4-FFF2-40B4-BE49-F238E27FC236}">
                <a16:creationId xmlns:a16="http://schemas.microsoft.com/office/drawing/2014/main" id="{49055D5A-6A74-1247-BA2C-977F8C74DA49}"/>
              </a:ext>
            </a:extLst>
          </p:cNvPr>
          <p:cNvSpPr>
            <a:spLocks/>
          </p:cNvSpPr>
          <p:nvPr/>
        </p:nvSpPr>
        <p:spPr bwMode="gray">
          <a:xfrm>
            <a:off x="12470158" y="3187232"/>
            <a:ext cx="376640" cy="434659"/>
          </a:xfrm>
          <a:custGeom>
            <a:avLst/>
            <a:gdLst>
              <a:gd name="T0" fmla="*/ 1162 w 1162"/>
              <a:gd name="T1" fmla="*/ 335 h 1341"/>
              <a:gd name="T2" fmla="*/ 1162 w 1162"/>
              <a:gd name="T3" fmla="*/ 1006 h 1341"/>
              <a:gd name="T4" fmla="*/ 581 w 1162"/>
              <a:gd name="T5" fmla="*/ 1341 h 1341"/>
              <a:gd name="T6" fmla="*/ 0 w 1162"/>
              <a:gd name="T7" fmla="*/ 1006 h 1341"/>
              <a:gd name="T8" fmla="*/ 0 w 1162"/>
              <a:gd name="T9" fmla="*/ 335 h 1341"/>
              <a:gd name="T10" fmla="*/ 581 w 1162"/>
              <a:gd name="T11" fmla="*/ 0 h 1341"/>
              <a:gd name="T12" fmla="*/ 1162 w 1162"/>
              <a:gd name="T13" fmla="*/ 335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2" h="1341">
                <a:moveTo>
                  <a:pt x="1162" y="335"/>
                </a:moveTo>
                <a:lnTo>
                  <a:pt x="1162" y="1006"/>
                </a:lnTo>
                <a:lnTo>
                  <a:pt x="581" y="1341"/>
                </a:lnTo>
                <a:lnTo>
                  <a:pt x="0" y="1006"/>
                </a:lnTo>
                <a:lnTo>
                  <a:pt x="0" y="335"/>
                </a:lnTo>
                <a:lnTo>
                  <a:pt x="581" y="0"/>
                </a:lnTo>
                <a:lnTo>
                  <a:pt x="1162" y="335"/>
                </a:lnTo>
                <a:close/>
              </a:path>
            </a:pathLst>
          </a:custGeom>
          <a:solidFill>
            <a:sysClr val="window" lastClr="FFFFFF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Freeform 13">
            <a:extLst>
              <a:ext uri="{FF2B5EF4-FFF2-40B4-BE49-F238E27FC236}">
                <a16:creationId xmlns:a16="http://schemas.microsoft.com/office/drawing/2014/main" id="{22997C4B-F938-F245-A8D9-E32AA216F68C}"/>
              </a:ext>
            </a:extLst>
          </p:cNvPr>
          <p:cNvSpPr>
            <a:spLocks noChangeAspect="1" noEditPoints="1"/>
          </p:cNvSpPr>
          <p:nvPr/>
        </p:nvSpPr>
        <p:spPr bwMode="ltGray">
          <a:xfrm>
            <a:off x="12537092" y="3275844"/>
            <a:ext cx="257433" cy="257433"/>
          </a:xfrm>
          <a:custGeom>
            <a:avLst/>
            <a:gdLst>
              <a:gd name="T0" fmla="*/ 2577 w 5154"/>
              <a:gd name="T1" fmla="*/ 4217 h 5154"/>
              <a:gd name="T2" fmla="*/ 937 w 5154"/>
              <a:gd name="T3" fmla="*/ 2577 h 5154"/>
              <a:gd name="T4" fmla="*/ 2577 w 5154"/>
              <a:gd name="T5" fmla="*/ 937 h 5154"/>
              <a:gd name="T6" fmla="*/ 4217 w 5154"/>
              <a:gd name="T7" fmla="*/ 2577 h 5154"/>
              <a:gd name="T8" fmla="*/ 2577 w 5154"/>
              <a:gd name="T9" fmla="*/ 4217 h 5154"/>
              <a:gd name="T10" fmla="*/ 4662 w 5154"/>
              <a:gd name="T11" fmla="*/ 2343 h 5154"/>
              <a:gd name="T12" fmla="*/ 2811 w 5154"/>
              <a:gd name="T13" fmla="*/ 492 h 5154"/>
              <a:gd name="T14" fmla="*/ 2811 w 5154"/>
              <a:gd name="T15" fmla="*/ 0 h 5154"/>
              <a:gd name="T16" fmla="*/ 2343 w 5154"/>
              <a:gd name="T17" fmla="*/ 0 h 5154"/>
              <a:gd name="T18" fmla="*/ 2343 w 5154"/>
              <a:gd name="T19" fmla="*/ 492 h 5154"/>
              <a:gd name="T20" fmla="*/ 492 w 5154"/>
              <a:gd name="T21" fmla="*/ 2343 h 5154"/>
              <a:gd name="T22" fmla="*/ 0 w 5154"/>
              <a:gd name="T23" fmla="*/ 2343 h 5154"/>
              <a:gd name="T24" fmla="*/ 0 w 5154"/>
              <a:gd name="T25" fmla="*/ 2811 h 5154"/>
              <a:gd name="T26" fmla="*/ 492 w 5154"/>
              <a:gd name="T27" fmla="*/ 2811 h 5154"/>
              <a:gd name="T28" fmla="*/ 2343 w 5154"/>
              <a:gd name="T29" fmla="*/ 4662 h 5154"/>
              <a:gd name="T30" fmla="*/ 2343 w 5154"/>
              <a:gd name="T31" fmla="*/ 5154 h 5154"/>
              <a:gd name="T32" fmla="*/ 2811 w 5154"/>
              <a:gd name="T33" fmla="*/ 5154 h 5154"/>
              <a:gd name="T34" fmla="*/ 2811 w 5154"/>
              <a:gd name="T35" fmla="*/ 4662 h 5154"/>
              <a:gd name="T36" fmla="*/ 4662 w 5154"/>
              <a:gd name="T37" fmla="*/ 2811 h 5154"/>
              <a:gd name="T38" fmla="*/ 5154 w 5154"/>
              <a:gd name="T39" fmla="*/ 2811 h 5154"/>
              <a:gd name="T40" fmla="*/ 5154 w 5154"/>
              <a:gd name="T41" fmla="*/ 2343 h 5154"/>
              <a:gd name="T42" fmla="*/ 4662 w 5154"/>
              <a:gd name="T43" fmla="*/ 2343 h 5154"/>
              <a:gd name="T44" fmla="*/ 2577 w 5154"/>
              <a:gd name="T45" fmla="*/ 1640 h 5154"/>
              <a:gd name="T46" fmla="*/ 1640 w 5154"/>
              <a:gd name="T47" fmla="*/ 2577 h 5154"/>
              <a:gd name="T48" fmla="*/ 2577 w 5154"/>
              <a:gd name="T49" fmla="*/ 3514 h 5154"/>
              <a:gd name="T50" fmla="*/ 3514 w 5154"/>
              <a:gd name="T51" fmla="*/ 2577 h 5154"/>
              <a:gd name="T52" fmla="*/ 2577 w 5154"/>
              <a:gd name="T53" fmla="*/ 1640 h 5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154" h="5154">
                <a:moveTo>
                  <a:pt x="2577" y="4217"/>
                </a:moveTo>
                <a:cubicBezTo>
                  <a:pt x="1663" y="4217"/>
                  <a:pt x="937" y="3490"/>
                  <a:pt x="937" y="2577"/>
                </a:cubicBezTo>
                <a:cubicBezTo>
                  <a:pt x="937" y="1663"/>
                  <a:pt x="1663" y="937"/>
                  <a:pt x="2577" y="937"/>
                </a:cubicBezTo>
                <a:cubicBezTo>
                  <a:pt x="3491" y="937"/>
                  <a:pt x="4217" y="1663"/>
                  <a:pt x="4217" y="2577"/>
                </a:cubicBezTo>
                <a:cubicBezTo>
                  <a:pt x="4217" y="3490"/>
                  <a:pt x="3491" y="4217"/>
                  <a:pt x="2577" y="4217"/>
                </a:cubicBezTo>
                <a:moveTo>
                  <a:pt x="4662" y="2343"/>
                </a:moveTo>
                <a:cubicBezTo>
                  <a:pt x="4545" y="1359"/>
                  <a:pt x="3771" y="586"/>
                  <a:pt x="2811" y="492"/>
                </a:cubicBezTo>
                <a:cubicBezTo>
                  <a:pt x="2811" y="0"/>
                  <a:pt x="2811" y="0"/>
                  <a:pt x="2811" y="0"/>
                </a:cubicBezTo>
                <a:cubicBezTo>
                  <a:pt x="2343" y="0"/>
                  <a:pt x="2343" y="0"/>
                  <a:pt x="2343" y="0"/>
                </a:cubicBezTo>
                <a:cubicBezTo>
                  <a:pt x="2343" y="492"/>
                  <a:pt x="2343" y="492"/>
                  <a:pt x="2343" y="492"/>
                </a:cubicBezTo>
                <a:cubicBezTo>
                  <a:pt x="1359" y="586"/>
                  <a:pt x="586" y="1359"/>
                  <a:pt x="492" y="2343"/>
                </a:cubicBezTo>
                <a:cubicBezTo>
                  <a:pt x="0" y="2343"/>
                  <a:pt x="0" y="2343"/>
                  <a:pt x="0" y="2343"/>
                </a:cubicBezTo>
                <a:cubicBezTo>
                  <a:pt x="0" y="2811"/>
                  <a:pt x="0" y="2811"/>
                  <a:pt x="0" y="2811"/>
                </a:cubicBezTo>
                <a:cubicBezTo>
                  <a:pt x="492" y="2811"/>
                  <a:pt x="492" y="2811"/>
                  <a:pt x="492" y="2811"/>
                </a:cubicBezTo>
                <a:cubicBezTo>
                  <a:pt x="609" y="3795"/>
                  <a:pt x="1383" y="4568"/>
                  <a:pt x="2343" y="4662"/>
                </a:cubicBezTo>
                <a:cubicBezTo>
                  <a:pt x="2343" y="5154"/>
                  <a:pt x="2343" y="5154"/>
                  <a:pt x="2343" y="5154"/>
                </a:cubicBezTo>
                <a:cubicBezTo>
                  <a:pt x="2811" y="5154"/>
                  <a:pt x="2811" y="5154"/>
                  <a:pt x="2811" y="5154"/>
                </a:cubicBezTo>
                <a:cubicBezTo>
                  <a:pt x="2811" y="4662"/>
                  <a:pt x="2811" y="4662"/>
                  <a:pt x="2811" y="4662"/>
                </a:cubicBezTo>
                <a:cubicBezTo>
                  <a:pt x="3795" y="4545"/>
                  <a:pt x="4568" y="3772"/>
                  <a:pt x="4662" y="2811"/>
                </a:cubicBezTo>
                <a:cubicBezTo>
                  <a:pt x="5154" y="2811"/>
                  <a:pt x="5154" y="2811"/>
                  <a:pt x="5154" y="2811"/>
                </a:cubicBezTo>
                <a:cubicBezTo>
                  <a:pt x="5154" y="2343"/>
                  <a:pt x="5154" y="2343"/>
                  <a:pt x="5154" y="2343"/>
                </a:cubicBezTo>
                <a:lnTo>
                  <a:pt x="4662" y="2343"/>
                </a:lnTo>
                <a:close/>
                <a:moveTo>
                  <a:pt x="2577" y="1640"/>
                </a:moveTo>
                <a:cubicBezTo>
                  <a:pt x="2062" y="1640"/>
                  <a:pt x="1640" y="2062"/>
                  <a:pt x="1640" y="2577"/>
                </a:cubicBezTo>
                <a:cubicBezTo>
                  <a:pt x="1640" y="3092"/>
                  <a:pt x="2062" y="3514"/>
                  <a:pt x="2577" y="3514"/>
                </a:cubicBezTo>
                <a:cubicBezTo>
                  <a:pt x="3092" y="3514"/>
                  <a:pt x="3514" y="3092"/>
                  <a:pt x="3514" y="2577"/>
                </a:cubicBezTo>
                <a:cubicBezTo>
                  <a:pt x="3514" y="2062"/>
                  <a:pt x="3092" y="1640"/>
                  <a:pt x="2577" y="1640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EC1D4B9-31B7-2E40-A4C4-9207045110A1}"/>
              </a:ext>
            </a:extLst>
          </p:cNvPr>
          <p:cNvSpPr txBox="1"/>
          <p:nvPr/>
        </p:nvSpPr>
        <p:spPr bwMode="gray">
          <a:xfrm>
            <a:off x="13018065" y="3250676"/>
            <a:ext cx="3534781" cy="30777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spcBef>
                <a:spcPts val="1200"/>
              </a:spcBef>
              <a:spcAft>
                <a:spcPts val="0"/>
              </a:spcAft>
              <a:defRPr sz="1200" b="0" kern="0">
                <a:solidFill>
                  <a:schemeClr val="accent1"/>
                </a:solidFill>
                <a:latin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Fehlerkompensierte QGM</a:t>
            </a:r>
          </a:p>
        </p:txBody>
      </p:sp>
      <p:sp>
        <p:nvSpPr>
          <p:cNvPr id="50" name="Freeform 63">
            <a:extLst>
              <a:ext uri="{FF2B5EF4-FFF2-40B4-BE49-F238E27FC236}">
                <a16:creationId xmlns:a16="http://schemas.microsoft.com/office/drawing/2014/main" id="{22394736-3F55-2442-9195-642CDB937892}"/>
              </a:ext>
            </a:extLst>
          </p:cNvPr>
          <p:cNvSpPr>
            <a:spLocks/>
          </p:cNvSpPr>
          <p:nvPr/>
        </p:nvSpPr>
        <p:spPr bwMode="gray">
          <a:xfrm>
            <a:off x="12470158" y="3763745"/>
            <a:ext cx="376640" cy="434659"/>
          </a:xfrm>
          <a:custGeom>
            <a:avLst/>
            <a:gdLst>
              <a:gd name="T0" fmla="*/ 1162 w 1162"/>
              <a:gd name="T1" fmla="*/ 335 h 1341"/>
              <a:gd name="T2" fmla="*/ 1162 w 1162"/>
              <a:gd name="T3" fmla="*/ 1006 h 1341"/>
              <a:gd name="T4" fmla="*/ 581 w 1162"/>
              <a:gd name="T5" fmla="*/ 1341 h 1341"/>
              <a:gd name="T6" fmla="*/ 0 w 1162"/>
              <a:gd name="T7" fmla="*/ 1006 h 1341"/>
              <a:gd name="T8" fmla="*/ 0 w 1162"/>
              <a:gd name="T9" fmla="*/ 335 h 1341"/>
              <a:gd name="T10" fmla="*/ 581 w 1162"/>
              <a:gd name="T11" fmla="*/ 0 h 1341"/>
              <a:gd name="T12" fmla="*/ 1162 w 1162"/>
              <a:gd name="T13" fmla="*/ 335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2" h="1341">
                <a:moveTo>
                  <a:pt x="1162" y="335"/>
                </a:moveTo>
                <a:lnTo>
                  <a:pt x="1162" y="1006"/>
                </a:lnTo>
                <a:lnTo>
                  <a:pt x="581" y="1341"/>
                </a:lnTo>
                <a:lnTo>
                  <a:pt x="0" y="1006"/>
                </a:lnTo>
                <a:lnTo>
                  <a:pt x="0" y="335"/>
                </a:lnTo>
                <a:lnTo>
                  <a:pt x="581" y="0"/>
                </a:lnTo>
                <a:lnTo>
                  <a:pt x="1162" y="335"/>
                </a:lnTo>
                <a:close/>
              </a:path>
            </a:pathLst>
          </a:custGeom>
          <a:solidFill>
            <a:sysClr val="window" lastClr="FFFFFF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vert="horz" wrap="square" lIns="63393" tIns="31697" rIns="63393" bIns="31697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Freeform 94">
            <a:extLst>
              <a:ext uri="{FF2B5EF4-FFF2-40B4-BE49-F238E27FC236}">
                <a16:creationId xmlns:a16="http://schemas.microsoft.com/office/drawing/2014/main" id="{CE086E6A-7D84-A046-BB26-E804664107E4}"/>
              </a:ext>
            </a:extLst>
          </p:cNvPr>
          <p:cNvSpPr>
            <a:spLocks noChangeAspect="1"/>
          </p:cNvSpPr>
          <p:nvPr/>
        </p:nvSpPr>
        <p:spPr bwMode="ltGray">
          <a:xfrm>
            <a:off x="12558524" y="3857835"/>
            <a:ext cx="216844" cy="216846"/>
          </a:xfrm>
          <a:custGeom>
            <a:avLst/>
            <a:gdLst>
              <a:gd name="T0" fmla="*/ 4570 w 5187"/>
              <a:gd name="T1" fmla="*/ 2471 h 5188"/>
              <a:gd name="T2" fmla="*/ 4209 w 5187"/>
              <a:gd name="T3" fmla="*/ 2471 h 5188"/>
              <a:gd name="T4" fmla="*/ 4209 w 5187"/>
              <a:gd name="T5" fmla="*/ 989 h 5188"/>
              <a:gd name="T6" fmla="*/ 3705 w 5187"/>
              <a:gd name="T7" fmla="*/ 989 h 5188"/>
              <a:gd name="T8" fmla="*/ 3138 w 5187"/>
              <a:gd name="T9" fmla="*/ 989 h 5188"/>
              <a:gd name="T10" fmla="*/ 2717 w 5187"/>
              <a:gd name="T11" fmla="*/ 989 h 5188"/>
              <a:gd name="T12" fmla="*/ 2717 w 5187"/>
              <a:gd name="T13" fmla="*/ 618 h 5188"/>
              <a:gd name="T14" fmla="*/ 2100 w 5187"/>
              <a:gd name="T15" fmla="*/ 0 h 5188"/>
              <a:gd name="T16" fmla="*/ 1482 w 5187"/>
              <a:gd name="T17" fmla="*/ 618 h 5188"/>
              <a:gd name="T18" fmla="*/ 1482 w 5187"/>
              <a:gd name="T19" fmla="*/ 989 h 5188"/>
              <a:gd name="T20" fmla="*/ 494 w 5187"/>
              <a:gd name="T21" fmla="*/ 989 h 5188"/>
              <a:gd name="T22" fmla="*/ 0 w 5187"/>
              <a:gd name="T23" fmla="*/ 989 h 5188"/>
              <a:gd name="T24" fmla="*/ 0 w 5187"/>
              <a:gd name="T25" fmla="*/ 1483 h 5188"/>
              <a:gd name="T26" fmla="*/ 0 w 5187"/>
              <a:gd name="T27" fmla="*/ 2248 h 5188"/>
              <a:gd name="T28" fmla="*/ 0 w 5187"/>
              <a:gd name="T29" fmla="*/ 2422 h 5188"/>
              <a:gd name="T30" fmla="*/ 370 w 5187"/>
              <a:gd name="T31" fmla="*/ 2422 h 5188"/>
              <a:gd name="T32" fmla="*/ 1037 w 5187"/>
              <a:gd name="T33" fmla="*/ 3089 h 5188"/>
              <a:gd name="T34" fmla="*/ 370 w 5187"/>
              <a:gd name="T35" fmla="*/ 3755 h 5188"/>
              <a:gd name="T36" fmla="*/ 0 w 5187"/>
              <a:gd name="T37" fmla="*/ 3755 h 5188"/>
              <a:gd name="T38" fmla="*/ 0 w 5187"/>
              <a:gd name="T39" fmla="*/ 3791 h 5188"/>
              <a:gd name="T40" fmla="*/ 0 w 5187"/>
              <a:gd name="T41" fmla="*/ 4694 h 5188"/>
              <a:gd name="T42" fmla="*/ 0 w 5187"/>
              <a:gd name="T43" fmla="*/ 5188 h 5188"/>
              <a:gd name="T44" fmla="*/ 494 w 5187"/>
              <a:gd name="T45" fmla="*/ 5188 h 5188"/>
              <a:gd name="T46" fmla="*/ 1427 w 5187"/>
              <a:gd name="T47" fmla="*/ 5188 h 5188"/>
              <a:gd name="T48" fmla="*/ 1432 w 5187"/>
              <a:gd name="T49" fmla="*/ 5188 h 5188"/>
              <a:gd name="T50" fmla="*/ 1432 w 5187"/>
              <a:gd name="T51" fmla="*/ 4818 h 5188"/>
              <a:gd name="T52" fmla="*/ 2100 w 5187"/>
              <a:gd name="T53" fmla="*/ 4151 h 5188"/>
              <a:gd name="T54" fmla="*/ 2766 w 5187"/>
              <a:gd name="T55" fmla="*/ 4818 h 5188"/>
              <a:gd name="T56" fmla="*/ 2766 w 5187"/>
              <a:gd name="T57" fmla="*/ 5188 h 5188"/>
              <a:gd name="T58" fmla="*/ 3138 w 5187"/>
              <a:gd name="T59" fmla="*/ 5188 h 5188"/>
              <a:gd name="T60" fmla="*/ 3705 w 5187"/>
              <a:gd name="T61" fmla="*/ 5188 h 5188"/>
              <a:gd name="T62" fmla="*/ 4209 w 5187"/>
              <a:gd name="T63" fmla="*/ 5188 h 5188"/>
              <a:gd name="T64" fmla="*/ 4209 w 5187"/>
              <a:gd name="T65" fmla="*/ 3706 h 5188"/>
              <a:gd name="T66" fmla="*/ 4570 w 5187"/>
              <a:gd name="T67" fmla="*/ 3706 h 5188"/>
              <a:gd name="T68" fmla="*/ 5187 w 5187"/>
              <a:gd name="T69" fmla="*/ 3089 h 5188"/>
              <a:gd name="T70" fmla="*/ 4570 w 5187"/>
              <a:gd name="T71" fmla="*/ 2471 h 5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87" h="5188">
                <a:moveTo>
                  <a:pt x="4570" y="2471"/>
                </a:moveTo>
                <a:cubicBezTo>
                  <a:pt x="4209" y="2471"/>
                  <a:pt x="4209" y="2471"/>
                  <a:pt x="4209" y="2471"/>
                </a:cubicBezTo>
                <a:cubicBezTo>
                  <a:pt x="4209" y="989"/>
                  <a:pt x="4209" y="989"/>
                  <a:pt x="4209" y="989"/>
                </a:cubicBezTo>
                <a:cubicBezTo>
                  <a:pt x="3705" y="989"/>
                  <a:pt x="3705" y="989"/>
                  <a:pt x="3705" y="989"/>
                </a:cubicBezTo>
                <a:cubicBezTo>
                  <a:pt x="3138" y="989"/>
                  <a:pt x="3138" y="989"/>
                  <a:pt x="3138" y="989"/>
                </a:cubicBezTo>
                <a:cubicBezTo>
                  <a:pt x="2717" y="989"/>
                  <a:pt x="2717" y="989"/>
                  <a:pt x="2717" y="989"/>
                </a:cubicBezTo>
                <a:cubicBezTo>
                  <a:pt x="2717" y="618"/>
                  <a:pt x="2717" y="618"/>
                  <a:pt x="2717" y="618"/>
                </a:cubicBezTo>
                <a:cubicBezTo>
                  <a:pt x="2717" y="272"/>
                  <a:pt x="2445" y="0"/>
                  <a:pt x="2100" y="0"/>
                </a:cubicBezTo>
                <a:cubicBezTo>
                  <a:pt x="1754" y="0"/>
                  <a:pt x="1482" y="272"/>
                  <a:pt x="1482" y="618"/>
                </a:cubicBezTo>
                <a:cubicBezTo>
                  <a:pt x="1482" y="989"/>
                  <a:pt x="1482" y="989"/>
                  <a:pt x="1482" y="989"/>
                </a:cubicBezTo>
                <a:cubicBezTo>
                  <a:pt x="494" y="989"/>
                  <a:pt x="494" y="989"/>
                  <a:pt x="494" y="989"/>
                </a:cubicBezTo>
                <a:cubicBezTo>
                  <a:pt x="0" y="989"/>
                  <a:pt x="0" y="989"/>
                  <a:pt x="0" y="989"/>
                </a:cubicBezTo>
                <a:cubicBezTo>
                  <a:pt x="0" y="1483"/>
                  <a:pt x="0" y="1483"/>
                  <a:pt x="0" y="1483"/>
                </a:cubicBezTo>
                <a:cubicBezTo>
                  <a:pt x="0" y="2248"/>
                  <a:pt x="0" y="2248"/>
                  <a:pt x="0" y="2248"/>
                </a:cubicBezTo>
                <a:cubicBezTo>
                  <a:pt x="0" y="2422"/>
                  <a:pt x="0" y="2422"/>
                  <a:pt x="0" y="2422"/>
                </a:cubicBezTo>
                <a:cubicBezTo>
                  <a:pt x="370" y="2422"/>
                  <a:pt x="370" y="2422"/>
                  <a:pt x="370" y="2422"/>
                </a:cubicBezTo>
                <a:cubicBezTo>
                  <a:pt x="741" y="2422"/>
                  <a:pt x="1037" y="2718"/>
                  <a:pt x="1037" y="3089"/>
                </a:cubicBezTo>
                <a:cubicBezTo>
                  <a:pt x="1037" y="3459"/>
                  <a:pt x="741" y="3755"/>
                  <a:pt x="370" y="3755"/>
                </a:cubicBezTo>
                <a:cubicBezTo>
                  <a:pt x="0" y="3755"/>
                  <a:pt x="0" y="3755"/>
                  <a:pt x="0" y="3755"/>
                </a:cubicBezTo>
                <a:cubicBezTo>
                  <a:pt x="0" y="3791"/>
                  <a:pt x="0" y="3791"/>
                  <a:pt x="0" y="3791"/>
                </a:cubicBezTo>
                <a:cubicBezTo>
                  <a:pt x="0" y="4694"/>
                  <a:pt x="0" y="4694"/>
                  <a:pt x="0" y="4694"/>
                </a:cubicBezTo>
                <a:cubicBezTo>
                  <a:pt x="0" y="5188"/>
                  <a:pt x="0" y="5188"/>
                  <a:pt x="0" y="5188"/>
                </a:cubicBezTo>
                <a:cubicBezTo>
                  <a:pt x="494" y="5188"/>
                  <a:pt x="494" y="5188"/>
                  <a:pt x="494" y="5188"/>
                </a:cubicBezTo>
                <a:cubicBezTo>
                  <a:pt x="1427" y="5188"/>
                  <a:pt x="1427" y="5188"/>
                  <a:pt x="1427" y="5188"/>
                </a:cubicBezTo>
                <a:cubicBezTo>
                  <a:pt x="1432" y="5188"/>
                  <a:pt x="1432" y="5188"/>
                  <a:pt x="1432" y="5188"/>
                </a:cubicBezTo>
                <a:cubicBezTo>
                  <a:pt x="1432" y="4818"/>
                  <a:pt x="1432" y="4818"/>
                  <a:pt x="1432" y="4818"/>
                </a:cubicBezTo>
                <a:cubicBezTo>
                  <a:pt x="1432" y="4447"/>
                  <a:pt x="1729" y="4151"/>
                  <a:pt x="2100" y="4151"/>
                </a:cubicBezTo>
                <a:cubicBezTo>
                  <a:pt x="2470" y="4151"/>
                  <a:pt x="2766" y="4447"/>
                  <a:pt x="2766" y="4818"/>
                </a:cubicBezTo>
                <a:cubicBezTo>
                  <a:pt x="2766" y="5188"/>
                  <a:pt x="2766" y="5188"/>
                  <a:pt x="2766" y="5188"/>
                </a:cubicBezTo>
                <a:cubicBezTo>
                  <a:pt x="3138" y="5188"/>
                  <a:pt x="3138" y="5188"/>
                  <a:pt x="3138" y="5188"/>
                </a:cubicBezTo>
                <a:cubicBezTo>
                  <a:pt x="3705" y="5188"/>
                  <a:pt x="3705" y="5188"/>
                  <a:pt x="3705" y="5188"/>
                </a:cubicBezTo>
                <a:cubicBezTo>
                  <a:pt x="4209" y="5188"/>
                  <a:pt x="4209" y="5188"/>
                  <a:pt x="4209" y="5188"/>
                </a:cubicBezTo>
                <a:cubicBezTo>
                  <a:pt x="4209" y="3706"/>
                  <a:pt x="4209" y="3706"/>
                  <a:pt x="4209" y="3706"/>
                </a:cubicBezTo>
                <a:cubicBezTo>
                  <a:pt x="4570" y="3706"/>
                  <a:pt x="4570" y="3706"/>
                  <a:pt x="4570" y="3706"/>
                </a:cubicBezTo>
                <a:cubicBezTo>
                  <a:pt x="4916" y="3706"/>
                  <a:pt x="5187" y="3434"/>
                  <a:pt x="5187" y="3089"/>
                </a:cubicBezTo>
                <a:cubicBezTo>
                  <a:pt x="5187" y="2743"/>
                  <a:pt x="4916" y="2471"/>
                  <a:pt x="4570" y="2471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2CBCDC-172E-C344-AB93-BFFA52FDC59D}"/>
              </a:ext>
            </a:extLst>
          </p:cNvPr>
          <p:cNvSpPr txBox="1"/>
          <p:nvPr/>
        </p:nvSpPr>
        <p:spPr bwMode="gray">
          <a:xfrm>
            <a:off x="13018067" y="3827187"/>
            <a:ext cx="3887428" cy="30777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spcBef>
                <a:spcPts val="1200"/>
              </a:spcBef>
              <a:spcAft>
                <a:spcPts val="0"/>
              </a:spcAft>
              <a:defRPr sz="1200" b="0" kern="0">
                <a:solidFill>
                  <a:schemeClr val="accent1"/>
                </a:solidFill>
                <a:latin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Next Gen: Über 1.000 Qubits</a:t>
            </a:r>
            <a:r>
              <a:rPr kumimoji="0" lang="de-DE" sz="2000" b="0" i="0" u="none" strike="noStrike" kern="0" cap="none" spc="0" normalizeH="0" baseline="3000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51" name="Freeform 63">
            <a:extLst>
              <a:ext uri="{FF2B5EF4-FFF2-40B4-BE49-F238E27FC236}">
                <a16:creationId xmlns:a16="http://schemas.microsoft.com/office/drawing/2014/main" id="{A05E5C01-758C-F848-A7AF-FEE98C2516A7}"/>
              </a:ext>
            </a:extLst>
          </p:cNvPr>
          <p:cNvSpPr>
            <a:spLocks/>
          </p:cNvSpPr>
          <p:nvPr/>
        </p:nvSpPr>
        <p:spPr bwMode="gray">
          <a:xfrm>
            <a:off x="12470158" y="4340258"/>
            <a:ext cx="376640" cy="434659"/>
          </a:xfrm>
          <a:custGeom>
            <a:avLst/>
            <a:gdLst>
              <a:gd name="T0" fmla="*/ 1162 w 1162"/>
              <a:gd name="T1" fmla="*/ 335 h 1341"/>
              <a:gd name="T2" fmla="*/ 1162 w 1162"/>
              <a:gd name="T3" fmla="*/ 1006 h 1341"/>
              <a:gd name="T4" fmla="*/ 581 w 1162"/>
              <a:gd name="T5" fmla="*/ 1341 h 1341"/>
              <a:gd name="T6" fmla="*/ 0 w 1162"/>
              <a:gd name="T7" fmla="*/ 1006 h 1341"/>
              <a:gd name="T8" fmla="*/ 0 w 1162"/>
              <a:gd name="T9" fmla="*/ 335 h 1341"/>
              <a:gd name="T10" fmla="*/ 581 w 1162"/>
              <a:gd name="T11" fmla="*/ 0 h 1341"/>
              <a:gd name="T12" fmla="*/ 1162 w 1162"/>
              <a:gd name="T13" fmla="*/ 335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2" h="1341">
                <a:moveTo>
                  <a:pt x="1162" y="335"/>
                </a:moveTo>
                <a:lnTo>
                  <a:pt x="1162" y="1006"/>
                </a:lnTo>
                <a:lnTo>
                  <a:pt x="581" y="1341"/>
                </a:lnTo>
                <a:lnTo>
                  <a:pt x="0" y="1006"/>
                </a:lnTo>
                <a:lnTo>
                  <a:pt x="0" y="335"/>
                </a:lnTo>
                <a:lnTo>
                  <a:pt x="581" y="0"/>
                </a:lnTo>
                <a:lnTo>
                  <a:pt x="1162" y="335"/>
                </a:lnTo>
                <a:close/>
              </a:path>
            </a:pathLst>
          </a:custGeom>
          <a:solidFill>
            <a:schemeClr val="tx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Freeform 134">
            <a:extLst>
              <a:ext uri="{FF2B5EF4-FFF2-40B4-BE49-F238E27FC236}">
                <a16:creationId xmlns:a16="http://schemas.microsoft.com/office/drawing/2014/main" id="{FE5A6737-D8F1-324B-83DA-0A3447F79D62}"/>
              </a:ext>
            </a:extLst>
          </p:cNvPr>
          <p:cNvSpPr>
            <a:spLocks noChangeAspect="1" noEditPoints="1"/>
          </p:cNvSpPr>
          <p:nvPr/>
        </p:nvSpPr>
        <p:spPr bwMode="ltGray">
          <a:xfrm>
            <a:off x="12526435" y="4425544"/>
            <a:ext cx="264087" cy="264087"/>
          </a:xfrm>
          <a:custGeom>
            <a:avLst/>
            <a:gdLst>
              <a:gd name="T0" fmla="*/ 2585 w 5169"/>
              <a:gd name="T1" fmla="*/ 125 h 5168"/>
              <a:gd name="T2" fmla="*/ 125 w 5169"/>
              <a:gd name="T3" fmla="*/ 2584 h 5168"/>
              <a:gd name="T4" fmla="*/ 2585 w 5169"/>
              <a:gd name="T5" fmla="*/ 5043 h 5168"/>
              <a:gd name="T6" fmla="*/ 5044 w 5169"/>
              <a:gd name="T7" fmla="*/ 2584 h 5168"/>
              <a:gd name="T8" fmla="*/ 2585 w 5169"/>
              <a:gd name="T9" fmla="*/ 125 h 5168"/>
              <a:gd name="T10" fmla="*/ 2585 w 5169"/>
              <a:gd name="T11" fmla="*/ 5168 h 5168"/>
              <a:gd name="T12" fmla="*/ 0 w 5169"/>
              <a:gd name="T13" fmla="*/ 2584 h 5168"/>
              <a:gd name="T14" fmla="*/ 2585 w 5169"/>
              <a:gd name="T15" fmla="*/ 0 h 5168"/>
              <a:gd name="T16" fmla="*/ 5169 w 5169"/>
              <a:gd name="T17" fmla="*/ 2584 h 5168"/>
              <a:gd name="T18" fmla="*/ 2585 w 5169"/>
              <a:gd name="T19" fmla="*/ 5168 h 5168"/>
              <a:gd name="T20" fmla="*/ 3353 w 5169"/>
              <a:gd name="T21" fmla="*/ 2584 h 5168"/>
              <a:gd name="T22" fmla="*/ 2316 w 5169"/>
              <a:gd name="T23" fmla="*/ 3621 h 5168"/>
              <a:gd name="T24" fmla="*/ 2316 w 5169"/>
              <a:gd name="T25" fmla="*/ 1547 h 5168"/>
              <a:gd name="T26" fmla="*/ 3353 w 5169"/>
              <a:gd name="T27" fmla="*/ 2584 h 5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69" h="5168">
                <a:moveTo>
                  <a:pt x="2585" y="125"/>
                </a:moveTo>
                <a:cubicBezTo>
                  <a:pt x="1229" y="125"/>
                  <a:pt x="125" y="1228"/>
                  <a:pt x="125" y="2584"/>
                </a:cubicBezTo>
                <a:cubicBezTo>
                  <a:pt x="125" y="3940"/>
                  <a:pt x="1229" y="5043"/>
                  <a:pt x="2585" y="5043"/>
                </a:cubicBezTo>
                <a:cubicBezTo>
                  <a:pt x="3941" y="5043"/>
                  <a:pt x="5044" y="3940"/>
                  <a:pt x="5044" y="2584"/>
                </a:cubicBezTo>
                <a:cubicBezTo>
                  <a:pt x="5044" y="1228"/>
                  <a:pt x="3941" y="125"/>
                  <a:pt x="2585" y="125"/>
                </a:cubicBezTo>
                <a:moveTo>
                  <a:pt x="2585" y="5168"/>
                </a:moveTo>
                <a:cubicBezTo>
                  <a:pt x="1160" y="5168"/>
                  <a:pt x="0" y="4009"/>
                  <a:pt x="0" y="2584"/>
                </a:cubicBezTo>
                <a:cubicBezTo>
                  <a:pt x="0" y="1159"/>
                  <a:pt x="1160" y="0"/>
                  <a:pt x="2585" y="0"/>
                </a:cubicBezTo>
                <a:cubicBezTo>
                  <a:pt x="4010" y="0"/>
                  <a:pt x="5169" y="1159"/>
                  <a:pt x="5169" y="2584"/>
                </a:cubicBezTo>
                <a:cubicBezTo>
                  <a:pt x="5169" y="4009"/>
                  <a:pt x="4010" y="5168"/>
                  <a:pt x="2585" y="5168"/>
                </a:cubicBezTo>
                <a:moveTo>
                  <a:pt x="3353" y="2584"/>
                </a:moveTo>
                <a:cubicBezTo>
                  <a:pt x="2316" y="3621"/>
                  <a:pt x="2316" y="3621"/>
                  <a:pt x="2316" y="3621"/>
                </a:cubicBezTo>
                <a:cubicBezTo>
                  <a:pt x="2316" y="1547"/>
                  <a:pt x="2316" y="1547"/>
                  <a:pt x="2316" y="1547"/>
                </a:cubicBezTo>
                <a:lnTo>
                  <a:pt x="3353" y="258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CAB4C14-0C80-034F-964C-7FDB40011A44}"/>
              </a:ext>
            </a:extLst>
          </p:cNvPr>
          <p:cNvSpPr txBox="1"/>
          <p:nvPr/>
        </p:nvSpPr>
        <p:spPr bwMode="gray">
          <a:xfrm>
            <a:off x="13018065" y="4403705"/>
            <a:ext cx="3706595" cy="3077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spcBef>
                <a:spcPts val="2400"/>
              </a:spcBef>
              <a:spcAft>
                <a:spcPts val="0"/>
              </a:spcAft>
              <a:defRPr sz="1200" b="0" kern="0">
                <a:solidFill>
                  <a:schemeClr val="accent1"/>
                </a:solidFill>
                <a:latin typeface="Arial"/>
              </a:defRPr>
            </a:lvl1pPr>
          </a:lstStyle>
          <a:p>
            <a:pPr lvl="0" defTabSz="914400">
              <a:defRPr/>
            </a:pPr>
            <a:r>
              <a:rPr lang="de-DE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Intuitivere GUI (Middleware)</a:t>
            </a:r>
          </a:p>
        </p:txBody>
      </p:sp>
      <p:sp>
        <p:nvSpPr>
          <p:cNvPr id="48" name="Digi Line">
            <a:extLst>
              <a:ext uri="{FF2B5EF4-FFF2-40B4-BE49-F238E27FC236}">
                <a16:creationId xmlns:a16="http://schemas.microsoft.com/office/drawing/2014/main" id="{DAC7CE02-FC26-2745-AE7A-4A3F4C6E2367}"/>
              </a:ext>
            </a:extLst>
          </p:cNvPr>
          <p:cNvSpPr/>
          <p:nvPr/>
        </p:nvSpPr>
        <p:spPr bwMode="gray">
          <a:xfrm>
            <a:off x="1195462" y="7251831"/>
            <a:ext cx="6664191" cy="573609"/>
          </a:xfrm>
          <a:custGeom>
            <a:avLst/>
            <a:gdLst>
              <a:gd name="connsiteX0" fmla="*/ 4214949 w 4214949"/>
              <a:gd name="connsiteY0" fmla="*/ 409303 h 409303"/>
              <a:gd name="connsiteX1" fmla="*/ 4214949 w 4214949"/>
              <a:gd name="connsiteY1" fmla="*/ 0 h 409303"/>
              <a:gd name="connsiteX2" fmla="*/ 0 w 4214949"/>
              <a:gd name="connsiteY2" fmla="*/ 0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4949" h="409303">
                <a:moveTo>
                  <a:pt x="4214949" y="409303"/>
                </a:moveTo>
                <a:lnTo>
                  <a:pt x="4214949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9BB5F0A-A84C-E244-B070-C7B027421AC0}"/>
              </a:ext>
            </a:extLst>
          </p:cNvPr>
          <p:cNvGrpSpPr/>
          <p:nvPr/>
        </p:nvGrpSpPr>
        <p:grpSpPr bwMode="gray">
          <a:xfrm>
            <a:off x="7529142" y="7737626"/>
            <a:ext cx="614744" cy="983344"/>
            <a:chOff x="3628387" y="5002557"/>
            <a:chExt cx="497665" cy="796061"/>
          </a:xfrm>
        </p:grpSpPr>
        <p:sp>
          <p:nvSpPr>
            <p:cNvPr id="95" name="Heart 240">
              <a:extLst>
                <a:ext uri="{FF2B5EF4-FFF2-40B4-BE49-F238E27FC236}">
                  <a16:creationId xmlns:a16="http://schemas.microsoft.com/office/drawing/2014/main" id="{EAED81EA-5447-E841-A7EF-B7E8C2C4F8D9}"/>
                </a:ext>
              </a:extLst>
            </p:cNvPr>
            <p:cNvSpPr/>
            <p:nvPr/>
          </p:nvSpPr>
          <p:spPr bwMode="gray">
            <a:xfrm>
              <a:off x="3628387" y="5002557"/>
              <a:ext cx="497665" cy="796061"/>
            </a:xfrm>
            <a:custGeom>
              <a:avLst/>
              <a:gdLst/>
              <a:ahLst/>
              <a:cxnLst/>
              <a:rect l="l" t="t" r="r" b="b"/>
              <a:pathLst>
                <a:path w="383588" h="613585">
                  <a:moveTo>
                    <a:pt x="191794" y="0"/>
                  </a:moveTo>
                  <a:cubicBezTo>
                    <a:pt x="250212" y="0"/>
                    <a:pt x="302489" y="26572"/>
                    <a:pt x="335563" y="69971"/>
                  </a:cubicBezTo>
                  <a:cubicBezTo>
                    <a:pt x="355020" y="85873"/>
                    <a:pt x="370245" y="113964"/>
                    <a:pt x="377644" y="151169"/>
                  </a:cubicBezTo>
                  <a:cubicBezTo>
                    <a:pt x="378084" y="152057"/>
                    <a:pt x="378281" y="152998"/>
                    <a:pt x="378447" y="153946"/>
                  </a:cubicBezTo>
                  <a:cubicBezTo>
                    <a:pt x="398834" y="256469"/>
                    <a:pt x="362937" y="425848"/>
                    <a:pt x="191794" y="613585"/>
                  </a:cubicBezTo>
                  <a:cubicBezTo>
                    <a:pt x="20651" y="425848"/>
                    <a:pt x="-15246" y="256469"/>
                    <a:pt x="5141" y="153946"/>
                  </a:cubicBezTo>
                  <a:cubicBezTo>
                    <a:pt x="5308" y="152998"/>
                    <a:pt x="5504" y="152057"/>
                    <a:pt x="5945" y="151169"/>
                  </a:cubicBezTo>
                  <a:cubicBezTo>
                    <a:pt x="13343" y="113964"/>
                    <a:pt x="28569" y="85873"/>
                    <a:pt x="48025" y="69971"/>
                  </a:cubicBezTo>
                  <a:cubicBezTo>
                    <a:pt x="81100" y="26572"/>
                    <a:pt x="133376" y="0"/>
                    <a:pt x="191794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DA182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BEF1D3C-BD84-F243-8349-525FDD15091A}"/>
                </a:ext>
              </a:extLst>
            </p:cNvPr>
            <p:cNvSpPr/>
            <p:nvPr/>
          </p:nvSpPr>
          <p:spPr bwMode="gray">
            <a:xfrm>
              <a:off x="3750725" y="5154301"/>
              <a:ext cx="259483" cy="259483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DA182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20C9005D-FA25-F149-A6D0-F30E3AB3C121}"/>
              </a:ext>
            </a:extLst>
          </p:cNvPr>
          <p:cNvSpPr/>
          <p:nvPr/>
        </p:nvSpPr>
        <p:spPr bwMode="gray">
          <a:xfrm>
            <a:off x="1199388" y="6790307"/>
            <a:ext cx="43605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914400">
              <a:spcBef>
                <a:spcPts val="832"/>
              </a:spcBef>
            </a:pPr>
            <a:r>
              <a:rPr lang="de-DE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Fujitsu </a:t>
            </a:r>
            <a:r>
              <a:rPr lang="de-DE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Digital </a:t>
            </a:r>
            <a:r>
              <a:rPr lang="de-DE" sz="2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Annealing</a:t>
            </a:r>
            <a:endParaRPr lang="de-DE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3298A37-A4F9-8949-A825-40A3660D6429}"/>
              </a:ext>
            </a:extLst>
          </p:cNvPr>
          <p:cNvSpPr/>
          <p:nvPr/>
        </p:nvSpPr>
        <p:spPr>
          <a:xfrm>
            <a:off x="12437160" y="7857340"/>
            <a:ext cx="4509501" cy="109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1: Fujitsu Limited 2020</a:t>
            </a:r>
          </a:p>
          <a:p>
            <a:r>
              <a:rPr lang="de-DE" dirty="0">
                <a:solidFill>
                  <a:schemeClr val="bg1"/>
                </a:solidFill>
              </a:rPr>
              <a:t>2: D-Wave </a:t>
            </a:r>
            <a:r>
              <a:rPr lang="de-DE" dirty="0" err="1">
                <a:solidFill>
                  <a:schemeClr val="bg1"/>
                </a:solidFill>
              </a:rPr>
              <a:t>Leap</a:t>
            </a:r>
            <a:r>
              <a:rPr lang="de-DE" dirty="0">
                <a:solidFill>
                  <a:schemeClr val="bg1"/>
                </a:solidFill>
              </a:rPr>
              <a:t> (Hybrid Solver)</a:t>
            </a:r>
          </a:p>
          <a:p>
            <a:r>
              <a:rPr lang="de-DE" dirty="0">
                <a:solidFill>
                  <a:schemeClr val="bg1"/>
                </a:solidFill>
              </a:rPr>
              <a:t>3: IBM Roadmap als Orientierung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DABC0A7-12CE-FD49-82A9-71518DC63FBC}"/>
              </a:ext>
            </a:extLst>
          </p:cNvPr>
          <p:cNvGrpSpPr/>
          <p:nvPr/>
        </p:nvGrpSpPr>
        <p:grpSpPr>
          <a:xfrm>
            <a:off x="1276970" y="7997649"/>
            <a:ext cx="5451032" cy="615553"/>
            <a:chOff x="1276970" y="8160324"/>
            <a:chExt cx="5451032" cy="615553"/>
          </a:xfrm>
        </p:grpSpPr>
        <p:sp>
          <p:nvSpPr>
            <p:cNvPr id="104" name="TextBox 85">
              <a:extLst>
                <a:ext uri="{FF2B5EF4-FFF2-40B4-BE49-F238E27FC236}">
                  <a16:creationId xmlns:a16="http://schemas.microsoft.com/office/drawing/2014/main" id="{73BF643C-644D-4E1E-8367-0630A2CBC192}"/>
                </a:ext>
              </a:extLst>
            </p:cNvPr>
            <p:cNvSpPr txBox="1"/>
            <p:nvPr/>
          </p:nvSpPr>
          <p:spPr bwMode="gray">
            <a:xfrm>
              <a:off x="1821282" y="8160324"/>
              <a:ext cx="4906720" cy="615553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>
                <a:spcBef>
                  <a:spcPts val="2400"/>
                </a:spcBef>
                <a:spcAft>
                  <a:spcPts val="0"/>
                </a:spcAft>
                <a:defRPr sz="1200" b="0" kern="0">
                  <a:solidFill>
                    <a:schemeClr val="accent1"/>
                  </a:solidFill>
                  <a:latin typeface="Arial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Liefert bei JSSP jetzt schon </a:t>
              </a:r>
              <a:br>
                <a:rPr lang="de-DE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DE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relevante  Ergebnisse</a:t>
              </a: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Freeform 63">
              <a:extLst>
                <a:ext uri="{FF2B5EF4-FFF2-40B4-BE49-F238E27FC236}">
                  <a16:creationId xmlns:a16="http://schemas.microsoft.com/office/drawing/2014/main" id="{A07525F9-F3AF-6E44-BC82-A6638280424B}"/>
                </a:ext>
              </a:extLst>
            </p:cNvPr>
            <p:cNvSpPr>
              <a:spLocks/>
            </p:cNvSpPr>
            <p:nvPr/>
          </p:nvSpPr>
          <p:spPr bwMode="gray">
            <a:xfrm>
              <a:off x="1276970" y="8250770"/>
              <a:ext cx="376640" cy="434659"/>
            </a:xfrm>
            <a:custGeom>
              <a:avLst/>
              <a:gdLst>
                <a:gd name="T0" fmla="*/ 1162 w 1162"/>
                <a:gd name="T1" fmla="*/ 335 h 1341"/>
                <a:gd name="T2" fmla="*/ 1162 w 1162"/>
                <a:gd name="T3" fmla="*/ 1006 h 1341"/>
                <a:gd name="T4" fmla="*/ 581 w 1162"/>
                <a:gd name="T5" fmla="*/ 1341 h 1341"/>
                <a:gd name="T6" fmla="*/ 0 w 1162"/>
                <a:gd name="T7" fmla="*/ 1006 h 1341"/>
                <a:gd name="T8" fmla="*/ 0 w 1162"/>
                <a:gd name="T9" fmla="*/ 335 h 1341"/>
                <a:gd name="T10" fmla="*/ 581 w 1162"/>
                <a:gd name="T11" fmla="*/ 0 h 1341"/>
                <a:gd name="T12" fmla="*/ 1162 w 1162"/>
                <a:gd name="T13" fmla="*/ 335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1341">
                  <a:moveTo>
                    <a:pt x="1162" y="335"/>
                  </a:moveTo>
                  <a:lnTo>
                    <a:pt x="1162" y="1006"/>
                  </a:lnTo>
                  <a:lnTo>
                    <a:pt x="581" y="1341"/>
                  </a:lnTo>
                  <a:lnTo>
                    <a:pt x="0" y="1006"/>
                  </a:lnTo>
                  <a:lnTo>
                    <a:pt x="0" y="335"/>
                  </a:lnTo>
                  <a:lnTo>
                    <a:pt x="581" y="0"/>
                  </a:lnTo>
                  <a:lnTo>
                    <a:pt x="1162" y="335"/>
                  </a:lnTo>
                  <a:close/>
                </a:path>
              </a:pathLst>
            </a:custGeom>
            <a:solidFill>
              <a:sysClr val="window" lastClr="FFFFFF"/>
            </a:solidFill>
            <a:ln w="19050">
              <a:solidFill>
                <a:srgbClr val="C00000"/>
              </a:solidFill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4C49CD63-F968-5E4E-8F32-D778CA6EBDC4}"/>
                </a:ext>
              </a:extLst>
            </p:cNvPr>
            <p:cNvSpPr>
              <a:spLocks noChangeAspect="1" noEditPoints="1"/>
            </p:cNvSpPr>
            <p:nvPr/>
          </p:nvSpPr>
          <p:spPr bwMode="ltGray">
            <a:xfrm>
              <a:off x="1336574" y="8339382"/>
              <a:ext cx="257433" cy="257433"/>
            </a:xfrm>
            <a:custGeom>
              <a:avLst/>
              <a:gdLst>
                <a:gd name="T0" fmla="*/ 2577 w 5154"/>
                <a:gd name="T1" fmla="*/ 4217 h 5154"/>
                <a:gd name="T2" fmla="*/ 937 w 5154"/>
                <a:gd name="T3" fmla="*/ 2577 h 5154"/>
                <a:gd name="T4" fmla="*/ 2577 w 5154"/>
                <a:gd name="T5" fmla="*/ 937 h 5154"/>
                <a:gd name="T6" fmla="*/ 4217 w 5154"/>
                <a:gd name="T7" fmla="*/ 2577 h 5154"/>
                <a:gd name="T8" fmla="*/ 2577 w 5154"/>
                <a:gd name="T9" fmla="*/ 4217 h 5154"/>
                <a:gd name="T10" fmla="*/ 4662 w 5154"/>
                <a:gd name="T11" fmla="*/ 2343 h 5154"/>
                <a:gd name="T12" fmla="*/ 2811 w 5154"/>
                <a:gd name="T13" fmla="*/ 492 h 5154"/>
                <a:gd name="T14" fmla="*/ 2811 w 5154"/>
                <a:gd name="T15" fmla="*/ 0 h 5154"/>
                <a:gd name="T16" fmla="*/ 2343 w 5154"/>
                <a:gd name="T17" fmla="*/ 0 h 5154"/>
                <a:gd name="T18" fmla="*/ 2343 w 5154"/>
                <a:gd name="T19" fmla="*/ 492 h 5154"/>
                <a:gd name="T20" fmla="*/ 492 w 5154"/>
                <a:gd name="T21" fmla="*/ 2343 h 5154"/>
                <a:gd name="T22" fmla="*/ 0 w 5154"/>
                <a:gd name="T23" fmla="*/ 2343 h 5154"/>
                <a:gd name="T24" fmla="*/ 0 w 5154"/>
                <a:gd name="T25" fmla="*/ 2811 h 5154"/>
                <a:gd name="T26" fmla="*/ 492 w 5154"/>
                <a:gd name="T27" fmla="*/ 2811 h 5154"/>
                <a:gd name="T28" fmla="*/ 2343 w 5154"/>
                <a:gd name="T29" fmla="*/ 4662 h 5154"/>
                <a:gd name="T30" fmla="*/ 2343 w 5154"/>
                <a:gd name="T31" fmla="*/ 5154 h 5154"/>
                <a:gd name="T32" fmla="*/ 2811 w 5154"/>
                <a:gd name="T33" fmla="*/ 5154 h 5154"/>
                <a:gd name="T34" fmla="*/ 2811 w 5154"/>
                <a:gd name="T35" fmla="*/ 4662 h 5154"/>
                <a:gd name="T36" fmla="*/ 4662 w 5154"/>
                <a:gd name="T37" fmla="*/ 2811 h 5154"/>
                <a:gd name="T38" fmla="*/ 5154 w 5154"/>
                <a:gd name="T39" fmla="*/ 2811 h 5154"/>
                <a:gd name="T40" fmla="*/ 5154 w 5154"/>
                <a:gd name="T41" fmla="*/ 2343 h 5154"/>
                <a:gd name="T42" fmla="*/ 4662 w 5154"/>
                <a:gd name="T43" fmla="*/ 2343 h 5154"/>
                <a:gd name="T44" fmla="*/ 2577 w 5154"/>
                <a:gd name="T45" fmla="*/ 1640 h 5154"/>
                <a:gd name="T46" fmla="*/ 1640 w 5154"/>
                <a:gd name="T47" fmla="*/ 2577 h 5154"/>
                <a:gd name="T48" fmla="*/ 2577 w 5154"/>
                <a:gd name="T49" fmla="*/ 3514 h 5154"/>
                <a:gd name="T50" fmla="*/ 3514 w 5154"/>
                <a:gd name="T51" fmla="*/ 2577 h 5154"/>
                <a:gd name="T52" fmla="*/ 2577 w 5154"/>
                <a:gd name="T53" fmla="*/ 1640 h 5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54" h="5154">
                  <a:moveTo>
                    <a:pt x="2577" y="4217"/>
                  </a:moveTo>
                  <a:cubicBezTo>
                    <a:pt x="1663" y="4217"/>
                    <a:pt x="937" y="3490"/>
                    <a:pt x="937" y="2577"/>
                  </a:cubicBezTo>
                  <a:cubicBezTo>
                    <a:pt x="937" y="1663"/>
                    <a:pt x="1663" y="937"/>
                    <a:pt x="2577" y="937"/>
                  </a:cubicBezTo>
                  <a:cubicBezTo>
                    <a:pt x="3491" y="937"/>
                    <a:pt x="4217" y="1663"/>
                    <a:pt x="4217" y="2577"/>
                  </a:cubicBezTo>
                  <a:cubicBezTo>
                    <a:pt x="4217" y="3490"/>
                    <a:pt x="3491" y="4217"/>
                    <a:pt x="2577" y="4217"/>
                  </a:cubicBezTo>
                  <a:moveTo>
                    <a:pt x="4662" y="2343"/>
                  </a:moveTo>
                  <a:cubicBezTo>
                    <a:pt x="4545" y="1359"/>
                    <a:pt x="3771" y="586"/>
                    <a:pt x="2811" y="492"/>
                  </a:cubicBezTo>
                  <a:cubicBezTo>
                    <a:pt x="2811" y="0"/>
                    <a:pt x="2811" y="0"/>
                    <a:pt x="2811" y="0"/>
                  </a:cubicBezTo>
                  <a:cubicBezTo>
                    <a:pt x="2343" y="0"/>
                    <a:pt x="2343" y="0"/>
                    <a:pt x="2343" y="0"/>
                  </a:cubicBezTo>
                  <a:cubicBezTo>
                    <a:pt x="2343" y="492"/>
                    <a:pt x="2343" y="492"/>
                    <a:pt x="2343" y="492"/>
                  </a:cubicBezTo>
                  <a:cubicBezTo>
                    <a:pt x="1359" y="586"/>
                    <a:pt x="586" y="1359"/>
                    <a:pt x="492" y="2343"/>
                  </a:cubicBezTo>
                  <a:cubicBezTo>
                    <a:pt x="0" y="2343"/>
                    <a:pt x="0" y="2343"/>
                    <a:pt x="0" y="2343"/>
                  </a:cubicBezTo>
                  <a:cubicBezTo>
                    <a:pt x="0" y="2811"/>
                    <a:pt x="0" y="2811"/>
                    <a:pt x="0" y="2811"/>
                  </a:cubicBezTo>
                  <a:cubicBezTo>
                    <a:pt x="492" y="2811"/>
                    <a:pt x="492" y="2811"/>
                    <a:pt x="492" y="2811"/>
                  </a:cubicBezTo>
                  <a:cubicBezTo>
                    <a:pt x="609" y="3795"/>
                    <a:pt x="1383" y="4568"/>
                    <a:pt x="2343" y="4662"/>
                  </a:cubicBezTo>
                  <a:cubicBezTo>
                    <a:pt x="2343" y="5154"/>
                    <a:pt x="2343" y="5154"/>
                    <a:pt x="2343" y="5154"/>
                  </a:cubicBezTo>
                  <a:cubicBezTo>
                    <a:pt x="2811" y="5154"/>
                    <a:pt x="2811" y="5154"/>
                    <a:pt x="2811" y="5154"/>
                  </a:cubicBezTo>
                  <a:cubicBezTo>
                    <a:pt x="2811" y="4662"/>
                    <a:pt x="2811" y="4662"/>
                    <a:pt x="2811" y="4662"/>
                  </a:cubicBezTo>
                  <a:cubicBezTo>
                    <a:pt x="3795" y="4545"/>
                    <a:pt x="4568" y="3772"/>
                    <a:pt x="4662" y="2811"/>
                  </a:cubicBezTo>
                  <a:cubicBezTo>
                    <a:pt x="5154" y="2811"/>
                    <a:pt x="5154" y="2811"/>
                    <a:pt x="5154" y="2811"/>
                  </a:cubicBezTo>
                  <a:cubicBezTo>
                    <a:pt x="5154" y="2343"/>
                    <a:pt x="5154" y="2343"/>
                    <a:pt x="5154" y="2343"/>
                  </a:cubicBezTo>
                  <a:lnTo>
                    <a:pt x="4662" y="2343"/>
                  </a:lnTo>
                  <a:close/>
                  <a:moveTo>
                    <a:pt x="2577" y="1640"/>
                  </a:moveTo>
                  <a:cubicBezTo>
                    <a:pt x="2062" y="1640"/>
                    <a:pt x="1640" y="2062"/>
                    <a:pt x="1640" y="2577"/>
                  </a:cubicBezTo>
                  <a:cubicBezTo>
                    <a:pt x="1640" y="3092"/>
                    <a:pt x="2062" y="3514"/>
                    <a:pt x="2577" y="3514"/>
                  </a:cubicBezTo>
                  <a:cubicBezTo>
                    <a:pt x="3092" y="3514"/>
                    <a:pt x="3514" y="3092"/>
                    <a:pt x="3514" y="2577"/>
                  </a:cubicBezTo>
                  <a:cubicBezTo>
                    <a:pt x="3514" y="2062"/>
                    <a:pt x="3092" y="1640"/>
                    <a:pt x="2577" y="1640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03BE05-3126-3A40-9824-E1D38D26E679}"/>
              </a:ext>
            </a:extLst>
          </p:cNvPr>
          <p:cNvGrpSpPr/>
          <p:nvPr/>
        </p:nvGrpSpPr>
        <p:grpSpPr>
          <a:xfrm>
            <a:off x="2324606" y="3984450"/>
            <a:ext cx="5663532" cy="434659"/>
            <a:chOff x="2366503" y="3984450"/>
            <a:chExt cx="5663532" cy="434659"/>
          </a:xfrm>
        </p:grpSpPr>
        <p:sp>
          <p:nvSpPr>
            <p:cNvPr id="105" name="TextBox 71">
              <a:extLst>
                <a:ext uri="{FF2B5EF4-FFF2-40B4-BE49-F238E27FC236}">
                  <a16:creationId xmlns:a16="http://schemas.microsoft.com/office/drawing/2014/main" id="{FFDF3172-A430-481B-B38E-D9ED8B400191}"/>
                </a:ext>
              </a:extLst>
            </p:cNvPr>
            <p:cNvSpPr txBox="1"/>
            <p:nvPr/>
          </p:nvSpPr>
          <p:spPr bwMode="gray">
            <a:xfrm>
              <a:off x="2989701" y="4044835"/>
              <a:ext cx="5040334" cy="30777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>
                <a:spcBef>
                  <a:spcPts val="1200"/>
                </a:spcBef>
                <a:spcAft>
                  <a:spcPts val="0"/>
                </a:spcAft>
                <a:defRPr sz="1200" b="0" kern="0">
                  <a:solidFill>
                    <a:schemeClr val="accent1"/>
                  </a:solidFill>
                  <a:latin typeface="Arial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2000" dirty="0">
                  <a:solidFill>
                    <a:srgbClr val="35588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Noise/Fehler-Korrektur benötigt</a:t>
              </a: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35588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Freeform 63">
              <a:extLst>
                <a:ext uri="{FF2B5EF4-FFF2-40B4-BE49-F238E27FC236}">
                  <a16:creationId xmlns:a16="http://schemas.microsoft.com/office/drawing/2014/main" id="{86160915-420D-4A65-8ED1-6C07A454ABF1}"/>
                </a:ext>
              </a:extLst>
            </p:cNvPr>
            <p:cNvSpPr>
              <a:spLocks/>
            </p:cNvSpPr>
            <p:nvPr/>
          </p:nvSpPr>
          <p:spPr bwMode="gray">
            <a:xfrm>
              <a:off x="2366503" y="3984450"/>
              <a:ext cx="376640" cy="434659"/>
            </a:xfrm>
            <a:custGeom>
              <a:avLst/>
              <a:gdLst>
                <a:gd name="T0" fmla="*/ 1162 w 1162"/>
                <a:gd name="T1" fmla="*/ 335 h 1341"/>
                <a:gd name="T2" fmla="*/ 1162 w 1162"/>
                <a:gd name="T3" fmla="*/ 1006 h 1341"/>
                <a:gd name="T4" fmla="*/ 581 w 1162"/>
                <a:gd name="T5" fmla="*/ 1341 h 1341"/>
                <a:gd name="T6" fmla="*/ 0 w 1162"/>
                <a:gd name="T7" fmla="*/ 1006 h 1341"/>
                <a:gd name="T8" fmla="*/ 0 w 1162"/>
                <a:gd name="T9" fmla="*/ 335 h 1341"/>
                <a:gd name="T10" fmla="*/ 581 w 1162"/>
                <a:gd name="T11" fmla="*/ 0 h 1341"/>
                <a:gd name="T12" fmla="*/ 1162 w 1162"/>
                <a:gd name="T13" fmla="*/ 335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1341">
                  <a:moveTo>
                    <a:pt x="1162" y="335"/>
                  </a:moveTo>
                  <a:lnTo>
                    <a:pt x="1162" y="1006"/>
                  </a:lnTo>
                  <a:lnTo>
                    <a:pt x="581" y="1341"/>
                  </a:lnTo>
                  <a:lnTo>
                    <a:pt x="0" y="1006"/>
                  </a:lnTo>
                  <a:lnTo>
                    <a:pt x="0" y="335"/>
                  </a:lnTo>
                  <a:lnTo>
                    <a:pt x="581" y="0"/>
                  </a:lnTo>
                  <a:lnTo>
                    <a:pt x="1162" y="335"/>
                  </a:lnTo>
                  <a:close/>
                </a:path>
              </a:pathLst>
            </a:custGeom>
            <a:noFill/>
            <a:ln w="19050">
              <a:solidFill>
                <a:srgbClr val="35588E"/>
              </a:solidFill>
            </a:ln>
          </p:spPr>
          <p:txBody>
            <a:bodyPr vert="horz" wrap="square" lIns="63393" tIns="31697" rIns="63393" bIns="3169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0" cap="none" spc="0" normalizeH="0" baseline="0" dirty="0">
                <a:ln>
                  <a:noFill/>
                </a:ln>
                <a:solidFill>
                  <a:srgbClr val="35588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51AA724-CE6B-5242-90E2-6D0DD817E521}"/>
                </a:ext>
              </a:extLst>
            </p:cNvPr>
            <p:cNvGrpSpPr/>
            <p:nvPr/>
          </p:nvGrpSpPr>
          <p:grpSpPr>
            <a:xfrm>
              <a:off x="2479497" y="4130059"/>
              <a:ext cx="165576" cy="167443"/>
              <a:chOff x="1382502" y="5948515"/>
              <a:chExt cx="165576" cy="167443"/>
            </a:xfrm>
            <a:solidFill>
              <a:srgbClr val="35588E"/>
            </a:solidFill>
          </p:grpSpPr>
          <p:sp>
            <p:nvSpPr>
              <p:cNvPr id="111" name="Freeform 5">
                <a:extLst>
                  <a:ext uri="{FF2B5EF4-FFF2-40B4-BE49-F238E27FC236}">
                    <a16:creationId xmlns:a16="http://schemas.microsoft.com/office/drawing/2014/main" id="{542E7BBF-CBB8-9A44-A48B-F6156B790F1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387715" y="5948515"/>
                <a:ext cx="155151" cy="128802"/>
              </a:xfrm>
              <a:custGeom>
                <a:avLst/>
                <a:gdLst>
                  <a:gd name="T0" fmla="*/ 300 w 304"/>
                  <a:gd name="T1" fmla="*/ 4 h 251"/>
                  <a:gd name="T2" fmla="*/ 298 w 304"/>
                  <a:gd name="T3" fmla="*/ 1 h 251"/>
                  <a:gd name="T4" fmla="*/ 294 w 304"/>
                  <a:gd name="T5" fmla="*/ 0 h 251"/>
                  <a:gd name="T6" fmla="*/ 244 w 304"/>
                  <a:gd name="T7" fmla="*/ 8 h 251"/>
                  <a:gd name="T8" fmla="*/ 238 w 304"/>
                  <a:gd name="T9" fmla="*/ 12 h 251"/>
                  <a:gd name="T10" fmla="*/ 239 w 304"/>
                  <a:gd name="T11" fmla="*/ 17 h 251"/>
                  <a:gd name="T12" fmla="*/ 259 w 304"/>
                  <a:gd name="T13" fmla="*/ 33 h 251"/>
                  <a:gd name="T14" fmla="*/ 262 w 304"/>
                  <a:gd name="T15" fmla="*/ 35 h 251"/>
                  <a:gd name="T16" fmla="*/ 138 w 304"/>
                  <a:gd name="T17" fmla="*/ 209 h 251"/>
                  <a:gd name="T18" fmla="*/ 133 w 304"/>
                  <a:gd name="T19" fmla="*/ 208 h 251"/>
                  <a:gd name="T20" fmla="*/ 128 w 304"/>
                  <a:gd name="T21" fmla="*/ 208 h 251"/>
                  <a:gd name="T22" fmla="*/ 93 w 304"/>
                  <a:gd name="T23" fmla="*/ 161 h 251"/>
                  <a:gd name="T24" fmla="*/ 94 w 304"/>
                  <a:gd name="T25" fmla="*/ 155 h 251"/>
                  <a:gd name="T26" fmla="*/ 77 w 304"/>
                  <a:gd name="T27" fmla="*/ 139 h 251"/>
                  <a:gd name="T28" fmla="*/ 60 w 304"/>
                  <a:gd name="T29" fmla="*/ 155 h 251"/>
                  <a:gd name="T30" fmla="*/ 61 w 304"/>
                  <a:gd name="T31" fmla="*/ 161 h 251"/>
                  <a:gd name="T32" fmla="*/ 19 w 304"/>
                  <a:gd name="T33" fmla="*/ 218 h 251"/>
                  <a:gd name="T34" fmla="*/ 16 w 304"/>
                  <a:gd name="T35" fmla="*/ 218 h 251"/>
                  <a:gd name="T36" fmla="*/ 0 w 304"/>
                  <a:gd name="T37" fmla="*/ 235 h 251"/>
                  <a:gd name="T38" fmla="*/ 16 w 304"/>
                  <a:gd name="T39" fmla="*/ 251 h 251"/>
                  <a:gd name="T40" fmla="*/ 33 w 304"/>
                  <a:gd name="T41" fmla="*/ 235 h 251"/>
                  <a:gd name="T42" fmla="*/ 31 w 304"/>
                  <a:gd name="T43" fmla="*/ 228 h 251"/>
                  <a:gd name="T44" fmla="*/ 73 w 304"/>
                  <a:gd name="T45" fmla="*/ 172 h 251"/>
                  <a:gd name="T46" fmla="*/ 77 w 304"/>
                  <a:gd name="T47" fmla="*/ 172 h 251"/>
                  <a:gd name="T48" fmla="*/ 81 w 304"/>
                  <a:gd name="T49" fmla="*/ 172 h 251"/>
                  <a:gd name="T50" fmla="*/ 117 w 304"/>
                  <a:gd name="T51" fmla="*/ 220 h 251"/>
                  <a:gd name="T52" fmla="*/ 116 w 304"/>
                  <a:gd name="T53" fmla="*/ 224 h 251"/>
                  <a:gd name="T54" fmla="*/ 132 w 304"/>
                  <a:gd name="T55" fmla="*/ 241 h 251"/>
                  <a:gd name="T56" fmla="*/ 133 w 304"/>
                  <a:gd name="T57" fmla="*/ 242 h 251"/>
                  <a:gd name="T58" fmla="*/ 134 w 304"/>
                  <a:gd name="T59" fmla="*/ 241 h 251"/>
                  <a:gd name="T60" fmla="*/ 150 w 304"/>
                  <a:gd name="T61" fmla="*/ 224 h 251"/>
                  <a:gd name="T62" fmla="*/ 149 w 304"/>
                  <a:gd name="T63" fmla="*/ 220 h 251"/>
                  <a:gd name="T64" fmla="*/ 275 w 304"/>
                  <a:gd name="T65" fmla="*/ 45 h 251"/>
                  <a:gd name="T66" fmla="*/ 278 w 304"/>
                  <a:gd name="T67" fmla="*/ 47 h 251"/>
                  <a:gd name="T68" fmla="*/ 295 w 304"/>
                  <a:gd name="T69" fmla="*/ 60 h 251"/>
                  <a:gd name="T70" fmla="*/ 295 w 304"/>
                  <a:gd name="T71" fmla="*/ 60 h 251"/>
                  <a:gd name="T72" fmla="*/ 295 w 304"/>
                  <a:gd name="T73" fmla="*/ 61 h 251"/>
                  <a:gd name="T74" fmla="*/ 295 w 304"/>
                  <a:gd name="T75" fmla="*/ 61 h 251"/>
                  <a:gd name="T76" fmla="*/ 296 w 304"/>
                  <a:gd name="T77" fmla="*/ 61 h 251"/>
                  <a:gd name="T78" fmla="*/ 299 w 304"/>
                  <a:gd name="T79" fmla="*/ 62 h 251"/>
                  <a:gd name="T80" fmla="*/ 300 w 304"/>
                  <a:gd name="T81" fmla="*/ 61 h 251"/>
                  <a:gd name="T82" fmla="*/ 304 w 304"/>
                  <a:gd name="T83" fmla="*/ 56 h 251"/>
                  <a:gd name="T84" fmla="*/ 300 w 304"/>
                  <a:gd name="T85" fmla="*/ 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4" h="251">
                    <a:moveTo>
                      <a:pt x="300" y="4"/>
                    </a:moveTo>
                    <a:cubicBezTo>
                      <a:pt x="300" y="4"/>
                      <a:pt x="300" y="2"/>
                      <a:pt x="298" y="1"/>
                    </a:cubicBezTo>
                    <a:cubicBezTo>
                      <a:pt x="297" y="0"/>
                      <a:pt x="295" y="0"/>
                      <a:pt x="294" y="0"/>
                    </a:cubicBezTo>
                    <a:cubicBezTo>
                      <a:pt x="244" y="8"/>
                      <a:pt x="244" y="8"/>
                      <a:pt x="244" y="8"/>
                    </a:cubicBezTo>
                    <a:cubicBezTo>
                      <a:pt x="242" y="9"/>
                      <a:pt x="239" y="9"/>
                      <a:pt x="238" y="12"/>
                    </a:cubicBezTo>
                    <a:cubicBezTo>
                      <a:pt x="237" y="13"/>
                      <a:pt x="237" y="15"/>
                      <a:pt x="239" y="17"/>
                    </a:cubicBezTo>
                    <a:cubicBezTo>
                      <a:pt x="259" y="33"/>
                      <a:pt x="259" y="33"/>
                      <a:pt x="259" y="33"/>
                    </a:cubicBezTo>
                    <a:cubicBezTo>
                      <a:pt x="262" y="35"/>
                      <a:pt x="262" y="35"/>
                      <a:pt x="262" y="35"/>
                    </a:cubicBezTo>
                    <a:cubicBezTo>
                      <a:pt x="138" y="209"/>
                      <a:pt x="138" y="209"/>
                      <a:pt x="138" y="209"/>
                    </a:cubicBezTo>
                    <a:cubicBezTo>
                      <a:pt x="136" y="208"/>
                      <a:pt x="135" y="208"/>
                      <a:pt x="133" y="208"/>
                    </a:cubicBezTo>
                    <a:cubicBezTo>
                      <a:pt x="131" y="208"/>
                      <a:pt x="130" y="208"/>
                      <a:pt x="128" y="208"/>
                    </a:cubicBezTo>
                    <a:cubicBezTo>
                      <a:pt x="93" y="161"/>
                      <a:pt x="93" y="161"/>
                      <a:pt x="93" y="161"/>
                    </a:cubicBezTo>
                    <a:cubicBezTo>
                      <a:pt x="93" y="159"/>
                      <a:pt x="94" y="157"/>
                      <a:pt x="94" y="155"/>
                    </a:cubicBezTo>
                    <a:cubicBezTo>
                      <a:pt x="94" y="146"/>
                      <a:pt x="86" y="139"/>
                      <a:pt x="77" y="139"/>
                    </a:cubicBezTo>
                    <a:cubicBezTo>
                      <a:pt x="68" y="139"/>
                      <a:pt x="60" y="146"/>
                      <a:pt x="60" y="155"/>
                    </a:cubicBezTo>
                    <a:cubicBezTo>
                      <a:pt x="60" y="157"/>
                      <a:pt x="61" y="159"/>
                      <a:pt x="61" y="161"/>
                    </a:cubicBezTo>
                    <a:cubicBezTo>
                      <a:pt x="19" y="218"/>
                      <a:pt x="19" y="218"/>
                      <a:pt x="19" y="218"/>
                    </a:cubicBezTo>
                    <a:cubicBezTo>
                      <a:pt x="18" y="218"/>
                      <a:pt x="17" y="218"/>
                      <a:pt x="16" y="218"/>
                    </a:cubicBezTo>
                    <a:cubicBezTo>
                      <a:pt x="7" y="218"/>
                      <a:pt x="0" y="226"/>
                      <a:pt x="0" y="235"/>
                    </a:cubicBezTo>
                    <a:cubicBezTo>
                      <a:pt x="0" y="244"/>
                      <a:pt x="7" y="251"/>
                      <a:pt x="16" y="251"/>
                    </a:cubicBezTo>
                    <a:cubicBezTo>
                      <a:pt x="25" y="251"/>
                      <a:pt x="33" y="244"/>
                      <a:pt x="33" y="235"/>
                    </a:cubicBezTo>
                    <a:cubicBezTo>
                      <a:pt x="33" y="232"/>
                      <a:pt x="32" y="230"/>
                      <a:pt x="31" y="228"/>
                    </a:cubicBezTo>
                    <a:cubicBezTo>
                      <a:pt x="73" y="172"/>
                      <a:pt x="73" y="172"/>
                      <a:pt x="73" y="172"/>
                    </a:cubicBezTo>
                    <a:cubicBezTo>
                      <a:pt x="74" y="172"/>
                      <a:pt x="76" y="172"/>
                      <a:pt x="77" y="172"/>
                    </a:cubicBezTo>
                    <a:cubicBezTo>
                      <a:pt x="78" y="172"/>
                      <a:pt x="80" y="172"/>
                      <a:pt x="81" y="172"/>
                    </a:cubicBezTo>
                    <a:cubicBezTo>
                      <a:pt x="117" y="220"/>
                      <a:pt x="117" y="220"/>
                      <a:pt x="117" y="220"/>
                    </a:cubicBezTo>
                    <a:cubicBezTo>
                      <a:pt x="116" y="221"/>
                      <a:pt x="116" y="223"/>
                      <a:pt x="116" y="224"/>
                    </a:cubicBezTo>
                    <a:cubicBezTo>
                      <a:pt x="116" y="233"/>
                      <a:pt x="123" y="241"/>
                      <a:pt x="132" y="241"/>
                    </a:cubicBezTo>
                    <a:cubicBezTo>
                      <a:pt x="133" y="242"/>
                      <a:pt x="133" y="242"/>
                      <a:pt x="133" y="242"/>
                    </a:cubicBezTo>
                    <a:cubicBezTo>
                      <a:pt x="134" y="241"/>
                      <a:pt x="134" y="241"/>
                      <a:pt x="134" y="241"/>
                    </a:cubicBezTo>
                    <a:cubicBezTo>
                      <a:pt x="143" y="240"/>
                      <a:pt x="150" y="233"/>
                      <a:pt x="150" y="224"/>
                    </a:cubicBezTo>
                    <a:cubicBezTo>
                      <a:pt x="150" y="223"/>
                      <a:pt x="149" y="222"/>
                      <a:pt x="149" y="220"/>
                    </a:cubicBezTo>
                    <a:cubicBezTo>
                      <a:pt x="275" y="45"/>
                      <a:pt x="275" y="45"/>
                      <a:pt x="275" y="45"/>
                    </a:cubicBezTo>
                    <a:cubicBezTo>
                      <a:pt x="278" y="47"/>
                      <a:pt x="278" y="47"/>
                      <a:pt x="278" y="47"/>
                    </a:cubicBezTo>
                    <a:cubicBezTo>
                      <a:pt x="295" y="60"/>
                      <a:pt x="295" y="60"/>
                      <a:pt x="295" y="60"/>
                    </a:cubicBezTo>
                    <a:cubicBezTo>
                      <a:pt x="295" y="60"/>
                      <a:pt x="295" y="60"/>
                      <a:pt x="295" y="60"/>
                    </a:cubicBezTo>
                    <a:cubicBezTo>
                      <a:pt x="295" y="60"/>
                      <a:pt x="295" y="61"/>
                      <a:pt x="295" y="61"/>
                    </a:cubicBezTo>
                    <a:cubicBezTo>
                      <a:pt x="295" y="61"/>
                      <a:pt x="295" y="61"/>
                      <a:pt x="295" y="61"/>
                    </a:cubicBezTo>
                    <a:cubicBezTo>
                      <a:pt x="296" y="61"/>
                      <a:pt x="296" y="61"/>
                      <a:pt x="296" y="61"/>
                    </a:cubicBezTo>
                    <a:cubicBezTo>
                      <a:pt x="297" y="62"/>
                      <a:pt x="298" y="62"/>
                      <a:pt x="299" y="62"/>
                    </a:cubicBezTo>
                    <a:cubicBezTo>
                      <a:pt x="300" y="61"/>
                      <a:pt x="300" y="61"/>
                      <a:pt x="300" y="61"/>
                    </a:cubicBezTo>
                    <a:cubicBezTo>
                      <a:pt x="303" y="60"/>
                      <a:pt x="304" y="58"/>
                      <a:pt x="304" y="56"/>
                    </a:cubicBezTo>
                    <a:lnTo>
                      <a:pt x="30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0" u="none" strike="noStrike" kern="0" cap="none" spc="0" normalizeH="0" baseline="0" dirty="0">
                  <a:ln>
                    <a:noFill/>
                  </a:ln>
                  <a:solidFill>
                    <a:srgbClr val="35588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Freeform 6">
                <a:extLst>
                  <a:ext uri="{FF2B5EF4-FFF2-40B4-BE49-F238E27FC236}">
                    <a16:creationId xmlns:a16="http://schemas.microsoft.com/office/drawing/2014/main" id="{EAE5A703-7F22-314F-B36F-B07563311DC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382502" y="5951582"/>
                <a:ext cx="165576" cy="164376"/>
              </a:xfrm>
              <a:custGeom>
                <a:avLst/>
                <a:gdLst>
                  <a:gd name="T0" fmla="*/ 20 w 324"/>
                  <a:gd name="T1" fmla="*/ 0 h 320"/>
                  <a:gd name="T2" fmla="*/ 0 w 324"/>
                  <a:gd name="T3" fmla="*/ 0 h 320"/>
                  <a:gd name="T4" fmla="*/ 0 w 324"/>
                  <a:gd name="T5" fmla="*/ 300 h 320"/>
                  <a:gd name="T6" fmla="*/ 21 w 324"/>
                  <a:gd name="T7" fmla="*/ 320 h 320"/>
                  <a:gd name="T8" fmla="*/ 324 w 324"/>
                  <a:gd name="T9" fmla="*/ 320 h 320"/>
                  <a:gd name="T10" fmla="*/ 324 w 324"/>
                  <a:gd name="T11" fmla="*/ 304 h 320"/>
                  <a:gd name="T12" fmla="*/ 20 w 324"/>
                  <a:gd name="T13" fmla="*/ 304 h 320"/>
                  <a:gd name="T14" fmla="*/ 20 w 324"/>
                  <a:gd name="T15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4" h="320">
                    <a:moveTo>
                      <a:pt x="2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11"/>
                      <a:pt x="10" y="320"/>
                      <a:pt x="21" y="320"/>
                    </a:cubicBezTo>
                    <a:cubicBezTo>
                      <a:pt x="324" y="320"/>
                      <a:pt x="324" y="320"/>
                      <a:pt x="324" y="320"/>
                    </a:cubicBezTo>
                    <a:cubicBezTo>
                      <a:pt x="324" y="304"/>
                      <a:pt x="324" y="304"/>
                      <a:pt x="324" y="304"/>
                    </a:cubicBezTo>
                    <a:cubicBezTo>
                      <a:pt x="20" y="304"/>
                      <a:pt x="20" y="304"/>
                      <a:pt x="20" y="304"/>
                    </a:cubicBez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0" u="none" strike="noStrike" kern="0" cap="none" spc="0" normalizeH="0" baseline="0" dirty="0">
                  <a:ln>
                    <a:noFill/>
                  </a:ln>
                  <a:solidFill>
                    <a:srgbClr val="35588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20B8523-8CCD-FF48-9EAF-04F11D6BDA03}"/>
              </a:ext>
            </a:extLst>
          </p:cNvPr>
          <p:cNvGrpSpPr/>
          <p:nvPr/>
        </p:nvGrpSpPr>
        <p:grpSpPr>
          <a:xfrm>
            <a:off x="13374911" y="140140"/>
            <a:ext cx="1171882" cy="1156942"/>
            <a:chOff x="9938700" y="1688531"/>
            <a:chExt cx="1552586" cy="1532792"/>
          </a:xfrm>
        </p:grpSpPr>
        <p:pic>
          <p:nvPicPr>
            <p:cNvPr id="113" name="Google Shape;43;p2">
              <a:extLst>
                <a:ext uri="{FF2B5EF4-FFF2-40B4-BE49-F238E27FC236}">
                  <a16:creationId xmlns:a16="http://schemas.microsoft.com/office/drawing/2014/main" id="{DAA0921F-1C91-CE4E-ADF7-904B0DDB7FC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55;p2">
              <a:extLst>
                <a:ext uri="{FF2B5EF4-FFF2-40B4-BE49-F238E27FC236}">
                  <a16:creationId xmlns:a16="http://schemas.microsoft.com/office/drawing/2014/main" id="{0BFE641E-D2CA-2449-B077-465D844E9090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Textfeld 27">
              <a:extLst>
                <a:ext uri="{FF2B5EF4-FFF2-40B4-BE49-F238E27FC236}">
                  <a16:creationId xmlns:a16="http://schemas.microsoft.com/office/drawing/2014/main" id="{98045371-83D7-8443-A216-7E80BBF65658}"/>
                </a:ext>
              </a:extLst>
            </p:cNvPr>
            <p:cNvSpPr txBox="1"/>
            <p:nvPr/>
          </p:nvSpPr>
          <p:spPr>
            <a:xfrm>
              <a:off x="10490489" y="2003996"/>
              <a:ext cx="939808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62A7BC9-6000-AA45-89AA-5064C5F10FBD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117" name="Google Shape;43;p2">
              <a:extLst>
                <a:ext uri="{FF2B5EF4-FFF2-40B4-BE49-F238E27FC236}">
                  <a16:creationId xmlns:a16="http://schemas.microsoft.com/office/drawing/2014/main" id="{360167EC-526E-D141-B661-45D9DA282C2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55;p2">
              <a:extLst>
                <a:ext uri="{FF2B5EF4-FFF2-40B4-BE49-F238E27FC236}">
                  <a16:creationId xmlns:a16="http://schemas.microsoft.com/office/drawing/2014/main" id="{B3764B85-F92B-BF49-AECC-9B3F09D925F5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Textfeld 27">
              <a:extLst>
                <a:ext uri="{FF2B5EF4-FFF2-40B4-BE49-F238E27FC236}">
                  <a16:creationId xmlns:a16="http://schemas.microsoft.com/office/drawing/2014/main" id="{972EF543-6D4F-5B4A-8C81-CB32007C50AD}"/>
                </a:ext>
              </a:extLst>
            </p:cNvPr>
            <p:cNvSpPr txBox="1"/>
            <p:nvPr/>
          </p:nvSpPr>
          <p:spPr>
            <a:xfrm>
              <a:off x="10509603" y="2003996"/>
              <a:ext cx="901579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251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D8E1EE-B998-D74C-A294-D4AE591FCBBA}"/>
              </a:ext>
            </a:extLst>
          </p:cNvPr>
          <p:cNvGrpSpPr/>
          <p:nvPr/>
        </p:nvGrpSpPr>
        <p:grpSpPr>
          <a:xfrm>
            <a:off x="4837012" y="1400486"/>
            <a:ext cx="7936113" cy="7105027"/>
            <a:chOff x="2739507" y="-987342"/>
            <a:chExt cx="3668913" cy="71050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843057-D062-AB46-A2CB-060FC76A12C1}"/>
                </a:ext>
              </a:extLst>
            </p:cNvPr>
            <p:cNvSpPr txBox="1"/>
            <p:nvPr/>
          </p:nvSpPr>
          <p:spPr>
            <a:xfrm>
              <a:off x="2739507" y="-987342"/>
              <a:ext cx="690192" cy="5724644"/>
            </a:xfrm>
            <a:prstGeom prst="rect">
              <a:avLst/>
            </a:prstGeom>
            <a:noFill/>
          </p:spPr>
          <p:txBody>
            <a:bodyPr wrap="square" lIns="0" tIns="0" rIns="0" bIns="0" numCol="1" rtlCol="0" anchor="ctr">
              <a:spAutoFit/>
            </a:bodyPr>
            <a:lstStyle/>
            <a:p>
              <a:pPr algn="ctr" defTabSz="914400"/>
              <a:r>
                <a:rPr lang="en-US" sz="37200" i="1" dirty="0">
                  <a:solidFill>
                    <a:prstClr val="white"/>
                  </a:solidFill>
                  <a:latin typeface="Avenir Light Oblique" panose="020B0402020203090204" pitchFamily="34" charset="77"/>
                </a:rPr>
                <a:t>Q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9020A6-AEFF-4348-946F-553A1459A735}"/>
                </a:ext>
              </a:extLst>
            </p:cNvPr>
            <p:cNvSpPr txBox="1"/>
            <p:nvPr/>
          </p:nvSpPr>
          <p:spPr>
            <a:xfrm>
              <a:off x="5718228" y="393041"/>
              <a:ext cx="690192" cy="5724644"/>
            </a:xfrm>
            <a:prstGeom prst="rect">
              <a:avLst/>
            </a:prstGeom>
            <a:noFill/>
          </p:spPr>
          <p:txBody>
            <a:bodyPr wrap="square" lIns="0" tIns="0" rIns="0" bIns="0" numCol="1" rtlCol="0" anchor="ctr">
              <a:spAutoFit/>
            </a:bodyPr>
            <a:lstStyle/>
            <a:p>
              <a:pPr algn="ctr" defTabSz="914400"/>
              <a:r>
                <a:rPr lang="en-US" sz="37200" i="1" dirty="0">
                  <a:solidFill>
                    <a:prstClr val="white"/>
                  </a:solidFill>
                  <a:latin typeface="Avenir Light Oblique" panose="020B0402020203090204" pitchFamily="34" charset="77"/>
                </a:rPr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008077-97B4-1B46-854A-E4E0CE4DFF4D}"/>
                </a:ext>
              </a:extLst>
            </p:cNvPr>
            <p:cNvSpPr txBox="1"/>
            <p:nvPr/>
          </p:nvSpPr>
          <p:spPr>
            <a:xfrm>
              <a:off x="4337845" y="580012"/>
              <a:ext cx="690192" cy="3970318"/>
            </a:xfrm>
            <a:prstGeom prst="rect">
              <a:avLst/>
            </a:prstGeom>
            <a:noFill/>
          </p:spPr>
          <p:txBody>
            <a:bodyPr wrap="square" lIns="0" tIns="0" rIns="0" bIns="0" numCol="1" rtlCol="0" anchor="ctr">
              <a:spAutoFit/>
            </a:bodyPr>
            <a:lstStyle/>
            <a:p>
              <a:pPr algn="ctr" defTabSz="914400"/>
              <a:r>
                <a:rPr lang="en-US" sz="25800" i="1" dirty="0">
                  <a:solidFill>
                    <a:prstClr val="white"/>
                  </a:solidFill>
                  <a:latin typeface="Avenir Light Oblique" panose="020B0402020203090204" pitchFamily="34" charset="77"/>
                </a:rPr>
                <a:t>&amp;</a:t>
              </a:r>
              <a:endParaRPr lang="en-US" sz="37200" i="1" dirty="0">
                <a:solidFill>
                  <a:prstClr val="white"/>
                </a:solidFill>
                <a:latin typeface="Avenir Light Oblique" panose="020B0402020203090204" pitchFamily="34" charset="77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98720F6-9822-1146-A184-96C7FD8EBF73}"/>
              </a:ext>
            </a:extLst>
          </p:cNvPr>
          <p:cNvSpPr/>
          <p:nvPr/>
        </p:nvSpPr>
        <p:spPr>
          <a:xfrm>
            <a:off x="13772244" y="0"/>
            <a:ext cx="3665364" cy="1691640"/>
          </a:xfrm>
          <a:prstGeom prst="rect">
            <a:avLst/>
          </a:prstGeom>
          <a:solidFill>
            <a:srgbClr val="0033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D372DA-00EB-1843-965C-CF7587F3FA8D}"/>
              </a:ext>
            </a:extLst>
          </p:cNvPr>
          <p:cNvSpPr/>
          <p:nvPr/>
        </p:nvSpPr>
        <p:spPr>
          <a:xfrm>
            <a:off x="0" y="8214360"/>
            <a:ext cx="5029200" cy="1691640"/>
          </a:xfrm>
          <a:prstGeom prst="rect">
            <a:avLst/>
          </a:prstGeom>
          <a:solidFill>
            <a:srgbClr val="0033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282579-22F6-7544-8758-C9BD2F2CB866}"/>
              </a:ext>
            </a:extLst>
          </p:cNvPr>
          <p:cNvSpPr/>
          <p:nvPr/>
        </p:nvSpPr>
        <p:spPr>
          <a:xfrm>
            <a:off x="76122" y="0"/>
            <a:ext cx="3665364" cy="1691640"/>
          </a:xfrm>
          <a:prstGeom prst="rect">
            <a:avLst/>
          </a:prstGeom>
          <a:solidFill>
            <a:srgbClr val="0033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0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7BE7-9BCC-9844-BB92-27EE0234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JSSP Kategorien und Komplexität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5E983-5F09-D648-A65A-BA588E28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1F893-8DB5-374D-BB88-432C9FFE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3</a:t>
            </a:fld>
            <a:endParaRPr lang="de-DE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26292-1026-8043-A736-1D6D55A404FF}"/>
              </a:ext>
            </a:extLst>
          </p:cNvPr>
          <p:cNvSpPr txBox="1"/>
          <p:nvPr/>
        </p:nvSpPr>
        <p:spPr>
          <a:xfrm>
            <a:off x="9060873" y="3221182"/>
            <a:ext cx="73385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3BA"/>
                </a:solidFill>
              </a:rPr>
              <a:t>JSSP</a:t>
            </a:r>
          </a:p>
          <a:p>
            <a:pPr marL="404813" lvl="1" indent="-404813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Zuweisung von Operationen, zugehörig zu einem Set von Jobs, auf ein Set von Maschinen in einer minimalen </a:t>
            </a:r>
            <a:r>
              <a:rPr lang="de-DE" sz="2400" dirty="0" err="1">
                <a:solidFill>
                  <a:schemeClr val="bg1"/>
                </a:solidFill>
              </a:rPr>
              <a:t>Makespan</a:t>
            </a:r>
            <a:r>
              <a:rPr lang="de-DE" sz="2400" dirty="0">
                <a:solidFill>
                  <a:schemeClr val="bg1"/>
                </a:solidFill>
              </a:rPr>
              <a:t>.</a:t>
            </a:r>
          </a:p>
          <a:p>
            <a:pPr marL="404813" lvl="1" indent="-404813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Operationen können in Operationstypen gegliedert werden</a:t>
            </a:r>
          </a:p>
          <a:p>
            <a:pPr marL="404813" lvl="1" indent="-404813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Jedem Operationstyp steht eine entsprechende Maschine zur Verfügung</a:t>
            </a:r>
          </a:p>
          <a:p>
            <a:pPr marL="404813" lvl="1" indent="-404813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b="1" dirty="0">
                <a:solidFill>
                  <a:srgbClr val="0033BA"/>
                </a:solidFill>
              </a:rPr>
              <a:t>Flexible JSSP</a:t>
            </a:r>
          </a:p>
          <a:p>
            <a:pPr marL="404813" lvl="1" indent="-404813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Mindestens einem Operationstyp steht mehr als eine Maschine zur Verfügung -&gt; </a:t>
            </a:r>
            <a:r>
              <a:rPr lang="de-DE" sz="2400" b="1" dirty="0" err="1">
                <a:solidFill>
                  <a:schemeClr val="bg1"/>
                </a:solidFill>
              </a:rPr>
              <a:t>Scheduling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u="sng" dirty="0">
                <a:solidFill>
                  <a:schemeClr val="bg1"/>
                </a:solidFill>
              </a:rPr>
              <a:t>und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Assignment</a:t>
            </a:r>
            <a:r>
              <a:rPr lang="de-DE" sz="2400" dirty="0">
                <a:solidFill>
                  <a:schemeClr val="bg1"/>
                </a:solidFill>
              </a:rPr>
              <a:t> Problem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321BB464-E75F-4949-927D-2F301CEF3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96" y="3031289"/>
            <a:ext cx="7670800" cy="4279900"/>
          </a:xfrm>
          <a:prstGeom prst="rect">
            <a:avLst/>
          </a:prstGeom>
        </p:spPr>
      </p:pic>
      <p:sp>
        <p:nvSpPr>
          <p:cNvPr id="11" name="Rechteck: abgerundete Ecken 3">
            <a:extLst>
              <a:ext uri="{FF2B5EF4-FFF2-40B4-BE49-F238E27FC236}">
                <a16:creationId xmlns:a16="http://schemas.microsoft.com/office/drawing/2014/main" id="{E948C6B9-C3DE-214E-B2BE-0D58B13330A5}"/>
              </a:ext>
            </a:extLst>
          </p:cNvPr>
          <p:cNvSpPr/>
          <p:nvPr/>
        </p:nvSpPr>
        <p:spPr>
          <a:xfrm>
            <a:off x="3745150" y="6225433"/>
            <a:ext cx="1468877" cy="37810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31424F-562B-8041-B7D4-A9675EEC9E28}"/>
              </a:ext>
            </a:extLst>
          </p:cNvPr>
          <p:cNvGrpSpPr/>
          <p:nvPr/>
        </p:nvGrpSpPr>
        <p:grpSpPr>
          <a:xfrm>
            <a:off x="13374911" y="140140"/>
            <a:ext cx="1171882" cy="1156942"/>
            <a:chOff x="9938700" y="1688531"/>
            <a:chExt cx="1552586" cy="1532792"/>
          </a:xfrm>
        </p:grpSpPr>
        <p:pic>
          <p:nvPicPr>
            <p:cNvPr id="28" name="Google Shape;43;p2">
              <a:extLst>
                <a:ext uri="{FF2B5EF4-FFF2-40B4-BE49-F238E27FC236}">
                  <a16:creationId xmlns:a16="http://schemas.microsoft.com/office/drawing/2014/main" id="{F6492755-11CE-7D40-9A63-292D5169CB0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55;p2">
              <a:extLst>
                <a:ext uri="{FF2B5EF4-FFF2-40B4-BE49-F238E27FC236}">
                  <a16:creationId xmlns:a16="http://schemas.microsoft.com/office/drawing/2014/main" id="{33902354-693D-D24E-99C6-6619B5CF1985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Textfeld 27">
              <a:extLst>
                <a:ext uri="{FF2B5EF4-FFF2-40B4-BE49-F238E27FC236}">
                  <a16:creationId xmlns:a16="http://schemas.microsoft.com/office/drawing/2014/main" id="{43B9B809-B866-C34A-9B37-643E652BB366}"/>
                </a:ext>
              </a:extLst>
            </p:cNvPr>
            <p:cNvSpPr txBox="1"/>
            <p:nvPr/>
          </p:nvSpPr>
          <p:spPr>
            <a:xfrm>
              <a:off x="10490489" y="2003996"/>
              <a:ext cx="939808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EAF10A-97DC-CD4F-B06A-A713A40299F0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32" name="Google Shape;43;p2">
              <a:extLst>
                <a:ext uri="{FF2B5EF4-FFF2-40B4-BE49-F238E27FC236}">
                  <a16:creationId xmlns:a16="http://schemas.microsoft.com/office/drawing/2014/main" id="{A2490A89-6DC1-CE4C-AF3A-92DBEAE3D89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Google Shape;55;p2">
              <a:extLst>
                <a:ext uri="{FF2B5EF4-FFF2-40B4-BE49-F238E27FC236}">
                  <a16:creationId xmlns:a16="http://schemas.microsoft.com/office/drawing/2014/main" id="{7132D511-3B98-2D4A-A106-0460DFBBBD68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Textfeld 27">
              <a:extLst>
                <a:ext uri="{FF2B5EF4-FFF2-40B4-BE49-F238E27FC236}">
                  <a16:creationId xmlns:a16="http://schemas.microsoft.com/office/drawing/2014/main" id="{8173D0CF-E4F7-AD46-B3C5-7BA865C2ACFD}"/>
                </a:ext>
              </a:extLst>
            </p:cNvPr>
            <p:cNvSpPr txBox="1"/>
            <p:nvPr/>
          </p:nvSpPr>
          <p:spPr>
            <a:xfrm>
              <a:off x="10509603" y="2003996"/>
              <a:ext cx="901579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2251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B29F3D7-178A-2247-85F3-92697513CEF5}"/>
              </a:ext>
            </a:extLst>
          </p:cNvPr>
          <p:cNvGrpSpPr/>
          <p:nvPr/>
        </p:nvGrpSpPr>
        <p:grpSpPr>
          <a:xfrm>
            <a:off x="617220" y="7604043"/>
            <a:ext cx="16299180" cy="500347"/>
            <a:chOff x="617220" y="9348359"/>
            <a:chExt cx="16299180" cy="50034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0701414-A313-5145-84E6-E1E97C7050EC}"/>
                </a:ext>
              </a:extLst>
            </p:cNvPr>
            <p:cNvCxnSpPr/>
            <p:nvPr/>
          </p:nvCxnSpPr>
          <p:spPr>
            <a:xfrm>
              <a:off x="617220" y="9639947"/>
              <a:ext cx="1629918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6B3626-A631-0F48-BBCA-1EC7408E23AA}"/>
                </a:ext>
              </a:extLst>
            </p:cNvPr>
            <p:cNvSpPr/>
            <p:nvPr/>
          </p:nvSpPr>
          <p:spPr>
            <a:xfrm>
              <a:off x="617220" y="9348359"/>
              <a:ext cx="16299180" cy="500347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/>
                </a:gs>
                <a:gs pos="50000">
                  <a:sysClr val="window" lastClr="FFFFFF">
                    <a:alpha val="0"/>
                  </a:sysClr>
                </a:gs>
                <a:gs pos="100000">
                  <a:sysClr val="window" lastClr="FFFFFF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</a:ln>
            <a:effectLst/>
          </p:spPr>
          <p:txBody>
            <a:bodyPr numCol="1" rtlCol="0" anchor="ctr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de-DE" sz="3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373877-3E91-2144-B210-9CF63C11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Ergebnisse je Komplexitätsklasse – Vorher/Nachher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8448-27FF-EE4B-8646-C7EAB63FB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697" y="8090820"/>
            <a:ext cx="7380488" cy="1143329"/>
          </a:xfrm>
        </p:spPr>
        <p:txBody>
          <a:bodyPr lIns="0" tIns="0" rIns="0" bIns="0">
            <a:no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Bei Job10 und Job20 noch Verbesserung durch Parameter Anpassung möglich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032331D-C156-C440-9A49-63647D85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30</a:t>
            </a:fld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C6CB0-A579-B640-AA02-5CEA0FB5D9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91" b="3161"/>
          <a:stretch/>
        </p:blipFill>
        <p:spPr>
          <a:xfrm>
            <a:off x="900358" y="2377899"/>
            <a:ext cx="7971045" cy="52697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70FBD-345D-D041-A139-24583E5467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91" b="3161"/>
          <a:stretch/>
        </p:blipFill>
        <p:spPr>
          <a:xfrm>
            <a:off x="8773904" y="2377898"/>
            <a:ext cx="7971045" cy="526978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64F2005-A183-2F49-98C8-3FA669DBB890}"/>
              </a:ext>
            </a:extLst>
          </p:cNvPr>
          <p:cNvSpPr txBox="1">
            <a:spLocks/>
          </p:cNvSpPr>
          <p:nvPr/>
        </p:nvSpPr>
        <p:spPr>
          <a:xfrm>
            <a:off x="9035851" y="8090820"/>
            <a:ext cx="7380488" cy="11433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bg1"/>
                </a:solidFill>
              </a:rPr>
              <a:t>Bei Job10 bis Job50 Verbesserung deutlich – Bei Job100 jedoch nicht mehr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6F89EF-D5E1-B54F-B9EC-A7F7764F0838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19" name="Google Shape;43;p2">
              <a:extLst>
                <a:ext uri="{FF2B5EF4-FFF2-40B4-BE49-F238E27FC236}">
                  <a16:creationId xmlns:a16="http://schemas.microsoft.com/office/drawing/2014/main" id="{EF49B06F-B285-3C44-A25B-C3A24A69A44D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55;p2">
              <a:extLst>
                <a:ext uri="{FF2B5EF4-FFF2-40B4-BE49-F238E27FC236}">
                  <a16:creationId xmlns:a16="http://schemas.microsoft.com/office/drawing/2014/main" id="{575F27B6-6DE4-404C-BA5C-537D0223D9B2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Textfeld 27">
              <a:extLst>
                <a:ext uri="{FF2B5EF4-FFF2-40B4-BE49-F238E27FC236}">
                  <a16:creationId xmlns:a16="http://schemas.microsoft.com/office/drawing/2014/main" id="{407ED4F5-4B62-1E4C-93C4-E479134F2F72}"/>
                </a:ext>
              </a:extLst>
            </p:cNvPr>
            <p:cNvSpPr txBox="1"/>
            <p:nvPr/>
          </p:nvSpPr>
          <p:spPr>
            <a:xfrm>
              <a:off x="10480210" y="2003996"/>
              <a:ext cx="960366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  <p:sp>
        <p:nvSpPr>
          <p:cNvPr id="9" name="Diamond 8">
            <a:extLst>
              <a:ext uri="{FF2B5EF4-FFF2-40B4-BE49-F238E27FC236}">
                <a16:creationId xmlns:a16="http://schemas.microsoft.com/office/drawing/2014/main" id="{A211E7D2-B984-944D-AC65-9F08A88D9858}"/>
              </a:ext>
            </a:extLst>
          </p:cNvPr>
          <p:cNvSpPr/>
          <p:nvPr/>
        </p:nvSpPr>
        <p:spPr>
          <a:xfrm>
            <a:off x="2402378" y="6066960"/>
            <a:ext cx="407324" cy="407324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16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9980DEA8-179B-6645-B253-3245DDEF3DCD}"/>
              </a:ext>
            </a:extLst>
          </p:cNvPr>
          <p:cNvSpPr/>
          <p:nvPr/>
        </p:nvSpPr>
        <p:spPr>
          <a:xfrm>
            <a:off x="2402378" y="5581074"/>
            <a:ext cx="407324" cy="407324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/>
              <a:t>25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92D28-6B1E-4242-A3B7-FB722F7B5F5B}"/>
              </a:ext>
            </a:extLst>
          </p:cNvPr>
          <p:cNvCxnSpPr>
            <a:stCxn id="9" idx="0"/>
            <a:endCxn id="17" idx="2"/>
          </p:cNvCxnSpPr>
          <p:nvPr/>
        </p:nvCxnSpPr>
        <p:spPr>
          <a:xfrm flipV="1">
            <a:off x="2606040" y="5988398"/>
            <a:ext cx="0" cy="78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CB5F06B9-B8EB-9943-AF91-C570854284F7}"/>
              </a:ext>
            </a:extLst>
          </p:cNvPr>
          <p:cNvSpPr/>
          <p:nvPr/>
        </p:nvSpPr>
        <p:spPr>
          <a:xfrm>
            <a:off x="3532909" y="6612199"/>
            <a:ext cx="407324" cy="407324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1,4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2A683D27-2E9C-EF4E-B6C0-894D0305F179}"/>
              </a:ext>
            </a:extLst>
          </p:cNvPr>
          <p:cNvSpPr/>
          <p:nvPr/>
        </p:nvSpPr>
        <p:spPr>
          <a:xfrm>
            <a:off x="3816047" y="6572918"/>
            <a:ext cx="407324" cy="407324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/>
              <a:t>1,8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33C0D143-7128-AF4B-87C6-F33934151F4F}"/>
              </a:ext>
            </a:extLst>
          </p:cNvPr>
          <p:cNvSpPr/>
          <p:nvPr/>
        </p:nvSpPr>
        <p:spPr>
          <a:xfrm>
            <a:off x="10274531" y="4944687"/>
            <a:ext cx="407324" cy="407324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44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6D312DBD-FEF1-554C-AEE2-4132D6D5F46B}"/>
              </a:ext>
            </a:extLst>
          </p:cNvPr>
          <p:cNvSpPr/>
          <p:nvPr/>
        </p:nvSpPr>
        <p:spPr>
          <a:xfrm>
            <a:off x="10274531" y="4033128"/>
            <a:ext cx="407324" cy="407324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/>
              <a:t>64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D244A4-33E0-FF4B-8C75-C9B9FC28DCA7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V="1">
            <a:off x="10478193" y="4440452"/>
            <a:ext cx="0" cy="504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2B7C8B3F-8A2D-B741-8398-82616FC90815}"/>
              </a:ext>
            </a:extLst>
          </p:cNvPr>
          <p:cNvSpPr/>
          <p:nvPr/>
        </p:nvSpPr>
        <p:spPr>
          <a:xfrm>
            <a:off x="11452417" y="5748774"/>
            <a:ext cx="407324" cy="407324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26</a:t>
            </a: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43C00B9B-8600-A341-8BAC-0F01B3DB9481}"/>
              </a:ext>
            </a:extLst>
          </p:cNvPr>
          <p:cNvSpPr/>
          <p:nvPr/>
        </p:nvSpPr>
        <p:spPr>
          <a:xfrm>
            <a:off x="11452417" y="5436082"/>
            <a:ext cx="407324" cy="407324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/>
              <a:t>32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453DE2-EBB4-BD45-85E8-66504EFC5849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>
            <a:off x="11656079" y="5748774"/>
            <a:ext cx="0" cy="94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13356311-2360-F547-BEF6-68252F1A82BA}"/>
              </a:ext>
            </a:extLst>
          </p:cNvPr>
          <p:cNvSpPr/>
          <p:nvPr/>
        </p:nvSpPr>
        <p:spPr>
          <a:xfrm>
            <a:off x="12604514" y="6648686"/>
            <a:ext cx="407324" cy="407324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1.1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3158DEE8-2155-744D-902D-8BB441805FCB}"/>
              </a:ext>
            </a:extLst>
          </p:cNvPr>
          <p:cNvSpPr/>
          <p:nvPr/>
        </p:nvSpPr>
        <p:spPr>
          <a:xfrm>
            <a:off x="12885589" y="6558247"/>
            <a:ext cx="407324" cy="407324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/>
              <a:t>2.9</a:t>
            </a:r>
          </a:p>
        </p:txBody>
      </p:sp>
    </p:spTree>
    <p:extLst>
      <p:ext uri="{BB962C8B-B14F-4D97-AF65-F5344CB8AC3E}">
        <p14:creationId xmlns:p14="http://schemas.microsoft.com/office/powerpoint/2010/main" val="929582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1153-A58D-6349-B4FE-B96D5491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Vergleich QA und QGM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6183-EAC2-F64D-9845-7568F9B1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BC0A52-12D1-E142-8226-43A7C3CA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31</a:t>
            </a:fld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0F800C-7324-44F8-93F2-6690CFB70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7781" y="4087795"/>
            <a:ext cx="3353956" cy="2258647"/>
          </a:xfrm>
          <a:prstGeom prst="rect">
            <a:avLst/>
          </a:prstGeom>
        </p:spPr>
      </p:pic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CD027E76-6CD2-4353-91E5-BDB2A71E2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347579"/>
              </p:ext>
            </p:extLst>
          </p:nvPr>
        </p:nvGraphicFramePr>
        <p:xfrm>
          <a:off x="3909965" y="7515779"/>
          <a:ext cx="9790208" cy="1641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908">
                  <a:extLst>
                    <a:ext uri="{9D8B030D-6E8A-4147-A177-3AD203B41FA5}">
                      <a16:colId xmlns:a16="http://schemas.microsoft.com/office/drawing/2014/main" val="3356187072"/>
                    </a:ext>
                  </a:extLst>
                </a:gridCol>
                <a:gridCol w="742525">
                  <a:extLst>
                    <a:ext uri="{9D8B030D-6E8A-4147-A177-3AD203B41FA5}">
                      <a16:colId xmlns:a16="http://schemas.microsoft.com/office/drawing/2014/main" val="3204973344"/>
                    </a:ext>
                  </a:extLst>
                </a:gridCol>
                <a:gridCol w="742525">
                  <a:extLst>
                    <a:ext uri="{9D8B030D-6E8A-4147-A177-3AD203B41FA5}">
                      <a16:colId xmlns:a16="http://schemas.microsoft.com/office/drawing/2014/main" val="916996359"/>
                    </a:ext>
                  </a:extLst>
                </a:gridCol>
                <a:gridCol w="742525">
                  <a:extLst>
                    <a:ext uri="{9D8B030D-6E8A-4147-A177-3AD203B41FA5}">
                      <a16:colId xmlns:a16="http://schemas.microsoft.com/office/drawing/2014/main" val="204568237"/>
                    </a:ext>
                  </a:extLst>
                </a:gridCol>
                <a:gridCol w="742525">
                  <a:extLst>
                    <a:ext uri="{9D8B030D-6E8A-4147-A177-3AD203B41FA5}">
                      <a16:colId xmlns:a16="http://schemas.microsoft.com/office/drawing/2014/main" val="3154422933"/>
                    </a:ext>
                  </a:extLst>
                </a:gridCol>
                <a:gridCol w="742525">
                  <a:extLst>
                    <a:ext uri="{9D8B030D-6E8A-4147-A177-3AD203B41FA5}">
                      <a16:colId xmlns:a16="http://schemas.microsoft.com/office/drawing/2014/main" val="1875960103"/>
                    </a:ext>
                  </a:extLst>
                </a:gridCol>
                <a:gridCol w="742525">
                  <a:extLst>
                    <a:ext uri="{9D8B030D-6E8A-4147-A177-3AD203B41FA5}">
                      <a16:colId xmlns:a16="http://schemas.microsoft.com/office/drawing/2014/main" val="2836619041"/>
                    </a:ext>
                  </a:extLst>
                </a:gridCol>
                <a:gridCol w="742525">
                  <a:extLst>
                    <a:ext uri="{9D8B030D-6E8A-4147-A177-3AD203B41FA5}">
                      <a16:colId xmlns:a16="http://schemas.microsoft.com/office/drawing/2014/main" val="1908469791"/>
                    </a:ext>
                  </a:extLst>
                </a:gridCol>
                <a:gridCol w="742525">
                  <a:extLst>
                    <a:ext uri="{9D8B030D-6E8A-4147-A177-3AD203B41FA5}">
                      <a16:colId xmlns:a16="http://schemas.microsoft.com/office/drawing/2014/main" val="1161852960"/>
                    </a:ext>
                  </a:extLst>
                </a:gridCol>
                <a:gridCol w="742525">
                  <a:extLst>
                    <a:ext uri="{9D8B030D-6E8A-4147-A177-3AD203B41FA5}">
                      <a16:colId xmlns:a16="http://schemas.microsoft.com/office/drawing/2014/main" val="3071333535"/>
                    </a:ext>
                  </a:extLst>
                </a:gridCol>
                <a:gridCol w="742525">
                  <a:extLst>
                    <a:ext uri="{9D8B030D-6E8A-4147-A177-3AD203B41FA5}">
                      <a16:colId xmlns:a16="http://schemas.microsoft.com/office/drawing/2014/main" val="927719246"/>
                    </a:ext>
                  </a:extLst>
                </a:gridCol>
                <a:gridCol w="742525">
                  <a:extLst>
                    <a:ext uri="{9D8B030D-6E8A-4147-A177-3AD203B41FA5}">
                      <a16:colId xmlns:a16="http://schemas.microsoft.com/office/drawing/2014/main" val="835646567"/>
                    </a:ext>
                  </a:extLst>
                </a:gridCol>
                <a:gridCol w="742525">
                  <a:extLst>
                    <a:ext uri="{9D8B030D-6E8A-4147-A177-3AD203B41FA5}">
                      <a16:colId xmlns:a16="http://schemas.microsoft.com/office/drawing/2014/main" val="891050115"/>
                    </a:ext>
                  </a:extLst>
                </a:gridCol>
              </a:tblGrid>
              <a:tr h="547093">
                <a:tc>
                  <a:txBody>
                    <a:bodyPr/>
                    <a:lstStyle/>
                    <a:p>
                      <a:pPr marL="0" marR="0" indent="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>
                          <a:solidFill>
                            <a:schemeClr val="bg1"/>
                          </a:solidFill>
                          <a:latin typeface="+mj-lt"/>
                        </a:rPr>
                        <a:t>Qubit</a:t>
                      </a:r>
                      <a:endParaRPr lang="de-DE" sz="2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>
                          <a:solidFill>
                            <a:schemeClr val="bg1"/>
                          </a:solidFill>
                          <a:latin typeface="+mj-lt"/>
                        </a:rPr>
                        <a:t>[0]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[6]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[7]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[8]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[9]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[10]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[11]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833436"/>
                  </a:ext>
                </a:extLst>
              </a:tr>
              <a:tr h="547093">
                <a:tc>
                  <a:txBody>
                    <a:bodyPr/>
                    <a:lstStyle/>
                    <a:p>
                      <a:pPr algn="l"/>
                      <a:r>
                        <a:rPr lang="de-DE" sz="2000" b="0" dirty="0">
                          <a:latin typeface="+mj-lt"/>
                        </a:rPr>
                        <a:t>QA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299863"/>
                  </a:ext>
                </a:extLst>
              </a:tr>
              <a:tr h="547093">
                <a:tc>
                  <a:txBody>
                    <a:bodyPr/>
                    <a:lstStyle/>
                    <a:p>
                      <a:pPr algn="l"/>
                      <a:r>
                        <a:rPr lang="de-DE" sz="2000" b="0" dirty="0">
                          <a:latin typeface="+mj-lt"/>
                        </a:rPr>
                        <a:t>QGM</a:t>
                      </a:r>
                    </a:p>
                  </a:txBody>
                  <a:tcPr>
                    <a:solidFill>
                      <a:srgbClr val="C00000">
                        <a:alpha val="435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1</a:t>
                      </a:r>
                    </a:p>
                  </a:txBody>
                  <a:tcPr>
                    <a:solidFill>
                      <a:srgbClr val="C00000">
                        <a:alpha val="435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1</a:t>
                      </a:r>
                    </a:p>
                  </a:txBody>
                  <a:tcPr>
                    <a:solidFill>
                      <a:srgbClr val="C00000">
                        <a:alpha val="435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1</a:t>
                      </a:r>
                    </a:p>
                  </a:txBody>
                  <a:tcPr>
                    <a:solidFill>
                      <a:srgbClr val="C00000">
                        <a:alpha val="435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1</a:t>
                      </a:r>
                    </a:p>
                  </a:txBody>
                  <a:tcPr>
                    <a:solidFill>
                      <a:srgbClr val="C00000">
                        <a:alpha val="435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1</a:t>
                      </a:r>
                    </a:p>
                  </a:txBody>
                  <a:tcPr>
                    <a:solidFill>
                      <a:srgbClr val="C00000">
                        <a:alpha val="435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1</a:t>
                      </a:r>
                    </a:p>
                  </a:txBody>
                  <a:tcPr>
                    <a:solidFill>
                      <a:srgbClr val="C00000">
                        <a:alpha val="435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1</a:t>
                      </a:r>
                    </a:p>
                  </a:txBody>
                  <a:tcPr>
                    <a:solidFill>
                      <a:srgbClr val="C00000">
                        <a:alpha val="435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1</a:t>
                      </a:r>
                    </a:p>
                  </a:txBody>
                  <a:tcPr>
                    <a:solidFill>
                      <a:srgbClr val="C00000">
                        <a:alpha val="435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1</a:t>
                      </a:r>
                    </a:p>
                  </a:txBody>
                  <a:tcPr>
                    <a:solidFill>
                      <a:srgbClr val="C00000">
                        <a:alpha val="435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0</a:t>
                      </a:r>
                    </a:p>
                  </a:txBody>
                  <a:tcPr>
                    <a:solidFill>
                      <a:srgbClr val="C00000">
                        <a:alpha val="435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0</a:t>
                      </a:r>
                    </a:p>
                  </a:txBody>
                  <a:tcPr>
                    <a:solidFill>
                      <a:srgbClr val="C00000">
                        <a:alpha val="435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latin typeface="+mj-lt"/>
                        </a:rPr>
                        <a:t>0</a:t>
                      </a:r>
                    </a:p>
                  </a:txBody>
                  <a:tcPr>
                    <a:solidFill>
                      <a:srgbClr val="C00000">
                        <a:alpha val="43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593538"/>
                  </a:ext>
                </a:extLst>
              </a:tr>
            </a:tbl>
          </a:graphicData>
        </a:graphic>
      </p:graphicFrame>
      <p:sp>
        <p:nvSpPr>
          <p:cNvPr id="36" name="Textfeld 35">
            <a:extLst>
              <a:ext uri="{FF2B5EF4-FFF2-40B4-BE49-F238E27FC236}">
                <a16:creationId xmlns:a16="http://schemas.microsoft.com/office/drawing/2014/main" id="{5F751FEF-0826-425D-847C-3E65935C1E61}"/>
              </a:ext>
            </a:extLst>
          </p:cNvPr>
          <p:cNvSpPr txBox="1"/>
          <p:nvPr/>
        </p:nvSpPr>
        <p:spPr>
          <a:xfrm rot="2216942">
            <a:off x="1716909" y="6953699"/>
            <a:ext cx="215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Ergebnis Bitstring QA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24BD6DF-3778-41CA-87B4-C77D040F5C0F}"/>
              </a:ext>
            </a:extLst>
          </p:cNvPr>
          <p:cNvSpPr txBox="1"/>
          <p:nvPr/>
        </p:nvSpPr>
        <p:spPr>
          <a:xfrm rot="19520417">
            <a:off x="13864835" y="7323319"/>
            <a:ext cx="236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Ergebnis Bitstring QGM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A5749D1-97A9-4D63-A750-2748182A03BF}"/>
              </a:ext>
            </a:extLst>
          </p:cNvPr>
          <p:cNvSpPr txBox="1"/>
          <p:nvPr/>
        </p:nvSpPr>
        <p:spPr>
          <a:xfrm>
            <a:off x="6734480" y="2424839"/>
            <a:ext cx="414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>
                <a:solidFill>
                  <a:srgbClr val="0033BA"/>
                </a:solidFill>
              </a:rPr>
              <a:t>Jobset</a:t>
            </a:r>
            <a:r>
              <a:rPr lang="en-GB" b="1" dirty="0">
                <a:solidFill>
                  <a:srgbClr val="0033BA"/>
                </a:solidFill>
              </a:rPr>
              <a:t> =  </a:t>
            </a:r>
            <a:r>
              <a:rPr lang="en-GB" dirty="0">
                <a:solidFill>
                  <a:srgbClr val="0033BA"/>
                </a:solidFill>
              </a:rPr>
              <a:t>[(0, 0, 1, 2, 1, 3), (1, 0, 0, 2, 0, 1)]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3922812-DF47-CE46-98DF-429CB5CD87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831"/>
                    </a14:imgEffect>
                    <a14:imgEffect>
                      <a14:saturation sat="183000"/>
                    </a14:imgEffect>
                    <a14:imgEffect>
                      <a14:brightnessContrast bright="13000" contrast="18000"/>
                    </a14:imgEffect>
                  </a14:imgLayer>
                </a14:imgProps>
              </a:ext>
            </a:extLst>
          </a:blip>
          <a:srcRect l="50000" t="26378" r="1187" b="25934"/>
          <a:stretch/>
        </p:blipFill>
        <p:spPr>
          <a:xfrm>
            <a:off x="1162458" y="4101015"/>
            <a:ext cx="3434615" cy="209715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9725BCD-954A-1D4C-8A05-08D09DB32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464911" flipH="1">
            <a:off x="4242240" y="2493678"/>
            <a:ext cx="2102080" cy="1641279"/>
          </a:xfrm>
          <a:prstGeom prst="rect">
            <a:avLst/>
          </a:prstGeom>
        </p:spPr>
      </p:pic>
      <p:pic>
        <p:nvPicPr>
          <p:cNvPr id="51" name="Grafik 4">
            <a:extLst>
              <a:ext uri="{FF2B5EF4-FFF2-40B4-BE49-F238E27FC236}">
                <a16:creationId xmlns:a16="http://schemas.microsoft.com/office/drawing/2014/main" id="{E9238DED-4FEF-B047-BD66-2C3ADE035A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253" r="13778" b="12165"/>
          <a:stretch/>
        </p:blipFill>
        <p:spPr>
          <a:xfrm>
            <a:off x="6381648" y="3493260"/>
            <a:ext cx="4838206" cy="2618218"/>
          </a:xfrm>
          <a:prstGeom prst="rect">
            <a:avLst/>
          </a:prstGeom>
        </p:spPr>
      </p:pic>
      <p:sp>
        <p:nvSpPr>
          <p:cNvPr id="52" name="Textfeld 13">
            <a:extLst>
              <a:ext uri="{FF2B5EF4-FFF2-40B4-BE49-F238E27FC236}">
                <a16:creationId xmlns:a16="http://schemas.microsoft.com/office/drawing/2014/main" id="{625C6363-FDE6-B541-B55A-363ED572CF7A}"/>
              </a:ext>
            </a:extLst>
          </p:cNvPr>
          <p:cNvSpPr txBox="1"/>
          <p:nvPr/>
        </p:nvSpPr>
        <p:spPr>
          <a:xfrm>
            <a:off x="1210697" y="3688928"/>
            <a:ext cx="93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33BA"/>
                </a:solidFill>
              </a:rPr>
              <a:t>D-Wave</a:t>
            </a:r>
          </a:p>
        </p:txBody>
      </p:sp>
      <p:sp>
        <p:nvSpPr>
          <p:cNvPr id="54" name="Textfeld 14">
            <a:extLst>
              <a:ext uri="{FF2B5EF4-FFF2-40B4-BE49-F238E27FC236}">
                <a16:creationId xmlns:a16="http://schemas.microsoft.com/office/drawing/2014/main" id="{34E848EA-AEDD-1D49-A1E9-A37C2E7F5BC2}"/>
              </a:ext>
            </a:extLst>
          </p:cNvPr>
          <p:cNvSpPr txBox="1"/>
          <p:nvPr/>
        </p:nvSpPr>
        <p:spPr>
          <a:xfrm>
            <a:off x="15460234" y="3688928"/>
            <a:ext cx="80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0033BA"/>
                </a:solidFill>
              </a:rPr>
              <a:t>Rigetti</a:t>
            </a:r>
            <a:endParaRPr lang="de-DE" b="1" dirty="0">
              <a:solidFill>
                <a:srgbClr val="0033BA"/>
              </a:solidFill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7C0078F-7D50-DB41-89C1-C45F77204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601369" flipH="1">
            <a:off x="1559697" y="6843478"/>
            <a:ext cx="2102080" cy="164127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02EE077-9A29-1540-AC92-044D9228E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135089">
            <a:off x="11238354" y="2493678"/>
            <a:ext cx="2102080" cy="164127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5DFF640-3330-6C41-ABB7-F89C9458A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998631">
            <a:off x="13899565" y="7297987"/>
            <a:ext cx="2102080" cy="164127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A873511-BA78-F74D-B475-4FCF1AFED549}"/>
              </a:ext>
            </a:extLst>
          </p:cNvPr>
          <p:cNvGrpSpPr/>
          <p:nvPr/>
        </p:nvGrpSpPr>
        <p:grpSpPr>
          <a:xfrm>
            <a:off x="13374911" y="140140"/>
            <a:ext cx="1171882" cy="1156942"/>
            <a:chOff x="9938700" y="1688531"/>
            <a:chExt cx="1552586" cy="1532792"/>
          </a:xfrm>
        </p:grpSpPr>
        <p:pic>
          <p:nvPicPr>
            <p:cNvPr id="27" name="Google Shape;43;p2">
              <a:extLst>
                <a:ext uri="{FF2B5EF4-FFF2-40B4-BE49-F238E27FC236}">
                  <a16:creationId xmlns:a16="http://schemas.microsoft.com/office/drawing/2014/main" id="{BD67EFAE-4EC5-5647-BF72-8BC3506E1C2C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Google Shape;55;p2">
              <a:extLst>
                <a:ext uri="{FF2B5EF4-FFF2-40B4-BE49-F238E27FC236}">
                  <a16:creationId xmlns:a16="http://schemas.microsoft.com/office/drawing/2014/main" id="{8E68CCE9-8EA1-8D47-9B00-BED4D2C2DA01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Textfeld 27">
              <a:extLst>
                <a:ext uri="{FF2B5EF4-FFF2-40B4-BE49-F238E27FC236}">
                  <a16:creationId xmlns:a16="http://schemas.microsoft.com/office/drawing/2014/main" id="{229405F6-8785-F940-940C-42F68C6268BE}"/>
                </a:ext>
              </a:extLst>
            </p:cNvPr>
            <p:cNvSpPr txBox="1"/>
            <p:nvPr/>
          </p:nvSpPr>
          <p:spPr>
            <a:xfrm>
              <a:off x="10490489" y="2003996"/>
              <a:ext cx="939808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48597A-BFE5-704D-9844-5F4AD12A5002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31" name="Google Shape;43;p2">
              <a:extLst>
                <a:ext uri="{FF2B5EF4-FFF2-40B4-BE49-F238E27FC236}">
                  <a16:creationId xmlns:a16="http://schemas.microsoft.com/office/drawing/2014/main" id="{4DF3DE16-CCF8-2042-A51E-F1F273525A49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Google Shape;55;p2">
              <a:extLst>
                <a:ext uri="{FF2B5EF4-FFF2-40B4-BE49-F238E27FC236}">
                  <a16:creationId xmlns:a16="http://schemas.microsoft.com/office/drawing/2014/main" id="{19BF79A5-82D8-FE49-AB12-67CD9EBB8B56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Textfeld 27">
              <a:extLst>
                <a:ext uri="{FF2B5EF4-FFF2-40B4-BE49-F238E27FC236}">
                  <a16:creationId xmlns:a16="http://schemas.microsoft.com/office/drawing/2014/main" id="{0608DEDB-E556-8B4C-B078-D0D9BC04EBD2}"/>
                </a:ext>
              </a:extLst>
            </p:cNvPr>
            <p:cNvSpPr txBox="1"/>
            <p:nvPr/>
          </p:nvSpPr>
          <p:spPr>
            <a:xfrm>
              <a:off x="10509603" y="2003996"/>
              <a:ext cx="901579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1F39637-C00A-E143-BBBE-92F8E14E5A46}"/>
              </a:ext>
            </a:extLst>
          </p:cNvPr>
          <p:cNvSpPr/>
          <p:nvPr/>
        </p:nvSpPr>
        <p:spPr>
          <a:xfrm>
            <a:off x="12280415" y="719507"/>
            <a:ext cx="2590799" cy="12845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Raus?</a:t>
            </a:r>
          </a:p>
        </p:txBody>
      </p:sp>
    </p:spTree>
    <p:extLst>
      <p:ext uri="{BB962C8B-B14F-4D97-AF65-F5344CB8AC3E}">
        <p14:creationId xmlns:p14="http://schemas.microsoft.com/office/powerpoint/2010/main" val="4079669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B811-6B83-F341-88E7-99001A2B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Quantum </a:t>
            </a:r>
            <a:r>
              <a:rPr lang="de-DE" dirty="0" err="1">
                <a:solidFill>
                  <a:schemeClr val="bg1"/>
                </a:solidFill>
              </a:rPr>
              <a:t>Annealing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6035-3466-B443-B294-8778468C2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Übersicht der Solver</a:t>
            </a:r>
          </a:p>
          <a:p>
            <a:pPr lvl="1"/>
            <a:r>
              <a:rPr lang="de-DE" b="1" dirty="0">
                <a:solidFill>
                  <a:schemeClr val="bg1"/>
                </a:solidFill>
              </a:rPr>
              <a:t>Klassisch</a:t>
            </a:r>
            <a:r>
              <a:rPr lang="de-DE" dirty="0">
                <a:solidFill>
                  <a:schemeClr val="bg1"/>
                </a:solidFill>
              </a:rPr>
              <a:t>: </a:t>
            </a:r>
            <a:r>
              <a:rPr lang="de-DE" dirty="0" err="1">
                <a:solidFill>
                  <a:schemeClr val="bg1"/>
                </a:solidFill>
              </a:rPr>
              <a:t>pyschedule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QBSolv</a:t>
            </a:r>
            <a:endParaRPr lang="de-DE" dirty="0">
              <a:solidFill>
                <a:schemeClr val="bg1"/>
              </a:solidFill>
            </a:endParaRPr>
          </a:p>
          <a:p>
            <a:pPr lvl="1"/>
            <a:r>
              <a:rPr lang="de-DE" b="1" dirty="0">
                <a:solidFill>
                  <a:schemeClr val="bg1"/>
                </a:solidFill>
              </a:rPr>
              <a:t>Simuliert</a:t>
            </a:r>
            <a:r>
              <a:rPr lang="de-DE" dirty="0">
                <a:solidFill>
                  <a:schemeClr val="bg1"/>
                </a:solidFill>
              </a:rPr>
              <a:t>: D-Wave Neal</a:t>
            </a:r>
          </a:p>
          <a:p>
            <a:pPr lvl="1"/>
            <a:r>
              <a:rPr lang="de-DE" b="1" dirty="0">
                <a:solidFill>
                  <a:schemeClr val="bg1"/>
                </a:solidFill>
              </a:rPr>
              <a:t>QPU</a:t>
            </a:r>
            <a:r>
              <a:rPr lang="de-DE" dirty="0">
                <a:solidFill>
                  <a:schemeClr val="bg1"/>
                </a:solidFill>
              </a:rPr>
              <a:t>: D-Wave Advantage, Fujitsu DAU</a:t>
            </a:r>
          </a:p>
          <a:p>
            <a:pPr lvl="1"/>
            <a:r>
              <a:rPr lang="de-DE" b="1" dirty="0">
                <a:solidFill>
                  <a:schemeClr val="bg1"/>
                </a:solidFill>
              </a:rPr>
              <a:t>Hybrid</a:t>
            </a:r>
            <a:r>
              <a:rPr lang="de-DE" dirty="0">
                <a:solidFill>
                  <a:schemeClr val="bg1"/>
                </a:solidFill>
              </a:rPr>
              <a:t>: D-Wave + </a:t>
            </a:r>
            <a:r>
              <a:rPr lang="de-DE" dirty="0" err="1">
                <a:solidFill>
                  <a:schemeClr val="bg1"/>
                </a:solidFill>
              </a:rPr>
              <a:t>QBSolv</a:t>
            </a:r>
            <a:r>
              <a:rPr lang="de-DE" dirty="0">
                <a:solidFill>
                  <a:schemeClr val="bg1"/>
                </a:solidFill>
              </a:rPr>
              <a:t>, D-Wave </a:t>
            </a:r>
            <a:r>
              <a:rPr lang="de-DE" dirty="0" err="1">
                <a:solidFill>
                  <a:schemeClr val="bg1"/>
                </a:solidFill>
              </a:rPr>
              <a:t>Leap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Hardware Vergleich der QPUs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D-Wave Advantage &gt; 5.000 </a:t>
            </a:r>
            <a:r>
              <a:rPr lang="de-DE" dirty="0" err="1">
                <a:solidFill>
                  <a:schemeClr val="bg1"/>
                </a:solidFill>
              </a:rPr>
              <a:t>Qubits</a:t>
            </a:r>
            <a:r>
              <a:rPr lang="de-DE" dirty="0">
                <a:solidFill>
                  <a:schemeClr val="bg1"/>
                </a:solidFill>
              </a:rPr>
              <a:t>; Anzahl der Koppler pro </a:t>
            </a:r>
            <a:r>
              <a:rPr lang="de-DE" dirty="0" err="1">
                <a:solidFill>
                  <a:schemeClr val="bg1"/>
                </a:solidFill>
              </a:rPr>
              <a:t>Qubit</a:t>
            </a:r>
            <a:r>
              <a:rPr lang="de-DE" dirty="0">
                <a:solidFill>
                  <a:schemeClr val="bg1"/>
                </a:solidFill>
              </a:rPr>
              <a:t> liegt bei 15. 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Pegasus-Einheitszelle: 48 Hälften von </a:t>
            </a:r>
            <a:r>
              <a:rPr lang="de-DE" dirty="0" err="1">
                <a:solidFill>
                  <a:schemeClr val="bg1"/>
                </a:solidFill>
              </a:rPr>
              <a:t>Qubits</a:t>
            </a:r>
            <a:r>
              <a:rPr lang="de-DE" dirty="0">
                <a:solidFill>
                  <a:schemeClr val="bg1"/>
                </a:solidFill>
              </a:rPr>
              <a:t> mit internen, externen und ungeraden Kopplern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Fujitsu DAU Version 2: 8.192 Bits und 64-Bit Abstufungen </a:t>
            </a:r>
          </a:p>
          <a:p>
            <a:pPr lvl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5920B50-17DE-984E-BC46-78AB1FC3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437160" y="9181395"/>
            <a:ext cx="3962281" cy="527403"/>
          </a:xfrm>
        </p:spPr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32</a:t>
            </a:fld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B811-6B83-F341-88E7-99001A2B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Quantum Gate Model </a:t>
            </a:r>
            <a:r>
              <a:rPr lang="de-DE" dirty="0" err="1">
                <a:solidFill>
                  <a:schemeClr val="bg1"/>
                </a:solidFill>
              </a:rPr>
              <a:t>Circuits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5920B50-17DE-984E-BC46-78AB1FC3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437160" y="9181395"/>
            <a:ext cx="3962281" cy="527403"/>
          </a:xfrm>
        </p:spPr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33</a:t>
            </a:fld>
            <a:endParaRPr lang="de-DE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760E755-D468-4EE5-B7C3-86A1DC11E180}"/>
              </a:ext>
            </a:extLst>
          </p:cNvPr>
          <p:cNvSpPr txBox="1"/>
          <p:nvPr/>
        </p:nvSpPr>
        <p:spPr>
          <a:xfrm>
            <a:off x="6574041" y="9031690"/>
            <a:ext cx="446205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err="1">
                <a:solidFill>
                  <a:schemeClr val="bg1"/>
                </a:solidFill>
              </a:rPr>
              <a:t>Jobset</a:t>
            </a:r>
            <a:r>
              <a:rPr lang="de-DE" sz="2000" dirty="0">
                <a:solidFill>
                  <a:schemeClr val="bg1"/>
                </a:solidFill>
              </a:rPr>
              <a:t> = [(0, 0, 1, 2, 1, 3), (1, 0, 0, 2, 0, 1)]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69233EC-B138-46A8-9936-A7ABEFABC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2637"/>
            <a:ext cx="17610138" cy="181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14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65DA-6B57-194B-9B6E-E1C4FAEA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Reverse Annealing Parameter Variations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F55876-3800-554C-8BC7-44884B972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81"/>
          <a:stretch/>
        </p:blipFill>
        <p:spPr>
          <a:xfrm>
            <a:off x="1210697" y="5804694"/>
            <a:ext cx="15177244" cy="30726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9C604-F79C-5247-8513-B8C2E2C0BF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210696" y="2597150"/>
            <a:ext cx="15177245" cy="307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41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3D27-484E-1146-BE15-D654ADF8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Complexity of </a:t>
            </a:r>
            <a:r>
              <a:rPr lang="en-US" i="1" dirty="0">
                <a:solidFill>
                  <a:schemeClr val="tx1"/>
                </a:solidFill>
              </a:rPr>
              <a:t>Flexible</a:t>
            </a:r>
            <a:r>
              <a:rPr lang="en-US" dirty="0">
                <a:solidFill>
                  <a:schemeClr val="tx1"/>
                </a:solidFill>
              </a:rPr>
              <a:t> Job Shop Scheduling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EF8D-F33E-774A-8C5A-9D42197DE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Additional Complexity compared to Standard JSSP:</a:t>
            </a:r>
          </a:p>
          <a:p>
            <a:r>
              <a:rPr lang="en-US" sz="2800" dirty="0"/>
              <a:t>Different number of machines per operation (3, 2, 1)</a:t>
            </a:r>
          </a:p>
          <a:p>
            <a:r>
              <a:rPr lang="en-US" sz="2800" dirty="0"/>
              <a:t>Not every operation has to be included </a:t>
            </a:r>
            <a:br>
              <a:rPr lang="en-US" sz="2800" dirty="0"/>
            </a:br>
            <a:r>
              <a:rPr lang="en-US" sz="2800" dirty="0"/>
              <a:t>(e.g., only bending &amp; painting)</a:t>
            </a:r>
          </a:p>
          <a:p>
            <a:pPr lvl="1"/>
            <a:r>
              <a:rPr lang="en-US" sz="2800" i="1" dirty="0">
                <a:sym typeface="Wingdings" pitchFamily="2" charset="2"/>
              </a:rPr>
              <a:t>Note: Errors for n Operations:</a:t>
            </a:r>
            <a:br>
              <a:rPr lang="en-US" sz="2800" i="1" dirty="0">
                <a:sym typeface="Wingdings" pitchFamily="2" charset="2"/>
              </a:rPr>
            </a:br>
            <a:r>
              <a:rPr lang="en-US" sz="2800" i="1" dirty="0">
                <a:sym typeface="Wingdings" pitchFamily="2" charset="2"/>
              </a:rPr>
              <a:t>with more Operations in less Jobs </a:t>
            </a:r>
            <a:br>
              <a:rPr lang="en-US" sz="2800" i="1" dirty="0">
                <a:sym typeface="Wingdings" pitchFamily="2" charset="2"/>
              </a:rPr>
            </a:br>
            <a:r>
              <a:rPr lang="en-US" sz="2800" i="1" dirty="0">
                <a:sym typeface="Wingdings" pitchFamily="2" charset="2"/>
              </a:rPr>
              <a:t>&lt;&lt;&lt; less Operations in more Jobs </a:t>
            </a:r>
          </a:p>
          <a:p>
            <a:pPr lvl="1"/>
            <a:r>
              <a:rPr lang="en-US" sz="2800" dirty="0">
                <a:sym typeface="Wingdings" pitchFamily="2" charset="2"/>
              </a:rPr>
              <a:t>Graph by </a:t>
            </a:r>
            <a:r>
              <a:rPr lang="en-US" sz="2800" i="1" dirty="0">
                <a:sym typeface="Wingdings" pitchFamily="2" charset="2"/>
              </a:rPr>
              <a:t>K. </a:t>
            </a:r>
            <a:r>
              <a:rPr lang="en-US" sz="2800" i="1" dirty="0" err="1">
                <a:sym typeface="Wingdings" pitchFamily="2" charset="2"/>
              </a:rPr>
              <a:t>Kurowski</a:t>
            </a:r>
            <a:r>
              <a:rPr lang="en-US" sz="2800" i="1" dirty="0">
                <a:sym typeface="Wingdings" pitchFamily="2" charset="2"/>
              </a:rPr>
              <a:t> et al.</a:t>
            </a:r>
            <a:endParaRPr lang="en-US" sz="2800" dirty="0">
              <a:sym typeface="Wingdings" pitchFamily="2" charset="2"/>
            </a:endParaRPr>
          </a:p>
          <a:p>
            <a:pPr marL="660380" lvl="1" indent="0">
              <a:buNone/>
            </a:pPr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Time for every Job and Operation different: 20sec, 30sec,…8min   multiples of 10 sec  ≈2000 Time Steps in 340min (Deadlines)</a:t>
            </a:r>
          </a:p>
          <a:p>
            <a:r>
              <a:rPr lang="en-US" sz="2800" dirty="0">
                <a:sym typeface="Wingdings" pitchFamily="2" charset="2"/>
              </a:rPr>
              <a:t>Complexity: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sym typeface="Wingdings" pitchFamily="2" charset="2"/>
              </a:rPr>
              <a:t>O * M * T  = 3 * 6 * 2000 = 36.000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8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998116-288E-0A4B-96E3-6B073B12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437160" y="9181395"/>
            <a:ext cx="3962281" cy="527403"/>
          </a:xfrm>
        </p:spPr>
        <p:txBody>
          <a:bodyPr/>
          <a:lstStyle/>
          <a:p>
            <a:fld id="{74E8C53F-9A8F-634D-9A45-6AA3A656DAC4}" type="slidenum">
              <a:rPr lang="en-US" smtClean="0">
                <a:solidFill>
                  <a:schemeClr val="tx1"/>
                </a:solidFill>
              </a:rPr>
              <a:t>35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57D37D-71C9-8F49-9B6B-C4E64429B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58409" y="2152649"/>
            <a:ext cx="6188682" cy="453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6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474C7AE8-43A5-0842-9391-F04BAA004A1D}"/>
              </a:ext>
            </a:extLst>
          </p:cNvPr>
          <p:cNvSpPr/>
          <p:nvPr/>
        </p:nvSpPr>
        <p:spPr>
          <a:xfrm>
            <a:off x="11510341" y="4974215"/>
            <a:ext cx="4905997" cy="1900226"/>
          </a:xfrm>
          <a:prstGeom prst="rect">
            <a:avLst/>
          </a:prstGeom>
          <a:solidFill>
            <a:srgbClr val="0033BA">
              <a:alpha val="20000"/>
            </a:srgbClr>
          </a:solidFill>
          <a:ln w="28575">
            <a:solidFill>
              <a:srgbClr val="0033B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2800" b="1" dirty="0">
                <a:solidFill>
                  <a:srgbClr val="0033BA"/>
                </a:solidFill>
              </a:rPr>
              <a:t>Problem:</a:t>
            </a:r>
          </a:p>
          <a:p>
            <a:pPr lvl="0"/>
            <a:r>
              <a:rPr lang="en-GB" sz="2800" dirty="0" err="1">
                <a:solidFill>
                  <a:prstClr val="black"/>
                </a:solidFill>
              </a:rPr>
              <a:t>Trumpf’s</a:t>
            </a:r>
            <a:r>
              <a:rPr lang="en-GB" sz="2800" dirty="0">
                <a:solidFill>
                  <a:prstClr val="black"/>
                </a:solidFill>
              </a:rPr>
              <a:t> </a:t>
            </a:r>
            <a:r>
              <a:rPr lang="en-GB" sz="2800" dirty="0" err="1">
                <a:solidFill>
                  <a:prstClr val="black"/>
                </a:solidFill>
              </a:rPr>
              <a:t>Beispiel</a:t>
            </a:r>
            <a:r>
              <a:rPr lang="en-GB" sz="2800" dirty="0">
                <a:solidFill>
                  <a:prstClr val="black"/>
                </a:solidFill>
              </a:rPr>
              <a:t> </a:t>
            </a:r>
            <a:r>
              <a:rPr lang="en-GB" sz="2800" dirty="0" err="1">
                <a:solidFill>
                  <a:prstClr val="black"/>
                </a:solidFill>
              </a:rPr>
              <a:t>Orderliste</a:t>
            </a:r>
            <a:r>
              <a:rPr lang="en-GB" sz="2800" dirty="0">
                <a:solidFill>
                  <a:prstClr val="black"/>
                </a:solidFill>
              </a:rPr>
              <a:t> -&gt;</a:t>
            </a:r>
          </a:p>
          <a:p>
            <a:pPr lvl="0"/>
            <a:r>
              <a:rPr lang="en-GB" sz="2800" dirty="0" err="1">
                <a:solidFill>
                  <a:prstClr val="black"/>
                </a:solidFill>
              </a:rPr>
              <a:t>Mehr</a:t>
            </a:r>
            <a:r>
              <a:rPr lang="en-GB" sz="2800" dirty="0">
                <a:solidFill>
                  <a:prstClr val="black"/>
                </a:solidFill>
              </a:rPr>
              <a:t> </a:t>
            </a:r>
            <a:r>
              <a:rPr lang="en-GB" sz="2800" dirty="0" err="1">
                <a:solidFill>
                  <a:prstClr val="black"/>
                </a:solidFill>
              </a:rPr>
              <a:t>als</a:t>
            </a:r>
            <a:r>
              <a:rPr lang="en-GB" sz="2800" dirty="0">
                <a:solidFill>
                  <a:prstClr val="black"/>
                </a:solidFill>
              </a:rPr>
              <a:t> 1 Mio. </a:t>
            </a:r>
            <a:r>
              <a:rPr lang="en-GB" sz="2800" dirty="0" err="1">
                <a:solidFill>
                  <a:prstClr val="black"/>
                </a:solidFill>
              </a:rPr>
              <a:t>Variablen</a:t>
            </a:r>
            <a:r>
              <a:rPr lang="en-GB" sz="2800" dirty="0">
                <a:solidFill>
                  <a:prstClr val="black"/>
                </a:solidFill>
              </a:rPr>
              <a:t> -&gt; </a:t>
            </a:r>
          </a:p>
          <a:p>
            <a:pPr lvl="0"/>
            <a:r>
              <a:rPr lang="en-GB" sz="2800" b="1" dirty="0">
                <a:solidFill>
                  <a:prstClr val="black"/>
                </a:solidFill>
              </a:rPr>
              <a:t>Pruning </a:t>
            </a:r>
            <a:r>
              <a:rPr lang="en-GB" sz="2800" b="1" dirty="0" err="1">
                <a:solidFill>
                  <a:prstClr val="black"/>
                </a:solidFill>
              </a:rPr>
              <a:t>vonnöten</a:t>
            </a:r>
            <a:endParaRPr lang="en-GB" sz="2800" b="1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4B687A-A276-8F4A-8A79-0A3DCAE1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Komplexität und Tupel-Darstellung</a:t>
            </a:r>
            <a:endParaRPr lang="de-D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14A163-1D64-B84C-BE05-57B503BEC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D52DEAB-E5DD-AB44-8B97-22C96101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4</a:t>
            </a:fld>
            <a:endParaRPr lang="de-DE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997F89-E003-DC46-8009-4841EC57400F}"/>
                  </a:ext>
                </a:extLst>
              </p:cNvPr>
              <p:cNvSpPr txBox="1"/>
              <p:nvPr/>
            </p:nvSpPr>
            <p:spPr>
              <a:xfrm>
                <a:off x="1210697" y="4685034"/>
                <a:ext cx="1267591" cy="578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de-DE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e-DE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de-DE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997F89-E003-DC46-8009-4841EC574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697" y="4685034"/>
                <a:ext cx="1267591" cy="578363"/>
              </a:xfrm>
              <a:prstGeom prst="rect">
                <a:avLst/>
              </a:prstGeom>
              <a:blipFill>
                <a:blip r:embed="rId2"/>
                <a:stretch>
                  <a:fillRect l="-3960" r="-990" b="-108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14104E-7447-864C-ADEA-922506ABFCF8}"/>
              </a:ext>
            </a:extLst>
          </p:cNvPr>
          <p:cNvGraphicFramePr>
            <a:graphicFrameLocks noGrp="1"/>
          </p:cNvGraphicFramePr>
          <p:nvPr/>
        </p:nvGraphicFramePr>
        <p:xfrm>
          <a:off x="2941278" y="4110522"/>
          <a:ext cx="1730938" cy="1950720"/>
        </p:xfrm>
        <a:graphic>
          <a:graphicData uri="http://schemas.openxmlformats.org/drawingml/2006/table">
            <a:tbl>
              <a:tblPr firstRow="1" bandRow="1"/>
              <a:tblGrid>
                <a:gridCol w="1730938">
                  <a:extLst>
                    <a:ext uri="{9D8B030D-6E8A-4147-A177-3AD203B41FA5}">
                      <a16:colId xmlns:a16="http://schemas.microsoft.com/office/drawing/2014/main" val="220441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noProof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3701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Biegen</a:t>
                      </a:r>
                      <a:endParaRPr lang="en-US" noProof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200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Schweißen</a:t>
                      </a:r>
                      <a:endParaRPr lang="en-US" noProof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824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Lackieren</a:t>
                      </a:r>
                      <a:endParaRPr lang="en-US" noProof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42083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833247-AECE-4A4B-9CA2-A1C50DCB11D1}"/>
              </a:ext>
            </a:extLst>
          </p:cNvPr>
          <p:cNvGraphicFramePr>
            <a:graphicFrameLocks noGrp="1"/>
          </p:cNvGraphicFramePr>
          <p:nvPr/>
        </p:nvGraphicFramePr>
        <p:xfrm>
          <a:off x="5043141" y="3267335"/>
          <a:ext cx="3313377" cy="3413760"/>
        </p:xfrm>
        <a:graphic>
          <a:graphicData uri="http://schemas.openxmlformats.org/drawingml/2006/table">
            <a:tbl>
              <a:tblPr firstRow="1" bandRow="1"/>
              <a:tblGrid>
                <a:gridCol w="3313377">
                  <a:extLst>
                    <a:ext uri="{9D8B030D-6E8A-4147-A177-3AD203B41FA5}">
                      <a16:colId xmlns:a16="http://schemas.microsoft.com/office/drawing/2014/main" val="220441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3701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Biege-Maschine</a:t>
                      </a:r>
                      <a:r>
                        <a:rPr lang="en-US" noProof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200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Biege-Maschine</a:t>
                      </a:r>
                      <a:r>
                        <a:rPr lang="en-US" noProof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824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Biege-Maschine</a:t>
                      </a:r>
                      <a:r>
                        <a:rPr lang="en-US" noProof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420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Schweiß-Maschine</a:t>
                      </a:r>
                      <a:r>
                        <a:rPr lang="en-US" noProof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64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Schweiß-Maschine</a:t>
                      </a:r>
                      <a:r>
                        <a:rPr lang="en-US" noProof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686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Lackier-Maschine</a:t>
                      </a:r>
                      <a:r>
                        <a:rPr lang="en-US" noProof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38293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3F5F566-4A39-DC49-B1A9-9B88ADCB3130}"/>
              </a:ext>
            </a:extLst>
          </p:cNvPr>
          <p:cNvGraphicFramePr>
            <a:graphicFrameLocks noGrp="1"/>
          </p:cNvGraphicFramePr>
          <p:nvPr/>
        </p:nvGraphicFramePr>
        <p:xfrm>
          <a:off x="8819508" y="2779655"/>
          <a:ext cx="1046427" cy="4389120"/>
        </p:xfrm>
        <a:graphic>
          <a:graphicData uri="http://schemas.openxmlformats.org/drawingml/2006/table">
            <a:tbl>
              <a:tblPr firstRow="1" bandRow="1"/>
              <a:tblGrid>
                <a:gridCol w="1046427">
                  <a:extLst>
                    <a:ext uri="{9D8B030D-6E8A-4147-A177-3AD203B41FA5}">
                      <a16:colId xmlns:a16="http://schemas.microsoft.com/office/drawing/2014/main" val="220441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B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01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B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00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B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24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B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20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B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564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B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86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B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29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B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88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2000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B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0626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600F03-01BC-4A4E-B5EF-48FDFBF10603}"/>
                  </a:ext>
                </a:extLst>
              </p:cNvPr>
              <p:cNvSpPr txBox="1"/>
              <p:nvPr/>
            </p:nvSpPr>
            <p:spPr>
              <a:xfrm>
                <a:off x="12737051" y="2779655"/>
                <a:ext cx="2310248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br>
                  <a:rPr lang="de-DE" sz="36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de-DE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de-DE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de-DE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600F03-01BC-4A4E-B5EF-48FDFBF10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7051" y="2779655"/>
                <a:ext cx="2310248" cy="1107996"/>
              </a:xfrm>
              <a:prstGeom prst="rect">
                <a:avLst/>
              </a:prstGeom>
              <a:blipFill>
                <a:blip r:embed="rId3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71ED1CF-9764-0644-A3B5-2D6C687493DF}"/>
              </a:ext>
            </a:extLst>
          </p:cNvPr>
          <p:cNvSpPr/>
          <p:nvPr/>
        </p:nvSpPr>
        <p:spPr>
          <a:xfrm>
            <a:off x="11865427" y="2264228"/>
            <a:ext cx="4920343" cy="111034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7C275D-9D41-3140-85CE-2DBC1467E396}"/>
              </a:ext>
            </a:extLst>
          </p:cNvPr>
          <p:cNvSpPr/>
          <p:nvPr/>
        </p:nvSpPr>
        <p:spPr>
          <a:xfrm>
            <a:off x="11510341" y="2613025"/>
            <a:ext cx="4905997" cy="1387459"/>
          </a:xfrm>
          <a:prstGeom prst="rect">
            <a:avLst/>
          </a:prstGeom>
          <a:noFill/>
          <a:ln w="28575">
            <a:solidFill>
              <a:srgbClr val="0033B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0">
                <a:extLst>
                  <a:ext uri="{FF2B5EF4-FFF2-40B4-BE49-F238E27FC236}">
                    <a16:creationId xmlns:a16="http://schemas.microsoft.com/office/drawing/2014/main" id="{ABDD359C-9A84-E647-A331-924A2DB04454}"/>
                  </a:ext>
                </a:extLst>
              </p:cNvPr>
              <p:cNvSpPr txBox="1"/>
              <p:nvPr/>
            </p:nvSpPr>
            <p:spPr>
              <a:xfrm>
                <a:off x="1210697" y="8078474"/>
                <a:ext cx="30004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ä</m:t>
                      </m:r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</m:t>
                      </m:r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𝐾𝑜𝑑𝑖𝑒𝑟𝑢𝑛𝑔</m:t>
                      </m:r>
                    </m:oMath>
                  </m:oMathPara>
                </a14:m>
                <a:endParaRPr lang="de-DE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0">
                <a:extLst>
                  <a:ext uri="{FF2B5EF4-FFF2-40B4-BE49-F238E27FC236}">
                    <a16:creationId xmlns:a16="http://schemas.microsoft.com/office/drawing/2014/main" id="{ABDD359C-9A84-E647-A331-924A2DB04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697" y="8078474"/>
                <a:ext cx="30004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612F94-D670-3443-9538-AAC74A25AC6A}"/>
                  </a:ext>
                </a:extLst>
              </p:cNvPr>
              <p:cNvSpPr txBox="1"/>
              <p:nvPr/>
            </p:nvSpPr>
            <p:spPr>
              <a:xfrm>
                <a:off x="12611270" y="2707578"/>
                <a:ext cx="2904706" cy="55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𝐾𝑜𝑚𝑝𝑙𝑒𝑥𝑖𝑡</m:t>
                      </m:r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ä</m:t>
                      </m:r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br>
                  <a:rPr lang="de-DE" sz="36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endParaRPr lang="de-DE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612F94-D670-3443-9538-AAC74A25A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1270" y="2707578"/>
                <a:ext cx="2904706" cy="5540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A41905F-DB85-4D73-B20C-B485ECC2F7C0}"/>
                  </a:ext>
                </a:extLst>
              </p:cNvPr>
              <p:cNvSpPr txBox="1"/>
              <p:nvPr/>
            </p:nvSpPr>
            <p:spPr>
              <a:xfrm>
                <a:off x="3806747" y="7395948"/>
                <a:ext cx="8801100" cy="1757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</m:t>
                          </m:r>
                          <m:r>
                            <a:rPr lang="en-US" sz="24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24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DE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de-DE" sz="2400" b="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: 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O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Georgia" panose="02040502050405020303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peration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Georgia" panose="02040502050405020303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Georgia" panose="02040502050405020303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o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Georgia" panose="02040502050405020303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Georgia" panose="02040502050405020303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aus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Georgia" panose="02040502050405020303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Georgia" panose="02040502050405020303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dem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Georgia" panose="02040502050405020303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Georgia" panose="02040502050405020303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Order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Georgia" panose="02040502050405020303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Georgia" panose="02040502050405020303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j</m:t>
                                    </m:r>
                                    <m:r>
                                      <a:rPr lang="de-DE" sz="2400" b="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p</m:t>
                                    </m:r>
                                    <m:r>
                                      <a:rPr lang="de-DE" sz="2400" b="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wird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auf</m:t>
                                    </m:r>
                                    <m: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der</m:t>
                                    </m:r>
                                    <m: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Maschine</m:t>
                                    </m:r>
                                    <m: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im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Zeitpunkt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de-DE" sz="2400" b="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de-DE" sz="24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gestartet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sz="24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de-DE" sz="2400" b="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: 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chemeClr val="bg1"/>
                                    </a:solidFill>
                                    <a:effectLst/>
                                    <a:latin typeface="Georgia" panose="02040502050405020303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otherwise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A41905F-DB85-4D73-B20C-B485ECC2F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747" y="7395948"/>
                <a:ext cx="8801100" cy="17571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10DE6EAC-7C48-BC4A-8348-2D5670738B98}"/>
              </a:ext>
            </a:extLst>
          </p:cNvPr>
          <p:cNvGrpSpPr/>
          <p:nvPr/>
        </p:nvGrpSpPr>
        <p:grpSpPr>
          <a:xfrm>
            <a:off x="13374911" y="140140"/>
            <a:ext cx="1171882" cy="1156942"/>
            <a:chOff x="9938700" y="1688531"/>
            <a:chExt cx="1552586" cy="1532792"/>
          </a:xfrm>
        </p:grpSpPr>
        <p:pic>
          <p:nvPicPr>
            <p:cNvPr id="36" name="Google Shape;43;p2">
              <a:extLst>
                <a:ext uri="{FF2B5EF4-FFF2-40B4-BE49-F238E27FC236}">
                  <a16:creationId xmlns:a16="http://schemas.microsoft.com/office/drawing/2014/main" id="{7A890B5B-34EA-034A-98F5-5162FBF37B2A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55;p2">
              <a:extLst>
                <a:ext uri="{FF2B5EF4-FFF2-40B4-BE49-F238E27FC236}">
                  <a16:creationId xmlns:a16="http://schemas.microsoft.com/office/drawing/2014/main" id="{0C0F003F-AE31-7F45-842A-89440E02699E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Textfeld 27">
              <a:extLst>
                <a:ext uri="{FF2B5EF4-FFF2-40B4-BE49-F238E27FC236}">
                  <a16:creationId xmlns:a16="http://schemas.microsoft.com/office/drawing/2014/main" id="{1B8D90A5-1355-984D-A7DD-AB3790C50880}"/>
                </a:ext>
              </a:extLst>
            </p:cNvPr>
            <p:cNvSpPr txBox="1"/>
            <p:nvPr/>
          </p:nvSpPr>
          <p:spPr>
            <a:xfrm>
              <a:off x="10490489" y="2003996"/>
              <a:ext cx="939808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B3E3E4A-331F-1C42-B2EB-EBAD6E8F6C98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40" name="Google Shape;43;p2">
              <a:extLst>
                <a:ext uri="{FF2B5EF4-FFF2-40B4-BE49-F238E27FC236}">
                  <a16:creationId xmlns:a16="http://schemas.microsoft.com/office/drawing/2014/main" id="{9E109935-F987-D645-8531-5C85168D14FC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55;p2">
              <a:extLst>
                <a:ext uri="{FF2B5EF4-FFF2-40B4-BE49-F238E27FC236}">
                  <a16:creationId xmlns:a16="http://schemas.microsoft.com/office/drawing/2014/main" id="{565A118C-DBF7-B149-AF11-7D89786AD873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Textfeld 27">
              <a:extLst>
                <a:ext uri="{FF2B5EF4-FFF2-40B4-BE49-F238E27FC236}">
                  <a16:creationId xmlns:a16="http://schemas.microsoft.com/office/drawing/2014/main" id="{93C984CE-AB43-4D4E-B39F-F86CA093561E}"/>
                </a:ext>
              </a:extLst>
            </p:cNvPr>
            <p:cNvSpPr txBox="1"/>
            <p:nvPr/>
          </p:nvSpPr>
          <p:spPr>
            <a:xfrm>
              <a:off x="10509603" y="2003996"/>
              <a:ext cx="901579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256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0C35-D5DC-4349-BC1E-77D5C22D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Kombinatorisches </a:t>
            </a:r>
            <a:r>
              <a:rPr lang="de-DE" dirty="0" err="1">
                <a:solidFill>
                  <a:schemeClr val="bg1"/>
                </a:solidFill>
              </a:rPr>
              <a:t>Pruning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CA3F0-A51B-3B44-B7B8-2FE8CA577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FE37DC7-7B73-FA49-8948-7C4691B6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5</a:t>
            </a:fld>
            <a:endParaRPr lang="de-DE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FF05BB-5F47-6A40-9F0F-8C37A635F20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00000" contrast="-3000"/>
          </a:blip>
          <a:stretch>
            <a:fillRect/>
          </a:stretch>
        </p:blipFill>
        <p:spPr>
          <a:xfrm>
            <a:off x="1146435" y="2780449"/>
            <a:ext cx="4943036" cy="49430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ABC13E-D803-4341-9C1F-2164427921A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100000"/>
          </a:blip>
          <a:stretch>
            <a:fillRect/>
          </a:stretch>
        </p:blipFill>
        <p:spPr>
          <a:xfrm>
            <a:off x="6996185" y="3560608"/>
            <a:ext cx="3748098" cy="3748098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FFC10F96-D6EC-0140-915D-A4C01CF70DE0}"/>
              </a:ext>
            </a:extLst>
          </p:cNvPr>
          <p:cNvSpPr/>
          <p:nvPr/>
        </p:nvSpPr>
        <p:spPr>
          <a:xfrm>
            <a:off x="6279524" y="4932197"/>
            <a:ext cx="465119" cy="639541"/>
          </a:xfrm>
          <a:custGeom>
            <a:avLst/>
            <a:gdLst>
              <a:gd name="connsiteX0" fmla="*/ 0 w 2946400"/>
              <a:gd name="connsiteY0" fmla="*/ 0 h 4051315"/>
              <a:gd name="connsiteX1" fmla="*/ 2946400 w 2946400"/>
              <a:gd name="connsiteY1" fmla="*/ 2025657 h 4051315"/>
              <a:gd name="connsiteX2" fmla="*/ 0 w 2946400"/>
              <a:gd name="connsiteY2" fmla="*/ 4051315 h 4051315"/>
              <a:gd name="connsiteX3" fmla="*/ 0 w 2946400"/>
              <a:gd name="connsiteY3" fmla="*/ 3213103 h 4051315"/>
              <a:gd name="connsiteX4" fmla="*/ 1727188 w 2946400"/>
              <a:gd name="connsiteY4" fmla="*/ 2025657 h 4051315"/>
              <a:gd name="connsiteX5" fmla="*/ 0 w 2946400"/>
              <a:gd name="connsiteY5" fmla="*/ 838211 h 405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6400" h="4051315">
                <a:moveTo>
                  <a:pt x="0" y="0"/>
                </a:moveTo>
                <a:lnTo>
                  <a:pt x="2946400" y="2025657"/>
                </a:lnTo>
                <a:lnTo>
                  <a:pt x="0" y="4051315"/>
                </a:lnTo>
                <a:lnTo>
                  <a:pt x="0" y="3213103"/>
                </a:lnTo>
                <a:lnTo>
                  <a:pt x="1727188" y="2025657"/>
                </a:lnTo>
                <a:lnTo>
                  <a:pt x="0" y="838211"/>
                </a:lnTo>
                <a:close/>
              </a:path>
            </a:pathLst>
          </a:cu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A82733-1FEF-444D-A37F-5AC46DC054CD}"/>
                  </a:ext>
                </a:extLst>
              </p:cNvPr>
              <p:cNvSpPr txBox="1"/>
              <p:nvPr/>
            </p:nvSpPr>
            <p:spPr>
              <a:xfrm>
                <a:off x="13020901" y="2780449"/>
                <a:ext cx="1994777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de-DE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de-DE" sz="36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de-DE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A82733-1FEF-444D-A37F-5AC46DC05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0901" y="2780449"/>
                <a:ext cx="1994777" cy="1107996"/>
              </a:xfrm>
              <a:prstGeom prst="rect">
                <a:avLst/>
              </a:prstGeom>
              <a:blipFill>
                <a:blip r:embed="rId4"/>
                <a:stretch>
                  <a:fillRect l="-5063" t="-3371" r="-3797" b="-56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4E175679-1E2D-F745-BABD-95C7415C2345}"/>
              </a:ext>
            </a:extLst>
          </p:cNvPr>
          <p:cNvSpPr/>
          <p:nvPr/>
        </p:nvSpPr>
        <p:spPr>
          <a:xfrm>
            <a:off x="11865427" y="2264228"/>
            <a:ext cx="4920343" cy="111034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3F3F00-8BDA-644D-9576-EF449CF69D5E}"/>
              </a:ext>
            </a:extLst>
          </p:cNvPr>
          <p:cNvSpPr/>
          <p:nvPr/>
        </p:nvSpPr>
        <p:spPr>
          <a:xfrm>
            <a:off x="11510341" y="2613025"/>
            <a:ext cx="4905997" cy="1387459"/>
          </a:xfrm>
          <a:prstGeom prst="rect">
            <a:avLst/>
          </a:prstGeom>
          <a:noFill/>
          <a:ln w="28575">
            <a:solidFill>
              <a:srgbClr val="0033B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9D647A8-2BA3-4C45-9AED-4A63EDCEAF97}"/>
              </a:ext>
            </a:extLst>
          </p:cNvPr>
          <p:cNvSpPr txBox="1">
            <a:spLocks/>
          </p:cNvSpPr>
          <p:nvPr/>
        </p:nvSpPr>
        <p:spPr>
          <a:xfrm>
            <a:off x="11495995" y="3989147"/>
            <a:ext cx="4920343" cy="37856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30190" indent="-330190" algn="l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Char char="•"/>
              <a:defRPr sz="40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0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5094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1132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71709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3208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9246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2848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13227" indent="-330190" algn="l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2800" dirty="0">
                <a:solidFill>
                  <a:schemeClr val="bg1"/>
                </a:solidFill>
              </a:rPr>
              <a:t>Wir entfernen alle „</a:t>
            </a:r>
            <a:r>
              <a:rPr lang="de-DE" sz="2800" i="1" dirty="0">
                <a:solidFill>
                  <a:schemeClr val="bg1"/>
                </a:solidFill>
              </a:rPr>
              <a:t>unmöglichen</a:t>
            </a:r>
            <a:r>
              <a:rPr lang="de-DE" sz="2800" dirty="0">
                <a:solidFill>
                  <a:schemeClr val="bg1"/>
                </a:solidFill>
              </a:rPr>
              <a:t>“ Variablen. z.B.:</a:t>
            </a:r>
          </a:p>
          <a:p>
            <a:pPr marL="0" indent="0" algn="ctr">
              <a:buNone/>
            </a:pPr>
            <a:r>
              <a:rPr lang="de-DE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e-DE" sz="28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800" i="1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j, p, o, m, t</a:t>
            </a:r>
            <a:r>
              <a:rPr lang="de-DE" sz="28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:=  X</a:t>
            </a:r>
            <a:r>
              <a:rPr lang="de-DE" sz="28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0, 0, 2, 1, 5</a:t>
            </a:r>
            <a:r>
              <a:rPr lang="de-DE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</a:p>
          <a:p>
            <a:pPr marL="0" indent="0" algn="ctr">
              <a:buNone/>
            </a:pPr>
            <a:endParaRPr lang="de-DE" sz="28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de-DE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de-DE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  </a:t>
            </a:r>
            <a:r>
              <a:rPr lang="de-DE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de-DE" sz="28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de-DE" sz="2800" dirty="0">
                <a:solidFill>
                  <a:schemeClr val="bg1"/>
                </a:solidFill>
              </a:rPr>
              <a:t> (Biege-Maschine) </a:t>
            </a:r>
            <a:r>
              <a:rPr lang="de-DE" sz="2800" b="1" dirty="0">
                <a:solidFill>
                  <a:schemeClr val="bg1"/>
                </a:solidFill>
              </a:rPr>
              <a:t>ist nicht </a:t>
            </a:r>
            <a:r>
              <a:rPr lang="de-DE" sz="2800" dirty="0">
                <a:solidFill>
                  <a:schemeClr val="bg1"/>
                </a:solidFill>
              </a:rPr>
              <a:t>in dem Set </a:t>
            </a:r>
            <a:r>
              <a:rPr lang="de-DE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de-DE" sz="28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de-DE" sz="2800" dirty="0">
                <a:solidFill>
                  <a:schemeClr val="bg1"/>
                </a:solidFill>
              </a:rPr>
              <a:t>(Schweißen)</a:t>
            </a:r>
          </a:p>
          <a:p>
            <a:pPr marL="0" indent="0">
              <a:buNone/>
            </a:pPr>
            <a:r>
              <a:rPr lang="de-DE" sz="2800" dirty="0">
                <a:solidFill>
                  <a:schemeClr val="bg1"/>
                </a:solidFill>
              </a:rPr>
              <a:t>-&gt; entfernen</a:t>
            </a:r>
          </a:p>
          <a:p>
            <a:endParaRPr lang="de-DE" sz="2800" dirty="0">
              <a:solidFill>
                <a:schemeClr val="bg1"/>
              </a:solidFill>
            </a:endParaRPr>
          </a:p>
          <a:p>
            <a:endParaRPr lang="de-DE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13B58C-86DC-F242-9D92-0D35A6C1CEED}"/>
                  </a:ext>
                </a:extLst>
              </p:cNvPr>
              <p:cNvSpPr txBox="1"/>
              <p:nvPr/>
            </p:nvSpPr>
            <p:spPr>
              <a:xfrm>
                <a:off x="12611270" y="2707578"/>
                <a:ext cx="2904706" cy="55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𝐾𝑜𝑚𝑝𝑙𝑒𝑥𝑖𝑡</m:t>
                      </m:r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ä</m:t>
                      </m:r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br>
                  <a:rPr lang="de-DE" sz="36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endParaRPr lang="de-DE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13B58C-86DC-F242-9D92-0D35A6C1C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1270" y="2707578"/>
                <a:ext cx="2904706" cy="554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49CE2AB2-B898-404B-AF7C-8184FEE40133}"/>
              </a:ext>
            </a:extLst>
          </p:cNvPr>
          <p:cNvGrpSpPr/>
          <p:nvPr/>
        </p:nvGrpSpPr>
        <p:grpSpPr>
          <a:xfrm>
            <a:off x="13374911" y="140140"/>
            <a:ext cx="1171882" cy="1156942"/>
            <a:chOff x="9938700" y="1688531"/>
            <a:chExt cx="1552586" cy="1532792"/>
          </a:xfrm>
        </p:grpSpPr>
        <p:pic>
          <p:nvPicPr>
            <p:cNvPr id="34" name="Google Shape;43;p2">
              <a:extLst>
                <a:ext uri="{FF2B5EF4-FFF2-40B4-BE49-F238E27FC236}">
                  <a16:creationId xmlns:a16="http://schemas.microsoft.com/office/drawing/2014/main" id="{547978E8-E502-124A-AEB7-6574325125E9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55;p2">
              <a:extLst>
                <a:ext uri="{FF2B5EF4-FFF2-40B4-BE49-F238E27FC236}">
                  <a16:creationId xmlns:a16="http://schemas.microsoft.com/office/drawing/2014/main" id="{C8017762-C2BB-6847-AB81-C5F30AB2A6D4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Textfeld 27">
              <a:extLst>
                <a:ext uri="{FF2B5EF4-FFF2-40B4-BE49-F238E27FC236}">
                  <a16:creationId xmlns:a16="http://schemas.microsoft.com/office/drawing/2014/main" id="{00F21E97-0B8B-1546-91F7-DA5291F079EF}"/>
                </a:ext>
              </a:extLst>
            </p:cNvPr>
            <p:cNvSpPr txBox="1"/>
            <p:nvPr/>
          </p:nvSpPr>
          <p:spPr>
            <a:xfrm>
              <a:off x="10490489" y="2003996"/>
              <a:ext cx="939808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5AFFB40-9D6E-134D-8E63-9E38F36C3F26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38" name="Google Shape;43;p2">
              <a:extLst>
                <a:ext uri="{FF2B5EF4-FFF2-40B4-BE49-F238E27FC236}">
                  <a16:creationId xmlns:a16="http://schemas.microsoft.com/office/drawing/2014/main" id="{83BB24EE-A032-AA49-B687-17FA594B3BC7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55;p2">
              <a:extLst>
                <a:ext uri="{FF2B5EF4-FFF2-40B4-BE49-F238E27FC236}">
                  <a16:creationId xmlns:a16="http://schemas.microsoft.com/office/drawing/2014/main" id="{E73D78F4-3661-1648-893F-33542286CEF9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Textfeld 27">
              <a:extLst>
                <a:ext uri="{FF2B5EF4-FFF2-40B4-BE49-F238E27FC236}">
                  <a16:creationId xmlns:a16="http://schemas.microsoft.com/office/drawing/2014/main" id="{1051B72B-F407-4745-B88B-3D43457DB270}"/>
                </a:ext>
              </a:extLst>
            </p:cNvPr>
            <p:cNvSpPr txBox="1"/>
            <p:nvPr/>
          </p:nvSpPr>
          <p:spPr>
            <a:xfrm>
              <a:off x="10509603" y="2003996"/>
              <a:ext cx="901579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584C21E-1FF5-1F4A-B8A1-8F721769D38E}"/>
              </a:ext>
            </a:extLst>
          </p:cNvPr>
          <p:cNvSpPr/>
          <p:nvPr/>
        </p:nvSpPr>
        <p:spPr>
          <a:xfrm>
            <a:off x="1210130" y="8211671"/>
            <a:ext cx="15188744" cy="736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1: M</a:t>
            </a:r>
            <a:r>
              <a:rPr lang="de-DE" baseline="-25000" dirty="0">
                <a:solidFill>
                  <a:schemeClr val="bg1"/>
                </a:solidFill>
              </a:rPr>
              <a:t>O</a:t>
            </a:r>
            <a:r>
              <a:rPr lang="de-DE" dirty="0">
                <a:solidFill>
                  <a:schemeClr val="bg1"/>
                </a:solidFill>
              </a:rPr>
              <a:t> : Anzahl der zulässigen Maschinen für Operationstyp </a:t>
            </a:r>
            <a:r>
              <a:rPr lang="de-DE" i="1" dirty="0">
                <a:solidFill>
                  <a:schemeClr val="bg1"/>
                </a:solidFill>
              </a:rPr>
              <a:t>O</a:t>
            </a:r>
            <a:endParaRPr lang="de-DE" i="1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83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905B-B7C5-914A-BD6A-5DF7C2F3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Logisches </a:t>
            </a:r>
            <a:r>
              <a:rPr lang="de-DE" dirty="0" err="1">
                <a:solidFill>
                  <a:schemeClr val="bg1"/>
                </a:solidFill>
              </a:rPr>
              <a:t>Pruning</a:t>
            </a:r>
            <a:r>
              <a:rPr lang="de-DE" dirty="0">
                <a:solidFill>
                  <a:schemeClr val="bg1"/>
                </a:solidFill>
              </a:rPr>
              <a:t> (Heads </a:t>
            </a:r>
            <a:r>
              <a:rPr lang="de-DE" dirty="0" err="1">
                <a:solidFill>
                  <a:schemeClr val="bg1"/>
                </a:solidFill>
              </a:rPr>
              <a:t>and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Tails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5E11BD6-0A78-9048-A902-B45F2568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697" y="2637014"/>
            <a:ext cx="9722774" cy="6038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>
                <a:solidFill>
                  <a:schemeClr val="bg1"/>
                </a:solidFill>
              </a:rPr>
              <a:t>Für jede Operation muss Zeit für </a:t>
            </a:r>
            <a:r>
              <a:rPr lang="de-DE" sz="3200" b="1" dirty="0">
                <a:solidFill>
                  <a:schemeClr val="bg1"/>
                </a:solidFill>
              </a:rPr>
              <a:t>vorherige</a:t>
            </a:r>
            <a:r>
              <a:rPr lang="de-DE" sz="3200" dirty="0">
                <a:solidFill>
                  <a:schemeClr val="bg1"/>
                </a:solidFill>
              </a:rPr>
              <a:t> and </a:t>
            </a:r>
            <a:r>
              <a:rPr lang="de-DE" sz="3200" b="1" dirty="0">
                <a:solidFill>
                  <a:schemeClr val="bg1"/>
                </a:solidFill>
              </a:rPr>
              <a:t>nachfolgende</a:t>
            </a:r>
            <a:r>
              <a:rPr lang="de-DE" sz="3200" dirty="0">
                <a:solidFill>
                  <a:schemeClr val="bg1"/>
                </a:solidFill>
              </a:rPr>
              <a:t> Operationen berücksichtigt werden, daher können wir nun</a:t>
            </a:r>
          </a:p>
          <a:p>
            <a:pPr marL="0" indent="0">
              <a:buNone/>
            </a:pPr>
            <a:r>
              <a:rPr lang="de-DE" sz="3200" dirty="0">
                <a:solidFill>
                  <a:schemeClr val="bg1"/>
                </a:solidFill>
              </a:rPr>
              <a:t>z.B., Lackieren zur Zeit </a:t>
            </a:r>
            <a:r>
              <a:rPr lang="de-DE" sz="32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</a:t>
            </a:r>
            <a:r>
              <a:rPr lang="de-DE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0</a:t>
            </a:r>
            <a:r>
              <a:rPr lang="de-DE" sz="32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entfernen</a:t>
            </a:r>
            <a:r>
              <a:rPr lang="de-DE" sz="3200" dirty="0">
                <a:solidFill>
                  <a:schemeClr val="bg1"/>
                </a:solidFill>
              </a:rPr>
              <a:t>, sofern wir zuvor Biegen und / oder Schweißen müssen.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80AC9B-5D1A-B041-A2DF-4F197BDD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6</a:t>
            </a:fld>
            <a:endParaRPr lang="de-DE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73DFDB-7DB2-D841-8649-06A5698816C8}"/>
                  </a:ext>
                </a:extLst>
              </p:cNvPr>
              <p:cNvSpPr txBox="1"/>
              <p:nvPr/>
            </p:nvSpPr>
            <p:spPr>
              <a:xfrm>
                <a:off x="11510341" y="3306754"/>
                <a:ext cx="4905997" cy="17235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de-DE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de-DE" sz="3600" i="1" baseline="-25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de-DE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de-DE" sz="3600" i="1" baseline="-25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de-DE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de-DE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36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36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𝑟𝑒𝑝𝑟𝑒𝑠𝑒𝑛𝑡𝑠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𝑎𝑣𝑒𝑟𝑎𝑔𝑒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𝑒𝑥𝑒𝑐𝑢𝑡𝑖𝑜𝑛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𝑇𝑖𝑚𝑒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𝑜𝑝𝑒𝑟𝑎𝑡𝑖𝑜𝑛𝑠</m:t>
                      </m:r>
                      <m:r>
                        <a:rPr lang="de-DE" sz="20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73DFDB-7DB2-D841-8649-06A569881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341" y="3306754"/>
                <a:ext cx="4905997" cy="1723549"/>
              </a:xfrm>
              <a:prstGeom prst="rect">
                <a:avLst/>
              </a:prstGeom>
              <a:blipFill>
                <a:blip r:embed="rId2"/>
                <a:stretch>
                  <a:fillRect t="-2206" b="-66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Gantt Chart outline">
            <a:extLst>
              <a:ext uri="{FF2B5EF4-FFF2-40B4-BE49-F238E27FC236}">
                <a16:creationId xmlns:a16="http://schemas.microsoft.com/office/drawing/2014/main" id="{C09999B4-F396-B446-88E1-8F0C19E60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7225" y="4953000"/>
            <a:ext cx="4419600" cy="4419600"/>
          </a:xfrm>
          <a:prstGeom prst="rect">
            <a:avLst/>
          </a:prstGeom>
        </p:spPr>
      </p:pic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578BADEC-1E69-CA4A-B8B7-1A21A7AFFD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77133" y="5583400"/>
            <a:ext cx="959880" cy="959880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98932CBC-7776-B14D-8C5B-01AE594F8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70075" y="7715951"/>
            <a:ext cx="959880" cy="9598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6">
                <a:extLst>
                  <a:ext uri="{FF2B5EF4-FFF2-40B4-BE49-F238E27FC236}">
                    <a16:creationId xmlns:a16="http://schemas.microsoft.com/office/drawing/2014/main" id="{F565A92C-9A90-3F48-A383-F397D529CE51}"/>
                  </a:ext>
                </a:extLst>
              </p:cNvPr>
              <p:cNvSpPr txBox="1"/>
              <p:nvPr/>
            </p:nvSpPr>
            <p:spPr>
              <a:xfrm>
                <a:off x="1192409" y="5168357"/>
                <a:ext cx="9803667" cy="2899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000" dirty="0">
                    <a:solidFill>
                      <a:schemeClr val="bg1"/>
                    </a:solidFill>
                  </a:rPr>
                  <a:t>Also haben wir alle Variablen</a:t>
                </a:r>
                <a14:m>
                  <m:oMath xmlns:m="http://schemas.openxmlformats.org/officeDocument/2006/math">
                    <m:r>
                      <a:rPr lang="de-DE" sz="3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3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de-DE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de-DE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de-DE" sz="3000" dirty="0">
                    <a:solidFill>
                      <a:schemeClr val="bg1"/>
                    </a:solidFill>
                  </a:rPr>
                  <a:t>, wo:</a:t>
                </a:r>
              </a:p>
              <a:p>
                <a:endParaRPr lang="de-DE" sz="30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3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de-DE" sz="3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 </m:t>
                    </m:r>
                    <m:r>
                      <m:rPr>
                        <m:nor/>
                      </m:rPr>
                      <a:rPr lang="de-DE" sz="3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de-DE" sz="3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3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r>
                      <m:rPr>
                        <m:nor/>
                      </m:rPr>
                      <a:rPr lang="de-DE" sz="3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de-DE" sz="3000" dirty="0">
                    <a:solidFill>
                      <a:schemeClr val="bg1"/>
                    </a:solidFill>
                  </a:rPr>
                  <a:t>,          wobei P die Summe der Ausführungszeiten aller Operationen </a:t>
                </a:r>
                <a:r>
                  <a:rPr lang="de-DE" sz="3000" b="1" dirty="0">
                    <a:solidFill>
                      <a:schemeClr val="bg1"/>
                    </a:solidFill>
                  </a:rPr>
                  <a:t>vor</a:t>
                </a:r>
                <a:r>
                  <a:rPr lang="de-DE" sz="3000" dirty="0">
                    <a:solidFill>
                      <a:schemeClr val="bg1"/>
                    </a:solidFill>
                  </a:rPr>
                  <a:t> der Betrachteten ist.</a:t>
                </a:r>
                <a:endParaRPr lang="de-DE" sz="3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3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de-DE" sz="3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m:rPr>
                        <m:nor/>
                      </m:rPr>
                      <a:rPr lang="de-DE" sz="3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de-DE" sz="3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m:rPr>
                        <m:nor/>
                      </m:rPr>
                      <a:rPr lang="de-DE" sz="3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3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de-DE" sz="3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3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 sz="3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3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de-DE" sz="3000" dirty="0">
                    <a:solidFill>
                      <a:schemeClr val="bg1"/>
                    </a:solidFill>
                  </a:rPr>
                  <a:t>,   wobei S die Summe der Ausführungszeiten aller Operationen </a:t>
                </a:r>
                <a:r>
                  <a:rPr lang="de-DE" sz="3000" b="1" dirty="0">
                    <a:solidFill>
                      <a:schemeClr val="bg1"/>
                    </a:solidFill>
                  </a:rPr>
                  <a:t>nach</a:t>
                </a:r>
                <a:r>
                  <a:rPr lang="de-DE" sz="3000" dirty="0">
                    <a:solidFill>
                      <a:schemeClr val="bg1"/>
                    </a:solidFill>
                  </a:rPr>
                  <a:t> der Betrachteten ist.</a:t>
                </a:r>
                <a:r>
                  <a:rPr lang="de-DE" sz="3000" baseline="30000" dirty="0">
                    <a:solidFill>
                      <a:schemeClr val="bg1"/>
                    </a:solidFill>
                  </a:rPr>
                  <a:t>2</a:t>
                </a:r>
                <a:r>
                  <a:rPr lang="de-DE" sz="3000" dirty="0">
                    <a:solidFill>
                      <a:schemeClr val="bg1"/>
                    </a:solidFill>
                  </a:rPr>
                  <a:t>						</a:t>
                </a:r>
                <a:endParaRPr lang="de-DE" sz="30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feld 6">
                <a:extLst>
                  <a:ext uri="{FF2B5EF4-FFF2-40B4-BE49-F238E27FC236}">
                    <a16:creationId xmlns:a16="http://schemas.microsoft.com/office/drawing/2014/main" id="{F565A92C-9A90-3F48-A383-F397D529C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409" y="5168357"/>
                <a:ext cx="9803667" cy="2899448"/>
              </a:xfrm>
              <a:prstGeom prst="rect">
                <a:avLst/>
              </a:prstGeom>
              <a:blipFill>
                <a:blip r:embed="rId7"/>
                <a:stretch>
                  <a:fillRect l="-1425" t="-2183" b="-52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49086E96-93A3-B243-8E6A-07FEF6C022FA}"/>
              </a:ext>
            </a:extLst>
          </p:cNvPr>
          <p:cNvSpPr/>
          <p:nvPr/>
        </p:nvSpPr>
        <p:spPr>
          <a:xfrm>
            <a:off x="11510341" y="2613025"/>
            <a:ext cx="4905997" cy="1387459"/>
          </a:xfrm>
          <a:prstGeom prst="rect">
            <a:avLst/>
          </a:prstGeom>
          <a:noFill/>
          <a:ln w="28575">
            <a:solidFill>
              <a:srgbClr val="0033B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EC5A18-C4CF-6C41-A8C2-0E9560AAD1FA}"/>
                  </a:ext>
                </a:extLst>
              </p:cNvPr>
              <p:cNvSpPr txBox="1"/>
              <p:nvPr/>
            </p:nvSpPr>
            <p:spPr>
              <a:xfrm>
                <a:off x="12611270" y="2707578"/>
                <a:ext cx="2904706" cy="55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𝐾𝑜𝑚𝑝𝑙𝑒𝑥𝑖𝑡</m:t>
                      </m:r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ä</m:t>
                      </m:r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br>
                  <a:rPr lang="de-DE" sz="36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endParaRPr lang="de-DE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EC5A18-C4CF-6C41-A8C2-0E9560AAD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1270" y="2707578"/>
                <a:ext cx="2904706" cy="554062"/>
              </a:xfrm>
              <a:prstGeom prst="rect">
                <a:avLst/>
              </a:prstGeom>
              <a:blipFill>
                <a:blip r:embed="rId8"/>
                <a:stretch>
                  <a:fillRect l="-5240" t="-9091" r="-6114" b="-38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0882964-3D05-9540-9052-0E174566F242}"/>
              </a:ext>
            </a:extLst>
          </p:cNvPr>
          <p:cNvGrpSpPr/>
          <p:nvPr/>
        </p:nvGrpSpPr>
        <p:grpSpPr>
          <a:xfrm>
            <a:off x="13374911" y="140140"/>
            <a:ext cx="1171882" cy="1156942"/>
            <a:chOff x="9938700" y="1688531"/>
            <a:chExt cx="1552586" cy="1532792"/>
          </a:xfrm>
        </p:grpSpPr>
        <p:pic>
          <p:nvPicPr>
            <p:cNvPr id="27" name="Google Shape;43;p2">
              <a:extLst>
                <a:ext uri="{FF2B5EF4-FFF2-40B4-BE49-F238E27FC236}">
                  <a16:creationId xmlns:a16="http://schemas.microsoft.com/office/drawing/2014/main" id="{69AE9EB6-DA91-CA46-A358-A3F590A67B85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Google Shape;55;p2">
              <a:extLst>
                <a:ext uri="{FF2B5EF4-FFF2-40B4-BE49-F238E27FC236}">
                  <a16:creationId xmlns:a16="http://schemas.microsoft.com/office/drawing/2014/main" id="{3D1077C9-497C-8E43-AEF9-AEA5C0DF4B16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Textfeld 27">
              <a:extLst>
                <a:ext uri="{FF2B5EF4-FFF2-40B4-BE49-F238E27FC236}">
                  <a16:creationId xmlns:a16="http://schemas.microsoft.com/office/drawing/2014/main" id="{DB53D6CF-8CC0-414A-8936-5FFE509CCAB7}"/>
                </a:ext>
              </a:extLst>
            </p:cNvPr>
            <p:cNvSpPr txBox="1"/>
            <p:nvPr/>
          </p:nvSpPr>
          <p:spPr>
            <a:xfrm>
              <a:off x="10490489" y="2003996"/>
              <a:ext cx="939808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CE3126-89F9-4C4F-94DC-D59C75C8AE52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31" name="Google Shape;43;p2">
              <a:extLst>
                <a:ext uri="{FF2B5EF4-FFF2-40B4-BE49-F238E27FC236}">
                  <a16:creationId xmlns:a16="http://schemas.microsoft.com/office/drawing/2014/main" id="{41E4DC55-8D13-194F-A649-078299B2E96B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Google Shape;55;p2">
              <a:extLst>
                <a:ext uri="{FF2B5EF4-FFF2-40B4-BE49-F238E27FC236}">
                  <a16:creationId xmlns:a16="http://schemas.microsoft.com/office/drawing/2014/main" id="{F89D0055-6044-3E4B-9A93-F1B3280F9910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Textfeld 27">
              <a:extLst>
                <a:ext uri="{FF2B5EF4-FFF2-40B4-BE49-F238E27FC236}">
                  <a16:creationId xmlns:a16="http://schemas.microsoft.com/office/drawing/2014/main" id="{CF4D320E-790C-6A44-9A25-079B5F4E45E8}"/>
                </a:ext>
              </a:extLst>
            </p:cNvPr>
            <p:cNvSpPr txBox="1"/>
            <p:nvPr/>
          </p:nvSpPr>
          <p:spPr>
            <a:xfrm>
              <a:off x="10509603" y="2003996"/>
              <a:ext cx="901579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F0BDCD8-3EC8-7D4A-BC4F-57D8779571B6}"/>
              </a:ext>
            </a:extLst>
          </p:cNvPr>
          <p:cNvSpPr/>
          <p:nvPr/>
        </p:nvSpPr>
        <p:spPr>
          <a:xfrm>
            <a:off x="1210130" y="8211671"/>
            <a:ext cx="15188744" cy="736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1. </a:t>
            </a:r>
            <a:r>
              <a:rPr lang="de-DE" dirty="0" err="1">
                <a:solidFill>
                  <a:schemeClr val="bg1"/>
                </a:solidFill>
              </a:rPr>
              <a:t>Venturelli</a:t>
            </a:r>
            <a:r>
              <a:rPr lang="de-DE" dirty="0">
                <a:solidFill>
                  <a:schemeClr val="bg1"/>
                </a:solidFill>
              </a:rPr>
              <a:t> 2016</a:t>
            </a:r>
          </a:p>
          <a:p>
            <a:r>
              <a:rPr lang="de-DE" dirty="0">
                <a:solidFill>
                  <a:schemeClr val="bg1"/>
                </a:solidFill>
              </a:rPr>
              <a:t>2. </a:t>
            </a:r>
            <a:r>
              <a:rPr lang="de-DE" dirty="0" err="1">
                <a:solidFill>
                  <a:schemeClr val="bg1"/>
                </a:solidFill>
              </a:rPr>
              <a:t>Kurowski</a:t>
            </a:r>
            <a:r>
              <a:rPr lang="de-DE" dirty="0">
                <a:solidFill>
                  <a:schemeClr val="bg1"/>
                </a:solidFill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372234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D2CE-E114-7245-A755-EBF56B62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Zeit Modulo </a:t>
            </a:r>
            <a:r>
              <a:rPr lang="de-DE" dirty="0" err="1">
                <a:solidFill>
                  <a:schemeClr val="bg1"/>
                </a:solidFill>
              </a:rPr>
              <a:t>Pruning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89ACC-3A58-F145-9C8A-430DC82B8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de-DE" dirty="0">
                <a:solidFill>
                  <a:schemeClr val="bg1"/>
                </a:solidFill>
              </a:rPr>
              <a:t>Die Bearbeitungszeit aller Operationstypen ist verschieden</a:t>
            </a:r>
          </a:p>
          <a:p>
            <a:pPr>
              <a:lnSpc>
                <a:spcPct val="120000"/>
              </a:lnSpc>
            </a:pPr>
            <a:r>
              <a:rPr lang="de-DE" i="1" dirty="0">
                <a:solidFill>
                  <a:schemeClr val="bg1"/>
                </a:solidFill>
              </a:rPr>
              <a:t>Biegen = </a:t>
            </a:r>
            <a:r>
              <a:rPr lang="de-DE" i="1" dirty="0" err="1">
                <a:solidFill>
                  <a:schemeClr val="bg1"/>
                </a:solidFill>
              </a:rPr>
              <a:t>mod</a:t>
            </a:r>
            <a:r>
              <a:rPr lang="de-DE" i="1" dirty="0">
                <a:solidFill>
                  <a:schemeClr val="bg1"/>
                </a:solidFill>
              </a:rPr>
              <a:t> 20sek  |  Schweißen = </a:t>
            </a:r>
            <a:r>
              <a:rPr lang="de-DE" i="1" dirty="0" err="1">
                <a:solidFill>
                  <a:schemeClr val="bg1"/>
                </a:solidFill>
              </a:rPr>
              <a:t>mod</a:t>
            </a:r>
            <a:r>
              <a:rPr lang="de-DE" i="1" dirty="0">
                <a:solidFill>
                  <a:schemeClr val="bg1"/>
                </a:solidFill>
              </a:rPr>
              <a:t> 30sek | Lackieren = </a:t>
            </a:r>
            <a:r>
              <a:rPr lang="de-DE" i="1" dirty="0" err="1">
                <a:solidFill>
                  <a:schemeClr val="bg1"/>
                </a:solidFill>
              </a:rPr>
              <a:t>mod</a:t>
            </a:r>
            <a:r>
              <a:rPr lang="de-DE" i="1" dirty="0">
                <a:solidFill>
                  <a:schemeClr val="bg1"/>
                </a:solidFill>
              </a:rPr>
              <a:t> 60sek | = </a:t>
            </a:r>
            <a:r>
              <a:rPr lang="de-DE" i="1" dirty="0" err="1">
                <a:solidFill>
                  <a:schemeClr val="bg1"/>
                </a:solidFill>
              </a:rPr>
              <a:t>mod</a:t>
            </a:r>
            <a:r>
              <a:rPr lang="de-DE" i="1" dirty="0">
                <a:solidFill>
                  <a:schemeClr val="bg1"/>
                </a:solidFill>
              </a:rPr>
              <a:t> 10sek</a:t>
            </a:r>
            <a:br>
              <a:rPr lang="de-DE" i="1" dirty="0">
                <a:solidFill>
                  <a:schemeClr val="bg1"/>
                </a:solidFill>
              </a:rPr>
            </a:br>
            <a:endParaRPr lang="de-DE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Ansatz: </a:t>
            </a:r>
            <a:r>
              <a:rPr lang="de-DE" b="1" dirty="0">
                <a:solidFill>
                  <a:schemeClr val="bg1"/>
                </a:solidFill>
              </a:rPr>
              <a:t>Aufrunden</a:t>
            </a:r>
            <a:r>
              <a:rPr lang="de-DE" dirty="0">
                <a:solidFill>
                  <a:schemeClr val="bg1"/>
                </a:solidFill>
              </a:rPr>
              <a:t> des Zeitschritts auf 30s mit kleiner Ungenauigkeit (10sec) 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bringt uns von </a:t>
            </a:r>
            <a:r>
              <a:rPr lang="de-DE" sz="4400" dirty="0">
                <a:solidFill>
                  <a:schemeClr val="bg1"/>
                </a:solidFill>
                <a:sym typeface="Wingdings" pitchFamily="2" charset="2"/>
              </a:rPr>
              <a:t>≈ </a:t>
            </a:r>
            <a:r>
              <a:rPr lang="de-DE" dirty="0">
                <a:solidFill>
                  <a:schemeClr val="bg1"/>
                </a:solidFill>
              </a:rPr>
              <a:t>2000 Zeitschritten zu </a:t>
            </a:r>
            <a:r>
              <a:rPr lang="de-DE" sz="4400" dirty="0">
                <a:solidFill>
                  <a:schemeClr val="bg1"/>
                </a:solidFill>
                <a:sym typeface="Wingdings" pitchFamily="2" charset="2"/>
              </a:rPr>
              <a:t>≈ </a:t>
            </a:r>
            <a:r>
              <a:rPr lang="de-DE" dirty="0">
                <a:solidFill>
                  <a:schemeClr val="bg1"/>
                </a:solidFill>
              </a:rPr>
              <a:t>670.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Praktischer Nutzen in der Industrie: Ungenauigkeiten können als Zeitpuffer genutzt werden.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25BABCE-099D-5840-A04C-D938E6F7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7</a:t>
            </a:fld>
            <a:endParaRPr lang="de-DE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5772E9-4E6D-E34D-8E87-C8B94E99B92B}"/>
              </a:ext>
            </a:extLst>
          </p:cNvPr>
          <p:cNvGrpSpPr/>
          <p:nvPr/>
        </p:nvGrpSpPr>
        <p:grpSpPr>
          <a:xfrm>
            <a:off x="1695450" y="4543591"/>
            <a:ext cx="9722350" cy="1620000"/>
            <a:chOff x="1695450" y="5402511"/>
            <a:chExt cx="9722350" cy="1620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11ABA2-D026-554C-8A74-A807B074CC60}"/>
                </a:ext>
              </a:extLst>
            </p:cNvPr>
            <p:cNvCxnSpPr>
              <a:cxnSpLocks/>
            </p:cNvCxnSpPr>
            <p:nvPr/>
          </p:nvCxnSpPr>
          <p:spPr>
            <a:xfrm>
              <a:off x="1695450" y="5402511"/>
              <a:ext cx="0" cy="1620000"/>
            </a:xfrm>
            <a:prstGeom prst="line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C126B94-4DEA-7D40-988A-2E9E553D46A7}"/>
                </a:ext>
              </a:extLst>
            </p:cNvPr>
            <p:cNvCxnSpPr>
              <a:cxnSpLocks/>
            </p:cNvCxnSpPr>
            <p:nvPr/>
          </p:nvCxnSpPr>
          <p:spPr>
            <a:xfrm>
              <a:off x="2413462" y="5402511"/>
              <a:ext cx="0" cy="1620000"/>
            </a:xfrm>
            <a:prstGeom prst="line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65821E8-2696-274A-9A5C-519DAA1AC40A}"/>
                </a:ext>
              </a:extLst>
            </p:cNvPr>
            <p:cNvCxnSpPr>
              <a:cxnSpLocks/>
            </p:cNvCxnSpPr>
            <p:nvPr/>
          </p:nvCxnSpPr>
          <p:spPr>
            <a:xfrm>
              <a:off x="3131474" y="5402511"/>
              <a:ext cx="0" cy="1620000"/>
            </a:xfrm>
            <a:prstGeom prst="line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F6269BB-BBE5-7243-A113-68B58EB93294}"/>
                </a:ext>
              </a:extLst>
            </p:cNvPr>
            <p:cNvCxnSpPr>
              <a:cxnSpLocks/>
            </p:cNvCxnSpPr>
            <p:nvPr/>
          </p:nvCxnSpPr>
          <p:spPr>
            <a:xfrm>
              <a:off x="3849486" y="5402511"/>
              <a:ext cx="0" cy="1620000"/>
            </a:xfrm>
            <a:prstGeom prst="line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157A0D1-CB02-EB48-B5F9-7FB7AEFD9C7B}"/>
                </a:ext>
              </a:extLst>
            </p:cNvPr>
            <p:cNvCxnSpPr>
              <a:cxnSpLocks/>
            </p:cNvCxnSpPr>
            <p:nvPr/>
          </p:nvCxnSpPr>
          <p:spPr>
            <a:xfrm>
              <a:off x="4567498" y="5402511"/>
              <a:ext cx="0" cy="1620000"/>
            </a:xfrm>
            <a:prstGeom prst="line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04E825F-9E78-074D-B82A-653EC27B2D77}"/>
                </a:ext>
              </a:extLst>
            </p:cNvPr>
            <p:cNvCxnSpPr>
              <a:cxnSpLocks/>
            </p:cNvCxnSpPr>
            <p:nvPr/>
          </p:nvCxnSpPr>
          <p:spPr>
            <a:xfrm>
              <a:off x="8169898" y="5402511"/>
              <a:ext cx="0" cy="1620000"/>
            </a:xfrm>
            <a:prstGeom prst="line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36EECC7-589C-AF46-AACC-B456CDC281D6}"/>
                </a:ext>
              </a:extLst>
            </p:cNvPr>
            <p:cNvCxnSpPr>
              <a:cxnSpLocks/>
            </p:cNvCxnSpPr>
            <p:nvPr/>
          </p:nvCxnSpPr>
          <p:spPr>
            <a:xfrm>
              <a:off x="10335166" y="5402511"/>
              <a:ext cx="0" cy="1620000"/>
            </a:xfrm>
            <a:prstGeom prst="line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57A8AAA-CB87-0642-B0BB-0126F42A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054456" y="5402511"/>
              <a:ext cx="0" cy="1620000"/>
            </a:xfrm>
            <a:prstGeom prst="line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4C72711-CA4F-E44F-8801-24AB1D48B625}"/>
                </a:ext>
              </a:extLst>
            </p:cNvPr>
            <p:cNvCxnSpPr>
              <a:cxnSpLocks/>
            </p:cNvCxnSpPr>
            <p:nvPr/>
          </p:nvCxnSpPr>
          <p:spPr>
            <a:xfrm>
              <a:off x="2772468" y="5402511"/>
              <a:ext cx="0" cy="1620000"/>
            </a:xfrm>
            <a:prstGeom prst="line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ADF1DA2-219B-9241-98A1-3FDB074BDCBC}"/>
                </a:ext>
              </a:extLst>
            </p:cNvPr>
            <p:cNvCxnSpPr>
              <a:cxnSpLocks/>
            </p:cNvCxnSpPr>
            <p:nvPr/>
          </p:nvCxnSpPr>
          <p:spPr>
            <a:xfrm>
              <a:off x="3490480" y="5402511"/>
              <a:ext cx="0" cy="1620000"/>
            </a:xfrm>
            <a:prstGeom prst="line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0C6D6B9-635C-1D44-B2E9-0BE8AC3AD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08492" y="5402511"/>
              <a:ext cx="0" cy="1620000"/>
            </a:xfrm>
            <a:prstGeom prst="line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11C9CCE-7552-B54D-A21E-F53E395C4C7F}"/>
                </a:ext>
              </a:extLst>
            </p:cNvPr>
            <p:cNvCxnSpPr>
              <a:cxnSpLocks/>
            </p:cNvCxnSpPr>
            <p:nvPr/>
          </p:nvCxnSpPr>
          <p:spPr>
            <a:xfrm>
              <a:off x="4926500" y="5402511"/>
              <a:ext cx="0" cy="1620000"/>
            </a:xfrm>
            <a:prstGeom prst="line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F8E8AFD-D2B5-6740-A993-0B2A4B156376}"/>
                </a:ext>
              </a:extLst>
            </p:cNvPr>
            <p:cNvCxnSpPr>
              <a:cxnSpLocks/>
            </p:cNvCxnSpPr>
            <p:nvPr/>
          </p:nvCxnSpPr>
          <p:spPr>
            <a:xfrm>
              <a:off x="7087264" y="5402511"/>
              <a:ext cx="0" cy="1620000"/>
            </a:xfrm>
            <a:prstGeom prst="line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B7EC819-EF9A-9148-821F-C4B5CE4C1524}"/>
                </a:ext>
              </a:extLst>
            </p:cNvPr>
            <p:cNvCxnSpPr>
              <a:cxnSpLocks/>
            </p:cNvCxnSpPr>
            <p:nvPr/>
          </p:nvCxnSpPr>
          <p:spPr>
            <a:xfrm>
              <a:off x="9252532" y="5402511"/>
              <a:ext cx="0" cy="1620000"/>
            </a:xfrm>
            <a:prstGeom prst="line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8A4C21E-FDDF-C44E-9E11-649D133F7413}"/>
                </a:ext>
              </a:extLst>
            </p:cNvPr>
            <p:cNvCxnSpPr>
              <a:cxnSpLocks/>
            </p:cNvCxnSpPr>
            <p:nvPr/>
          </p:nvCxnSpPr>
          <p:spPr>
            <a:xfrm>
              <a:off x="11417800" y="5402511"/>
              <a:ext cx="0" cy="1620000"/>
            </a:xfrm>
            <a:prstGeom prst="line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FC4866-55E4-7949-A5D3-0B61B9F36C99}"/>
              </a:ext>
            </a:extLst>
          </p:cNvPr>
          <p:cNvGrpSpPr/>
          <p:nvPr/>
        </p:nvGrpSpPr>
        <p:grpSpPr>
          <a:xfrm>
            <a:off x="1695450" y="4739024"/>
            <a:ext cx="13860639" cy="400110"/>
            <a:chOff x="1695450" y="5506504"/>
            <a:chExt cx="13860639" cy="40011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36F654A-9675-A14E-943A-70A42CECB111}"/>
                </a:ext>
              </a:extLst>
            </p:cNvPr>
            <p:cNvSpPr txBox="1"/>
            <p:nvPr/>
          </p:nvSpPr>
          <p:spPr>
            <a:xfrm>
              <a:off x="11731531" y="5506504"/>
              <a:ext cx="38245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solidFill>
                    <a:schemeClr val="bg1"/>
                  </a:solidFill>
                </a:rPr>
                <a:t>13 Zeitschritte à 20 </a:t>
              </a:r>
              <a:r>
                <a:rPr lang="de-DE" sz="2000" dirty="0" err="1">
                  <a:solidFill>
                    <a:schemeClr val="bg1"/>
                  </a:solidFill>
                </a:rPr>
                <a:t>sek</a:t>
              </a:r>
              <a:r>
                <a:rPr lang="de-DE" sz="2000" dirty="0">
                  <a:solidFill>
                    <a:schemeClr val="bg1"/>
                  </a:solidFill>
                </a:rPr>
                <a:t> Biegen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D493ED-3C09-5140-BFCB-E276BBAD39E5}"/>
                </a:ext>
              </a:extLst>
            </p:cNvPr>
            <p:cNvSpPr/>
            <p:nvPr/>
          </p:nvSpPr>
          <p:spPr>
            <a:xfrm>
              <a:off x="1695450" y="5526559"/>
              <a:ext cx="720000" cy="3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FDAA95-FADE-004E-AEB7-667A79FD46FA}"/>
                </a:ext>
              </a:extLst>
            </p:cNvPr>
            <p:cNvSpPr/>
            <p:nvPr/>
          </p:nvSpPr>
          <p:spPr>
            <a:xfrm>
              <a:off x="2415631" y="5526559"/>
              <a:ext cx="720000" cy="3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398C82-406F-D045-8F96-89D049282264}"/>
                </a:ext>
              </a:extLst>
            </p:cNvPr>
            <p:cNvSpPr/>
            <p:nvPr/>
          </p:nvSpPr>
          <p:spPr>
            <a:xfrm>
              <a:off x="3135812" y="5526559"/>
              <a:ext cx="720000" cy="3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7C84B9-143C-964C-80CD-A48304A36333}"/>
                </a:ext>
              </a:extLst>
            </p:cNvPr>
            <p:cNvSpPr/>
            <p:nvPr/>
          </p:nvSpPr>
          <p:spPr>
            <a:xfrm>
              <a:off x="3855993" y="5526559"/>
              <a:ext cx="720000" cy="3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A868321-48D8-C348-BAE6-58C30E0E922B}"/>
                </a:ext>
              </a:extLst>
            </p:cNvPr>
            <p:cNvSpPr/>
            <p:nvPr/>
          </p:nvSpPr>
          <p:spPr>
            <a:xfrm>
              <a:off x="5296355" y="5526559"/>
              <a:ext cx="720000" cy="3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30835F-2C13-224B-A58D-234AF3AAC4F4}"/>
                </a:ext>
              </a:extLst>
            </p:cNvPr>
            <p:cNvSpPr/>
            <p:nvPr/>
          </p:nvSpPr>
          <p:spPr>
            <a:xfrm>
              <a:off x="6736717" y="5526559"/>
              <a:ext cx="720000" cy="3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C4590C-D8C6-3A46-BB38-E14FFC71581D}"/>
                </a:ext>
              </a:extLst>
            </p:cNvPr>
            <p:cNvSpPr/>
            <p:nvPr/>
          </p:nvSpPr>
          <p:spPr>
            <a:xfrm>
              <a:off x="8177079" y="5526559"/>
              <a:ext cx="720000" cy="3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82C89A-47C1-0347-9EE3-EC9A9537BB5D}"/>
                </a:ext>
              </a:extLst>
            </p:cNvPr>
            <p:cNvSpPr/>
            <p:nvPr/>
          </p:nvSpPr>
          <p:spPr>
            <a:xfrm>
              <a:off x="4576174" y="5526559"/>
              <a:ext cx="720000" cy="3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C9AEC0-1B11-A745-A3F8-A93A0E3E0197}"/>
                </a:ext>
              </a:extLst>
            </p:cNvPr>
            <p:cNvSpPr/>
            <p:nvPr/>
          </p:nvSpPr>
          <p:spPr>
            <a:xfrm>
              <a:off x="6016536" y="5526559"/>
              <a:ext cx="720000" cy="3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A7A7CA-2648-9047-9A33-DB00B16C4B4D}"/>
                </a:ext>
              </a:extLst>
            </p:cNvPr>
            <p:cNvSpPr/>
            <p:nvPr/>
          </p:nvSpPr>
          <p:spPr>
            <a:xfrm>
              <a:off x="7456898" y="5526559"/>
              <a:ext cx="720000" cy="3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7DFC7B-578C-894E-AF9B-272E6F8C437C}"/>
                </a:ext>
              </a:extLst>
            </p:cNvPr>
            <p:cNvSpPr/>
            <p:nvPr/>
          </p:nvSpPr>
          <p:spPr>
            <a:xfrm>
              <a:off x="8897260" y="5526559"/>
              <a:ext cx="720000" cy="3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466C9E3-D8F1-A545-917D-F2BF0E1A9918}"/>
                </a:ext>
              </a:extLst>
            </p:cNvPr>
            <p:cNvSpPr/>
            <p:nvPr/>
          </p:nvSpPr>
          <p:spPr>
            <a:xfrm>
              <a:off x="9617441" y="5526559"/>
              <a:ext cx="720000" cy="3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FB47D06-1732-7441-B7F3-F15E5BEE596D}"/>
                </a:ext>
              </a:extLst>
            </p:cNvPr>
            <p:cNvSpPr/>
            <p:nvPr/>
          </p:nvSpPr>
          <p:spPr>
            <a:xfrm>
              <a:off x="10337622" y="5526559"/>
              <a:ext cx="720000" cy="360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A6C2DE-4A5B-A44C-9703-B7265D5FE43F}"/>
                </a:ext>
              </a:extLst>
            </p:cNvPr>
            <p:cNvSpPr/>
            <p:nvPr/>
          </p:nvSpPr>
          <p:spPr>
            <a:xfrm>
              <a:off x="11057800" y="5526559"/>
              <a:ext cx="360000" cy="360000"/>
            </a:xfrm>
            <a:prstGeom prst="rect">
              <a:avLst/>
            </a:prstGeom>
            <a:solidFill>
              <a:srgbClr val="FF000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4655598-FCFB-6442-A1F7-11795A24A811}"/>
              </a:ext>
            </a:extLst>
          </p:cNvPr>
          <p:cNvGrpSpPr/>
          <p:nvPr/>
        </p:nvGrpSpPr>
        <p:grpSpPr>
          <a:xfrm>
            <a:off x="1695450" y="5678929"/>
            <a:ext cx="13892723" cy="400110"/>
            <a:chOff x="1695450" y="6377829"/>
            <a:chExt cx="13892723" cy="40011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140E79-59F3-164A-8346-EC74716149DA}"/>
                </a:ext>
              </a:extLst>
            </p:cNvPr>
            <p:cNvSpPr txBox="1"/>
            <p:nvPr/>
          </p:nvSpPr>
          <p:spPr>
            <a:xfrm>
              <a:off x="11763615" y="6377829"/>
              <a:ext cx="38245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solidFill>
                    <a:schemeClr val="bg1"/>
                  </a:solidFill>
                </a:rPr>
                <a:t>9 Zeitschritte à 30 </a:t>
              </a:r>
              <a:r>
                <a:rPr lang="de-DE" sz="2000" dirty="0" err="1">
                  <a:solidFill>
                    <a:schemeClr val="bg1"/>
                  </a:solidFill>
                </a:rPr>
                <a:t>sek</a:t>
              </a:r>
              <a:r>
                <a:rPr lang="de-DE" sz="2000" dirty="0">
                  <a:solidFill>
                    <a:schemeClr val="bg1"/>
                  </a:solidFill>
                </a:rPr>
                <a:t> Schweißen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BDC74E-4BC3-534E-9468-B5ED35FA795A}"/>
                </a:ext>
              </a:extLst>
            </p:cNvPr>
            <p:cNvSpPr/>
            <p:nvPr/>
          </p:nvSpPr>
          <p:spPr>
            <a:xfrm>
              <a:off x="1695450" y="6397884"/>
              <a:ext cx="1080000" cy="360000"/>
            </a:xfrm>
            <a:prstGeom prst="rect">
              <a:avLst/>
            </a:prstGeom>
            <a:solidFill>
              <a:srgbClr val="0033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62C0CA2-8F78-D947-BF13-51AB476D9B15}"/>
                </a:ext>
              </a:extLst>
            </p:cNvPr>
            <p:cNvSpPr/>
            <p:nvPr/>
          </p:nvSpPr>
          <p:spPr>
            <a:xfrm>
              <a:off x="2775744" y="6397884"/>
              <a:ext cx="1080000" cy="360000"/>
            </a:xfrm>
            <a:prstGeom prst="rect">
              <a:avLst/>
            </a:prstGeom>
            <a:solidFill>
              <a:srgbClr val="0033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347A4B-3FE7-A040-AEB4-0F631EFB51EB}"/>
                </a:ext>
              </a:extLst>
            </p:cNvPr>
            <p:cNvSpPr/>
            <p:nvPr/>
          </p:nvSpPr>
          <p:spPr>
            <a:xfrm>
              <a:off x="3856038" y="6397884"/>
              <a:ext cx="1080000" cy="360000"/>
            </a:xfrm>
            <a:prstGeom prst="rect">
              <a:avLst/>
            </a:prstGeom>
            <a:solidFill>
              <a:srgbClr val="0033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18C0556-FA0A-BD4B-97C6-A4DDD1FBB37D}"/>
                </a:ext>
              </a:extLst>
            </p:cNvPr>
            <p:cNvSpPr/>
            <p:nvPr/>
          </p:nvSpPr>
          <p:spPr>
            <a:xfrm>
              <a:off x="4936332" y="6397884"/>
              <a:ext cx="1080000" cy="360000"/>
            </a:xfrm>
            <a:prstGeom prst="rect">
              <a:avLst/>
            </a:prstGeom>
            <a:solidFill>
              <a:srgbClr val="0033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B7B0CED-20D5-7C45-A0B9-94AB640A8147}"/>
                </a:ext>
              </a:extLst>
            </p:cNvPr>
            <p:cNvSpPr/>
            <p:nvPr/>
          </p:nvSpPr>
          <p:spPr>
            <a:xfrm>
              <a:off x="7096920" y="6397884"/>
              <a:ext cx="1080000" cy="360000"/>
            </a:xfrm>
            <a:prstGeom prst="rect">
              <a:avLst/>
            </a:prstGeom>
            <a:solidFill>
              <a:srgbClr val="0033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121499D-4309-CF44-BDFD-B11448E9D452}"/>
                </a:ext>
              </a:extLst>
            </p:cNvPr>
            <p:cNvSpPr/>
            <p:nvPr/>
          </p:nvSpPr>
          <p:spPr>
            <a:xfrm>
              <a:off x="9257508" y="6397884"/>
              <a:ext cx="1080000" cy="360000"/>
            </a:xfrm>
            <a:prstGeom prst="rect">
              <a:avLst/>
            </a:prstGeom>
            <a:solidFill>
              <a:srgbClr val="0033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872625D-F9C6-7045-8123-819E3B8C8568}"/>
                </a:ext>
              </a:extLst>
            </p:cNvPr>
            <p:cNvSpPr/>
            <p:nvPr/>
          </p:nvSpPr>
          <p:spPr>
            <a:xfrm>
              <a:off x="6016626" y="6397884"/>
              <a:ext cx="1080000" cy="360000"/>
            </a:xfrm>
            <a:prstGeom prst="rect">
              <a:avLst/>
            </a:prstGeom>
            <a:solidFill>
              <a:srgbClr val="0033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C39ADC-F83D-E949-8CEC-6191A6B3A234}"/>
                </a:ext>
              </a:extLst>
            </p:cNvPr>
            <p:cNvSpPr/>
            <p:nvPr/>
          </p:nvSpPr>
          <p:spPr>
            <a:xfrm>
              <a:off x="8177214" y="6397884"/>
              <a:ext cx="1080000" cy="360000"/>
            </a:xfrm>
            <a:prstGeom prst="rect">
              <a:avLst/>
            </a:prstGeom>
            <a:solidFill>
              <a:srgbClr val="0033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886D7AA-C1CA-5641-8307-910A5ED3E4C7}"/>
                </a:ext>
              </a:extLst>
            </p:cNvPr>
            <p:cNvSpPr/>
            <p:nvPr/>
          </p:nvSpPr>
          <p:spPr>
            <a:xfrm>
              <a:off x="10337800" y="6397884"/>
              <a:ext cx="1080000" cy="360000"/>
            </a:xfrm>
            <a:prstGeom prst="rect">
              <a:avLst/>
            </a:prstGeom>
            <a:solidFill>
              <a:srgbClr val="0033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F467699-A34E-494A-8807-4A72C686DA17}"/>
              </a:ext>
            </a:extLst>
          </p:cNvPr>
          <p:cNvSpPr txBox="1"/>
          <p:nvPr/>
        </p:nvSpPr>
        <p:spPr>
          <a:xfrm>
            <a:off x="2754678" y="4042713"/>
            <a:ext cx="2272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>
                <a:solidFill>
                  <a:schemeClr val="bg1"/>
                </a:solidFill>
              </a:rPr>
              <a:t>10 </a:t>
            </a:r>
            <a:r>
              <a:rPr lang="de-DE" sz="2000" dirty="0" err="1">
                <a:solidFill>
                  <a:schemeClr val="bg1"/>
                </a:solidFill>
              </a:rPr>
              <a:t>sek</a:t>
            </a:r>
            <a:r>
              <a:rPr lang="de-DE" sz="2000" dirty="0">
                <a:solidFill>
                  <a:schemeClr val="bg1"/>
                </a:solidFill>
              </a:rPr>
              <a:t> Zeitschritte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79B0069-BED7-6546-A615-C6A720058E9F}"/>
              </a:ext>
            </a:extLst>
          </p:cNvPr>
          <p:cNvSpPr txBox="1"/>
          <p:nvPr/>
        </p:nvSpPr>
        <p:spPr>
          <a:xfrm>
            <a:off x="7019992" y="4042713"/>
            <a:ext cx="2272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30 </a:t>
            </a:r>
            <a:r>
              <a:rPr lang="de-DE" sz="2000" dirty="0" err="1">
                <a:solidFill>
                  <a:schemeClr val="bg1"/>
                </a:solidFill>
              </a:rPr>
              <a:t>sek</a:t>
            </a:r>
            <a:r>
              <a:rPr lang="de-DE" sz="2000" dirty="0">
                <a:solidFill>
                  <a:schemeClr val="bg1"/>
                </a:solidFill>
              </a:rPr>
              <a:t> Zeitschritte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EFA19A-7C97-154E-B16F-912921D60858}"/>
              </a:ext>
            </a:extLst>
          </p:cNvPr>
          <p:cNvSpPr txBox="1"/>
          <p:nvPr/>
        </p:nvSpPr>
        <p:spPr>
          <a:xfrm>
            <a:off x="4887335" y="3950381"/>
            <a:ext cx="2272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>
                <a:solidFill>
                  <a:schemeClr val="bg1"/>
                </a:solidFill>
              </a:rPr>
              <a:t>≈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5E7968D-F547-2A4D-BE37-8EC67B6484D5}"/>
              </a:ext>
            </a:extLst>
          </p:cNvPr>
          <p:cNvGrpSpPr/>
          <p:nvPr/>
        </p:nvGrpSpPr>
        <p:grpSpPr>
          <a:xfrm>
            <a:off x="13374911" y="140140"/>
            <a:ext cx="1171882" cy="1156942"/>
            <a:chOff x="9938700" y="1688531"/>
            <a:chExt cx="1552586" cy="1532792"/>
          </a:xfrm>
        </p:grpSpPr>
        <p:pic>
          <p:nvPicPr>
            <p:cNvPr id="71" name="Google Shape;43;p2">
              <a:extLst>
                <a:ext uri="{FF2B5EF4-FFF2-40B4-BE49-F238E27FC236}">
                  <a16:creationId xmlns:a16="http://schemas.microsoft.com/office/drawing/2014/main" id="{93C54478-C8C7-8D42-9E01-805D91CBBDE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55;p2">
              <a:extLst>
                <a:ext uri="{FF2B5EF4-FFF2-40B4-BE49-F238E27FC236}">
                  <a16:creationId xmlns:a16="http://schemas.microsoft.com/office/drawing/2014/main" id="{E327410B-4799-3C47-BBAC-554314972130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Textfeld 27">
              <a:extLst>
                <a:ext uri="{FF2B5EF4-FFF2-40B4-BE49-F238E27FC236}">
                  <a16:creationId xmlns:a16="http://schemas.microsoft.com/office/drawing/2014/main" id="{655D74C4-4F9D-AB46-B57B-578761087A5E}"/>
                </a:ext>
              </a:extLst>
            </p:cNvPr>
            <p:cNvSpPr txBox="1"/>
            <p:nvPr/>
          </p:nvSpPr>
          <p:spPr>
            <a:xfrm>
              <a:off x="10490489" y="2003996"/>
              <a:ext cx="939808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9EA389F-7C70-1540-931B-603F31DB94A1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75" name="Google Shape;43;p2">
              <a:extLst>
                <a:ext uri="{FF2B5EF4-FFF2-40B4-BE49-F238E27FC236}">
                  <a16:creationId xmlns:a16="http://schemas.microsoft.com/office/drawing/2014/main" id="{214D6535-3F32-4645-928F-BAA92E5BA77C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55;p2">
              <a:extLst>
                <a:ext uri="{FF2B5EF4-FFF2-40B4-BE49-F238E27FC236}">
                  <a16:creationId xmlns:a16="http://schemas.microsoft.com/office/drawing/2014/main" id="{5ECC66BD-283C-6B41-A61F-20764ACCE2ED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Textfeld 27">
              <a:extLst>
                <a:ext uri="{FF2B5EF4-FFF2-40B4-BE49-F238E27FC236}">
                  <a16:creationId xmlns:a16="http://schemas.microsoft.com/office/drawing/2014/main" id="{5A8B3E14-65C2-2745-9A90-CD6E0F1BFFF5}"/>
                </a:ext>
              </a:extLst>
            </p:cNvPr>
            <p:cNvSpPr txBox="1"/>
            <p:nvPr/>
          </p:nvSpPr>
          <p:spPr>
            <a:xfrm>
              <a:off x="10509603" y="2003996"/>
              <a:ext cx="901579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942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5DD3B2C1-C2E2-7649-9EBC-166990C7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10" y="3438555"/>
            <a:ext cx="4902200" cy="1422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8C2018-579C-194C-8ED4-7B6D0C2A7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55"/>
          <a:stretch/>
        </p:blipFill>
        <p:spPr>
          <a:xfrm>
            <a:off x="10581773" y="8318006"/>
            <a:ext cx="4824669" cy="6012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6B4A0E-20B9-9B46-9983-0BB52870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Mathematische Formulierung des JSSP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3DF09-887D-4F43-A10A-D024D7AB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079613-0965-4249-8917-25680E44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8</a:t>
            </a:fld>
            <a:endParaRPr lang="de-DE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84AD90-0068-8347-823A-A20F5F1A4057}"/>
                  </a:ext>
                </a:extLst>
              </p:cNvPr>
              <p:cNvSpPr txBox="1"/>
              <p:nvPr/>
            </p:nvSpPr>
            <p:spPr>
              <a:xfrm>
                <a:off x="11920160" y="7750909"/>
                <a:ext cx="21478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𝑃𝑟𝑒𝑐𝑒𝑛𝑑𝑒𝑛𝑐𝑒</m:t>
                      </m:r>
                    </m:oMath>
                  </m:oMathPara>
                </a14:m>
                <a:endParaRPr lang="de-DE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84AD90-0068-8347-823A-A20F5F1A4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0160" y="7750909"/>
                <a:ext cx="2147896" cy="430887"/>
              </a:xfrm>
              <a:prstGeom prst="rect">
                <a:avLst/>
              </a:prstGeom>
              <a:blipFill>
                <a:blip r:embed="rId5"/>
                <a:stretch>
                  <a:fillRect l="-3529" r="-3529" b="-5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7">
            <a:extLst>
              <a:ext uri="{FF2B5EF4-FFF2-40B4-BE49-F238E27FC236}">
                <a16:creationId xmlns:a16="http://schemas.microsoft.com/office/drawing/2014/main" id="{C82AA0AC-22C3-4B0A-A60F-BA4D621F6C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442" r="23476"/>
          <a:stretch/>
        </p:blipFill>
        <p:spPr>
          <a:xfrm>
            <a:off x="9089295" y="2470480"/>
            <a:ext cx="6428969" cy="6449143"/>
          </a:xfrm>
          <a:prstGeom prst="rect">
            <a:avLst/>
          </a:prstGeom>
        </p:spPr>
      </p:pic>
      <p:sp>
        <p:nvSpPr>
          <p:cNvPr id="20" name="Freeform 10">
            <a:extLst>
              <a:ext uri="{FF2B5EF4-FFF2-40B4-BE49-F238E27FC236}">
                <a16:creationId xmlns:a16="http://schemas.microsoft.com/office/drawing/2014/main" id="{BA460C6F-1CA7-4691-9D59-0DF48EDF64CE}"/>
              </a:ext>
            </a:extLst>
          </p:cNvPr>
          <p:cNvSpPr/>
          <p:nvPr/>
        </p:nvSpPr>
        <p:spPr>
          <a:xfrm>
            <a:off x="8520842" y="5181613"/>
            <a:ext cx="568453" cy="985384"/>
          </a:xfrm>
          <a:custGeom>
            <a:avLst/>
            <a:gdLst>
              <a:gd name="connsiteX0" fmla="*/ 0 w 2946400"/>
              <a:gd name="connsiteY0" fmla="*/ 0 h 4051315"/>
              <a:gd name="connsiteX1" fmla="*/ 2946400 w 2946400"/>
              <a:gd name="connsiteY1" fmla="*/ 2025657 h 4051315"/>
              <a:gd name="connsiteX2" fmla="*/ 0 w 2946400"/>
              <a:gd name="connsiteY2" fmla="*/ 4051315 h 4051315"/>
              <a:gd name="connsiteX3" fmla="*/ 0 w 2946400"/>
              <a:gd name="connsiteY3" fmla="*/ 3213103 h 4051315"/>
              <a:gd name="connsiteX4" fmla="*/ 1727188 w 2946400"/>
              <a:gd name="connsiteY4" fmla="*/ 2025657 h 4051315"/>
              <a:gd name="connsiteX5" fmla="*/ 0 w 2946400"/>
              <a:gd name="connsiteY5" fmla="*/ 838211 h 405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6400" h="4051315">
                <a:moveTo>
                  <a:pt x="0" y="0"/>
                </a:moveTo>
                <a:lnTo>
                  <a:pt x="2946400" y="2025657"/>
                </a:lnTo>
                <a:lnTo>
                  <a:pt x="0" y="4051315"/>
                </a:lnTo>
                <a:lnTo>
                  <a:pt x="0" y="3213103"/>
                </a:lnTo>
                <a:lnTo>
                  <a:pt x="1727188" y="2025657"/>
                </a:lnTo>
                <a:lnTo>
                  <a:pt x="0" y="838211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98B1AF6B-B871-46EA-8239-1C55892B1704}"/>
                  </a:ext>
                </a:extLst>
              </p:cNvPr>
              <p:cNvSpPr txBox="1"/>
              <p:nvPr/>
            </p:nvSpPr>
            <p:spPr>
              <a:xfrm>
                <a:off x="2497568" y="3186958"/>
                <a:ext cx="2334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𝐸𝑖𝑛𝑑𝑒𝑢𝑡𝑖𝑔𝑘𝑒𝑖𝑡</m:t>
                      </m:r>
                    </m:oMath>
                  </m:oMathPara>
                </a14:m>
                <a:endParaRPr lang="de-DE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98B1AF6B-B871-46EA-8239-1C55892B1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68" y="3186958"/>
                <a:ext cx="233474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51DBAD8-CCDD-B34D-BA20-CA7DBD8A1326}"/>
              </a:ext>
            </a:extLst>
          </p:cNvPr>
          <p:cNvGrpSpPr/>
          <p:nvPr/>
        </p:nvGrpSpPr>
        <p:grpSpPr>
          <a:xfrm>
            <a:off x="13374911" y="140140"/>
            <a:ext cx="1171882" cy="1156942"/>
            <a:chOff x="9938700" y="1688531"/>
            <a:chExt cx="1552586" cy="1532792"/>
          </a:xfrm>
        </p:grpSpPr>
        <p:pic>
          <p:nvPicPr>
            <p:cNvPr id="24" name="Google Shape;43;p2">
              <a:extLst>
                <a:ext uri="{FF2B5EF4-FFF2-40B4-BE49-F238E27FC236}">
                  <a16:creationId xmlns:a16="http://schemas.microsoft.com/office/drawing/2014/main" id="{998409FB-3869-504F-9647-8002F758E10A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Google Shape;55;p2">
              <a:extLst>
                <a:ext uri="{FF2B5EF4-FFF2-40B4-BE49-F238E27FC236}">
                  <a16:creationId xmlns:a16="http://schemas.microsoft.com/office/drawing/2014/main" id="{1ECA0631-1389-4C44-874D-88E724B9566A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Textfeld 27">
              <a:extLst>
                <a:ext uri="{FF2B5EF4-FFF2-40B4-BE49-F238E27FC236}">
                  <a16:creationId xmlns:a16="http://schemas.microsoft.com/office/drawing/2014/main" id="{12393EDB-B0F5-8F42-8A64-FC2C3504BF4B}"/>
                </a:ext>
              </a:extLst>
            </p:cNvPr>
            <p:cNvSpPr txBox="1"/>
            <p:nvPr/>
          </p:nvSpPr>
          <p:spPr>
            <a:xfrm>
              <a:off x="10490489" y="2003996"/>
              <a:ext cx="939808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DD6CC8-9151-2E4F-88DE-F20D2B73A8AC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28" name="Google Shape;43;p2">
              <a:extLst>
                <a:ext uri="{FF2B5EF4-FFF2-40B4-BE49-F238E27FC236}">
                  <a16:creationId xmlns:a16="http://schemas.microsoft.com/office/drawing/2014/main" id="{EC65E06D-B3C0-C847-95DD-25FCB4B999D0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55;p2">
              <a:extLst>
                <a:ext uri="{FF2B5EF4-FFF2-40B4-BE49-F238E27FC236}">
                  <a16:creationId xmlns:a16="http://schemas.microsoft.com/office/drawing/2014/main" id="{76F34028-4A65-C144-B63A-D32DB4C4380C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Textfeld 27">
              <a:extLst>
                <a:ext uri="{FF2B5EF4-FFF2-40B4-BE49-F238E27FC236}">
                  <a16:creationId xmlns:a16="http://schemas.microsoft.com/office/drawing/2014/main" id="{E6B6691E-C2F9-164D-99BB-A2C0C6427536}"/>
                </a:ext>
              </a:extLst>
            </p:cNvPr>
            <p:cNvSpPr txBox="1"/>
            <p:nvPr/>
          </p:nvSpPr>
          <p:spPr>
            <a:xfrm>
              <a:off x="10509603" y="2003996"/>
              <a:ext cx="901579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951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CD6B3B7-CA5A-6A48-92D4-09A52AB08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76" y="5020251"/>
            <a:ext cx="3886200" cy="12319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C869065-F2B1-6340-9252-760FBAF1C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10" y="3438555"/>
            <a:ext cx="4902200" cy="1422400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BD4632FD-B811-4CDA-B6BB-681F6C3117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442" r="23476"/>
          <a:stretch/>
        </p:blipFill>
        <p:spPr>
          <a:xfrm>
            <a:off x="9089295" y="2470480"/>
            <a:ext cx="6428969" cy="6449143"/>
          </a:xfrm>
          <a:prstGeom prst="rect">
            <a:avLst/>
          </a:prstGeom>
        </p:spPr>
      </p:pic>
      <p:sp>
        <p:nvSpPr>
          <p:cNvPr id="20" name="Freeform 10">
            <a:extLst>
              <a:ext uri="{FF2B5EF4-FFF2-40B4-BE49-F238E27FC236}">
                <a16:creationId xmlns:a16="http://schemas.microsoft.com/office/drawing/2014/main" id="{BA460C6F-1CA7-4691-9D59-0DF48EDF64CE}"/>
              </a:ext>
            </a:extLst>
          </p:cNvPr>
          <p:cNvSpPr/>
          <p:nvPr/>
        </p:nvSpPr>
        <p:spPr>
          <a:xfrm>
            <a:off x="8520842" y="5181613"/>
            <a:ext cx="568453" cy="985384"/>
          </a:xfrm>
          <a:custGeom>
            <a:avLst/>
            <a:gdLst>
              <a:gd name="connsiteX0" fmla="*/ 0 w 2946400"/>
              <a:gd name="connsiteY0" fmla="*/ 0 h 4051315"/>
              <a:gd name="connsiteX1" fmla="*/ 2946400 w 2946400"/>
              <a:gd name="connsiteY1" fmla="*/ 2025657 h 4051315"/>
              <a:gd name="connsiteX2" fmla="*/ 0 w 2946400"/>
              <a:gd name="connsiteY2" fmla="*/ 4051315 h 4051315"/>
              <a:gd name="connsiteX3" fmla="*/ 0 w 2946400"/>
              <a:gd name="connsiteY3" fmla="*/ 3213103 h 4051315"/>
              <a:gd name="connsiteX4" fmla="*/ 1727188 w 2946400"/>
              <a:gd name="connsiteY4" fmla="*/ 2025657 h 4051315"/>
              <a:gd name="connsiteX5" fmla="*/ 0 w 2946400"/>
              <a:gd name="connsiteY5" fmla="*/ 838211 h 405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6400" h="4051315">
                <a:moveTo>
                  <a:pt x="0" y="0"/>
                </a:moveTo>
                <a:lnTo>
                  <a:pt x="2946400" y="2025657"/>
                </a:lnTo>
                <a:lnTo>
                  <a:pt x="0" y="4051315"/>
                </a:lnTo>
                <a:lnTo>
                  <a:pt x="0" y="3213103"/>
                </a:lnTo>
                <a:lnTo>
                  <a:pt x="1727188" y="2025657"/>
                </a:lnTo>
                <a:lnTo>
                  <a:pt x="0" y="838211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C334AAE-D24F-47DB-9779-91BE4CBF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Mathematische Formulierung des JSSP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923A76-24E6-FC43-85AD-4D7DF07B2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D7ED1FB-AC05-8A4C-9055-7E5A041F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C53F-9A8F-634D-9A45-6AA3A656DAC4}" type="slidenum">
              <a:rPr lang="de-DE" smtClean="0">
                <a:solidFill>
                  <a:schemeClr val="bg1"/>
                </a:solidFill>
              </a:rPr>
              <a:t>9</a:t>
            </a:fld>
            <a:endParaRPr lang="de-DE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4301EB5-95A9-4969-9237-1AB72DFB8272}"/>
                  </a:ext>
                </a:extLst>
              </p:cNvPr>
              <p:cNvSpPr txBox="1"/>
              <p:nvPr/>
            </p:nvSpPr>
            <p:spPr>
              <a:xfrm>
                <a:off x="2497568" y="4754576"/>
                <a:ext cx="20933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𝑅𝑒𝑖h𝑒𝑛𝑓𝑜𝑙𝑔𝑒</m:t>
                      </m:r>
                    </m:oMath>
                  </m:oMathPara>
                </a14:m>
                <a:endParaRPr lang="de-DE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4301EB5-95A9-4969-9237-1AB72DFB8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68" y="4754576"/>
                <a:ext cx="209339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2">
                <a:extLst>
                  <a:ext uri="{FF2B5EF4-FFF2-40B4-BE49-F238E27FC236}">
                    <a16:creationId xmlns:a16="http://schemas.microsoft.com/office/drawing/2014/main" id="{7E5D3E4C-EB50-4ABF-BE57-810E243007A2}"/>
                  </a:ext>
                </a:extLst>
              </p:cNvPr>
              <p:cNvSpPr txBox="1"/>
              <p:nvPr/>
            </p:nvSpPr>
            <p:spPr>
              <a:xfrm>
                <a:off x="2497568" y="3186958"/>
                <a:ext cx="2334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𝐸𝑖𝑛𝑑𝑒𝑢𝑡𝑖𝑔𝑘𝑒𝑖𝑡</m:t>
                      </m:r>
                    </m:oMath>
                  </m:oMathPara>
                </a14:m>
                <a:endParaRPr lang="de-DE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12">
                <a:extLst>
                  <a:ext uri="{FF2B5EF4-FFF2-40B4-BE49-F238E27FC236}">
                    <a16:creationId xmlns:a16="http://schemas.microsoft.com/office/drawing/2014/main" id="{7E5D3E4C-EB50-4ABF-BE57-810E24300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68" y="3186958"/>
                <a:ext cx="233474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712CC933-9B5D-E248-B265-F33497D9FE31}"/>
              </a:ext>
            </a:extLst>
          </p:cNvPr>
          <p:cNvGrpSpPr/>
          <p:nvPr/>
        </p:nvGrpSpPr>
        <p:grpSpPr>
          <a:xfrm>
            <a:off x="13374911" y="140140"/>
            <a:ext cx="1171882" cy="1156942"/>
            <a:chOff x="9938700" y="1688531"/>
            <a:chExt cx="1552586" cy="1532792"/>
          </a:xfrm>
        </p:grpSpPr>
        <p:pic>
          <p:nvPicPr>
            <p:cNvPr id="25" name="Google Shape;43;p2">
              <a:extLst>
                <a:ext uri="{FF2B5EF4-FFF2-40B4-BE49-F238E27FC236}">
                  <a16:creationId xmlns:a16="http://schemas.microsoft.com/office/drawing/2014/main" id="{AA463201-4517-3C42-8412-172E8FF61708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55;p2">
              <a:extLst>
                <a:ext uri="{FF2B5EF4-FFF2-40B4-BE49-F238E27FC236}">
                  <a16:creationId xmlns:a16="http://schemas.microsoft.com/office/drawing/2014/main" id="{9F031139-5A08-C34F-9CD9-6CDB1F9E9A6A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6A120C8D-E671-734D-B8C1-67FE1F1B8837}"/>
                </a:ext>
              </a:extLst>
            </p:cNvPr>
            <p:cNvSpPr txBox="1"/>
            <p:nvPr/>
          </p:nvSpPr>
          <p:spPr>
            <a:xfrm>
              <a:off x="10490489" y="2003996"/>
              <a:ext cx="939808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5E0022-9C80-7F41-89A5-5459849D6EF5}"/>
              </a:ext>
            </a:extLst>
          </p:cNvPr>
          <p:cNvGrpSpPr/>
          <p:nvPr/>
        </p:nvGrpSpPr>
        <p:grpSpPr>
          <a:xfrm>
            <a:off x="14500759" y="140140"/>
            <a:ext cx="1171882" cy="1156942"/>
            <a:chOff x="9938700" y="1688531"/>
            <a:chExt cx="1552586" cy="1532792"/>
          </a:xfrm>
        </p:grpSpPr>
        <p:pic>
          <p:nvPicPr>
            <p:cNvPr id="31" name="Google Shape;43;p2">
              <a:extLst>
                <a:ext uri="{FF2B5EF4-FFF2-40B4-BE49-F238E27FC236}">
                  <a16:creationId xmlns:a16="http://schemas.microsoft.com/office/drawing/2014/main" id="{DC3A161E-6352-6E45-9ED8-D986359E64F2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938700" y="1774226"/>
              <a:ext cx="1552586" cy="1447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Google Shape;55;p2">
              <a:extLst>
                <a:ext uri="{FF2B5EF4-FFF2-40B4-BE49-F238E27FC236}">
                  <a16:creationId xmlns:a16="http://schemas.microsoft.com/office/drawing/2014/main" id="{ADC3F149-A8BB-C64E-A2FD-80FA06905273}"/>
                </a:ext>
              </a:extLst>
            </p:cNvPr>
            <p:cNvSpPr/>
            <p:nvPr/>
          </p:nvSpPr>
          <p:spPr>
            <a:xfrm>
              <a:off x="10458904" y="1688531"/>
              <a:ext cx="1002980" cy="1002978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Textfeld 27">
              <a:extLst>
                <a:ext uri="{FF2B5EF4-FFF2-40B4-BE49-F238E27FC236}">
                  <a16:creationId xmlns:a16="http://schemas.microsoft.com/office/drawing/2014/main" id="{278E9CE0-46F3-6F4D-A092-5D69B330A0A5}"/>
                </a:ext>
              </a:extLst>
            </p:cNvPr>
            <p:cNvSpPr txBox="1"/>
            <p:nvPr/>
          </p:nvSpPr>
          <p:spPr>
            <a:xfrm>
              <a:off x="10509603" y="2003996"/>
              <a:ext cx="901579" cy="407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Team 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84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2150</Words>
  <Application>Microsoft Macintosh PowerPoint</Application>
  <PresentationFormat>Custom</PresentationFormat>
  <Paragraphs>558</Paragraphs>
  <Slides>35</Slides>
  <Notes>3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Andale Mono</vt:lpstr>
      <vt:lpstr>Arial</vt:lpstr>
      <vt:lpstr>Avenir Light Oblique</vt:lpstr>
      <vt:lpstr>Calibri</vt:lpstr>
      <vt:lpstr>Calibri Light</vt:lpstr>
      <vt:lpstr>Cambria</vt:lpstr>
      <vt:lpstr>Cambria Math</vt:lpstr>
      <vt:lpstr>Georgia</vt:lpstr>
      <vt:lpstr>Office Theme</vt:lpstr>
      <vt:lpstr>Lösen eines realistischen flexiblen  Job Shop Scheduling Problems mit diversen Quantum Computing Ansätzen</vt:lpstr>
      <vt:lpstr> TRUMPF’s Problemstellung – Übersicht</vt:lpstr>
      <vt:lpstr> JSSP Kategorien und Komplexität</vt:lpstr>
      <vt:lpstr>Komplexität und Tupel-Darstellung</vt:lpstr>
      <vt:lpstr> Kombinatorisches Pruning</vt:lpstr>
      <vt:lpstr>Logisches Pruning (Heads and Tails)</vt:lpstr>
      <vt:lpstr>Zeit Modulo Pruning</vt:lpstr>
      <vt:lpstr>Mathematische Formulierung des JSSP</vt:lpstr>
      <vt:lpstr>Mathematische Formulierung des JSSP</vt:lpstr>
      <vt:lpstr>Mathematische Formulierung des JSSP</vt:lpstr>
      <vt:lpstr>Mathematische Formulierung des JSSP</vt:lpstr>
      <vt:lpstr>Parameter und finale QUBO</vt:lpstr>
      <vt:lpstr>Vorgehen</vt:lpstr>
      <vt:lpstr>Annealing – Übersicht der Ergebnisse</vt:lpstr>
      <vt:lpstr>Ergebnisse je Komplexitätsklasse</vt:lpstr>
      <vt:lpstr>Streuung der Annealer im Vergleich</vt:lpstr>
      <vt:lpstr>Key Takeaways der D-Wave Parameter</vt:lpstr>
      <vt:lpstr>Key Takeaways der D-Wave Parameter</vt:lpstr>
      <vt:lpstr>Key Takeaways der D-Wave Parameter</vt:lpstr>
      <vt:lpstr>Key Takeaways der D-Wave Parameter</vt:lpstr>
      <vt:lpstr>Hybrider Ansatz mit Leap und QBSolv</vt:lpstr>
      <vt:lpstr>Hybrider Ansatz (QBSolv) Ergebnisse in Anhängigkeit der Sub-QUBO Größe</vt:lpstr>
      <vt:lpstr>Quantum Gate Model - Struktur</vt:lpstr>
      <vt:lpstr>Quantum Gate Model Circuits</vt:lpstr>
      <vt:lpstr>Qulacs-Simulator Ergebnisse</vt:lpstr>
      <vt:lpstr>Rigetti Gate Model Ergebnisse</vt:lpstr>
      <vt:lpstr>IBM Gate Model Ergebnisse</vt:lpstr>
      <vt:lpstr>Ausblick: Wann schafft es die  Quantum Supremacy in die Industrie?</vt:lpstr>
      <vt:lpstr>PowerPoint Presentation</vt:lpstr>
      <vt:lpstr>Ergebnisse je Komplexitätsklasse – Vorher/Nachher</vt:lpstr>
      <vt:lpstr>Vergleich QA und QGM</vt:lpstr>
      <vt:lpstr>Quantum Annealing</vt:lpstr>
      <vt:lpstr>Quantum Gate Model Circuits</vt:lpstr>
      <vt:lpstr>Reverse Annealing Parameter Variations</vt:lpstr>
      <vt:lpstr>Complexity of Flexible Job Shop Scheduling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ru68xev</dc:creator>
  <cp:lastModifiedBy>ru68xev</cp:lastModifiedBy>
  <cp:revision>294</cp:revision>
  <cp:lastPrinted>2021-05-30T08:09:06Z</cp:lastPrinted>
  <dcterms:created xsi:type="dcterms:W3CDTF">2021-05-24T09:57:17Z</dcterms:created>
  <dcterms:modified xsi:type="dcterms:W3CDTF">2021-07-15T13:45:44Z</dcterms:modified>
</cp:coreProperties>
</file>