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04" r:id="rId1"/>
  </p:sldMasterIdLst>
  <p:notesMasterIdLst>
    <p:notesMasterId r:id="rId3"/>
  </p:notesMasterIdLst>
  <p:sldIdLst>
    <p:sldId id="257" r:id="rId2"/>
  </p:sldIdLst>
  <p:sldSz cx="21386800" cy="30243463"/>
  <p:notesSz cx="9144000" cy="6858000"/>
  <p:defaultTextStyle>
    <a:defPPr>
      <a:defRPr lang="en-US"/>
    </a:defPPr>
    <a:lvl1pPr algn="l" defTabSz="2947988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473200" indent="-1016000" algn="l" defTabSz="2947988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2947988" indent="-2033588" algn="l" defTabSz="2947988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422775" indent="-3051175" algn="l" defTabSz="2947988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5897563" indent="-4068763" algn="l" defTabSz="2947988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0146" autoAdjust="0"/>
  </p:normalViewPr>
  <p:slideViewPr>
    <p:cSldViewPr>
      <p:cViewPr>
        <p:scale>
          <a:sx n="33" d="100"/>
          <a:sy n="33" d="100"/>
        </p:scale>
        <p:origin x="2344" y="160"/>
      </p:cViewPr>
      <p:guideLst>
        <p:guide orient="horz" pos="9526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213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0C9F3-894E-4E0F-9E5A-C7FFF0D28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4909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64983-32D9-4873-AAAC-FF8635C2E3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4909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A1F6C-4C88-BA4C-83EA-F7098FDA8740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5649782-B697-4E04-82BD-3071A5E85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14350"/>
            <a:ext cx="1819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DDE9FD-5207-45B1-B475-B01415BBA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1CE1-CC84-4C59-8BA6-C4D8A17D53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4909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D3D2D-3E16-4945-8964-A5CBAA3C4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182553-0B78-A744-B44B-46402CDCBC4E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947988" rtl="0" eaLnBrk="0" fontAlgn="base" hangingPunct="0">
      <a:spcBef>
        <a:spcPct val="30000"/>
      </a:spcBef>
      <a:spcAft>
        <a:spcPct val="0"/>
      </a:spcAft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1473200" algn="l" defTabSz="2947988" rtl="0" eaLnBrk="0" fontAlgn="base" hangingPunct="0">
      <a:spcBef>
        <a:spcPct val="30000"/>
      </a:spcBef>
      <a:spcAft>
        <a:spcPct val="0"/>
      </a:spcAft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2947988" algn="l" defTabSz="2947988" rtl="0" eaLnBrk="0" fontAlgn="base" hangingPunct="0">
      <a:spcBef>
        <a:spcPct val="30000"/>
      </a:spcBef>
      <a:spcAft>
        <a:spcPct val="0"/>
      </a:spcAft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4422775" algn="l" defTabSz="2947988" rtl="0" eaLnBrk="0" fontAlgn="base" hangingPunct="0">
      <a:spcBef>
        <a:spcPct val="30000"/>
      </a:spcBef>
      <a:spcAft>
        <a:spcPct val="0"/>
      </a:spcAft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5897563" algn="l" defTabSz="2947988" rtl="0" eaLnBrk="0" fontAlgn="base" hangingPunct="0">
      <a:spcBef>
        <a:spcPct val="30000"/>
      </a:spcBef>
      <a:spcAft>
        <a:spcPct val="0"/>
      </a:spcAft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7372738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8847288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10321834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11796380" algn="l" defTabSz="2949096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395077"/>
            <a:ext cx="18178780" cy="6482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37961"/>
            <a:ext cx="14970760" cy="77288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5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7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0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3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07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0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28C-893A-0542-B040-8AC8F54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50E6A-8603-704C-87F8-E33A4823D556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600F-6F4D-7D4F-A21D-004E682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EB8-5F06-AB4B-930B-FE60F2DC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2968E-C5B6-2142-BB08-56AA99FCA5A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9137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2D31-1AC3-314F-B22A-00E6CA3D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5C40-9AE9-3642-AA7A-505758990C2D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CDF5-0ED3-9C4A-9665-2067DFE3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8F4D-5AD2-F244-BAFE-D43A7CDA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CA9A8-46EA-F541-A3A0-CE1556AF635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212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22065" y="5810667"/>
            <a:ext cx="20209782" cy="1238651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714" y="5810667"/>
            <a:ext cx="60272905" cy="1238651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709C-17EC-A342-90F1-F0CDE952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08F3D-F450-1442-9CFA-B37E71335A2A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D858-8599-8A42-958C-B8994B3E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8EC0-8754-FE4B-97B2-052752D5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D5F66-AC6F-4846-884A-F64C122BC62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03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4BA5-14F4-8645-8BF7-853EED9D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130E-6BB4-9445-9C88-0EBA97343D5C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08A7-835D-5B4D-887B-26503795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1931-E0AC-7749-9A46-99BD3EE3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898E1-7BF0-B840-8205-1AC1C04562E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091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34228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18479"/>
            <a:ext cx="18178780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25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5079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761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015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626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3523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077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8031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A93B-AE20-2C40-9829-29CF35D8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7BC9-B64A-F940-8134-47A9AD925A3B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3DC5-4F5B-4447-9679-6BC27A80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1330-C027-5A46-B459-EC29A8D9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6D81-7262-0346-BFED-3B6CF37C783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9409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730" y="33869879"/>
            <a:ext cx="40241343" cy="9580597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90520" y="33869879"/>
            <a:ext cx="40241343" cy="9580597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678229-EAB2-1A40-BD39-6257BEAE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37575-BD6A-9B46-ADC8-311982E5EB19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4F07BE-60A0-8249-A23C-C18BFE12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415E31-866A-5A49-869D-45292D65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4A366-BCEF-634D-BA51-BAD8CAA54A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1159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1140"/>
            <a:ext cx="19248120" cy="50405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69777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2540" indent="0">
              <a:buNone/>
              <a:defRPr sz="6400" b="1"/>
            </a:lvl2pPr>
            <a:lvl3pPr marL="2945079" indent="0">
              <a:buNone/>
              <a:defRPr sz="5800" b="1"/>
            </a:lvl3pPr>
            <a:lvl4pPr marL="4417616" indent="0">
              <a:buNone/>
              <a:defRPr sz="5100" b="1"/>
            </a:lvl4pPr>
            <a:lvl5pPr marL="5890159" indent="0">
              <a:buNone/>
              <a:defRPr sz="5100" b="1"/>
            </a:lvl5pPr>
            <a:lvl6pPr marL="7362698" indent="0">
              <a:buNone/>
              <a:defRPr sz="5100" b="1"/>
            </a:lvl6pPr>
            <a:lvl7pPr marL="8835238" indent="0">
              <a:buNone/>
              <a:defRPr sz="5100" b="1"/>
            </a:lvl7pPr>
            <a:lvl8pPr marL="10307781" indent="0">
              <a:buNone/>
              <a:defRPr sz="5100" b="1"/>
            </a:lvl8pPr>
            <a:lvl9pPr marL="11780318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591100"/>
            <a:ext cx="9449551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14" y="6769777"/>
            <a:ext cx="9453263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2540" indent="0">
              <a:buNone/>
              <a:defRPr sz="6400" b="1"/>
            </a:lvl2pPr>
            <a:lvl3pPr marL="2945079" indent="0">
              <a:buNone/>
              <a:defRPr sz="5800" b="1"/>
            </a:lvl3pPr>
            <a:lvl4pPr marL="4417616" indent="0">
              <a:buNone/>
              <a:defRPr sz="5100" b="1"/>
            </a:lvl4pPr>
            <a:lvl5pPr marL="5890159" indent="0">
              <a:buNone/>
              <a:defRPr sz="5100" b="1"/>
            </a:lvl5pPr>
            <a:lvl6pPr marL="7362698" indent="0">
              <a:buNone/>
              <a:defRPr sz="5100" b="1"/>
            </a:lvl6pPr>
            <a:lvl7pPr marL="8835238" indent="0">
              <a:buNone/>
              <a:defRPr sz="5100" b="1"/>
            </a:lvl7pPr>
            <a:lvl8pPr marL="10307781" indent="0">
              <a:buNone/>
              <a:defRPr sz="5100" b="1"/>
            </a:lvl8pPr>
            <a:lvl9pPr marL="11780318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14" y="9591100"/>
            <a:ext cx="9453263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CCDF61-29E8-924B-999D-55191F82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219D4-DC96-4547-A72E-01321705A35D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42DE16-54FF-2544-9257-E6E9FA8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C86F4F-A244-CD46-B511-7EF4E20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7FA8A-2615-3D45-87A3-124A153D95C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589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43812BD-744C-8A44-AEFA-B916A904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DC11-B77D-5140-8968-DF5B8296D7D4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2A9BCA-8DC7-3E4D-9540-E44CEAD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C0ADEC-1E06-6840-9EA9-5092C41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6573B-B1B1-8543-A9BA-93F72DF958E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853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4B694C6-85CC-544E-BB0A-EDC0F47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2A797-86F0-0A4A-9C34-EB4B05E87659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66FE2B-47AF-214B-8B06-EF72A85E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206201-17B4-7A4D-90C6-8CE358D0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BCF2A-9667-D74D-97D3-EC6F737E36E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64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56" y="1204139"/>
            <a:ext cx="7036110" cy="5124586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4147"/>
            <a:ext cx="11955815" cy="25811957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56" y="6328733"/>
            <a:ext cx="7036110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2540" indent="0">
              <a:buNone/>
              <a:defRPr sz="3800"/>
            </a:lvl2pPr>
            <a:lvl3pPr marL="2945079" indent="0">
              <a:buNone/>
              <a:defRPr sz="3300"/>
            </a:lvl3pPr>
            <a:lvl4pPr marL="4417616" indent="0">
              <a:buNone/>
              <a:defRPr sz="2900"/>
            </a:lvl4pPr>
            <a:lvl5pPr marL="5890159" indent="0">
              <a:buNone/>
              <a:defRPr sz="2900"/>
            </a:lvl5pPr>
            <a:lvl6pPr marL="7362698" indent="0">
              <a:buNone/>
              <a:defRPr sz="2900"/>
            </a:lvl6pPr>
            <a:lvl7pPr marL="8835238" indent="0">
              <a:buNone/>
              <a:defRPr sz="2900"/>
            </a:lvl7pPr>
            <a:lvl8pPr marL="10307781" indent="0">
              <a:buNone/>
              <a:defRPr sz="2900"/>
            </a:lvl8pPr>
            <a:lvl9pPr marL="11780318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E092B2-0EFF-E24C-83A1-772656F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64929-274F-C740-9EBC-DBCE844770E9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2F3347-2062-A44E-832D-AFDFE76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9C8946-50D4-184F-AF8C-427B906E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67126-91E6-E047-A090-8F2C3D291AF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105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3" y="21170425"/>
            <a:ext cx="12832080" cy="2499288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3" y="2702309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400"/>
            </a:lvl1pPr>
            <a:lvl2pPr marL="1472540" indent="0">
              <a:buNone/>
              <a:defRPr sz="9000"/>
            </a:lvl2pPr>
            <a:lvl3pPr marL="2945079" indent="0">
              <a:buNone/>
              <a:defRPr sz="7700"/>
            </a:lvl3pPr>
            <a:lvl4pPr marL="4417616" indent="0">
              <a:buNone/>
              <a:defRPr sz="6400"/>
            </a:lvl4pPr>
            <a:lvl5pPr marL="5890159" indent="0">
              <a:buNone/>
              <a:defRPr sz="6400"/>
            </a:lvl5pPr>
            <a:lvl6pPr marL="7362698" indent="0">
              <a:buNone/>
              <a:defRPr sz="6400"/>
            </a:lvl6pPr>
            <a:lvl7pPr marL="8835238" indent="0">
              <a:buNone/>
              <a:defRPr sz="6400"/>
            </a:lvl7pPr>
            <a:lvl8pPr marL="10307781" indent="0">
              <a:buNone/>
              <a:defRPr sz="6400"/>
            </a:lvl8pPr>
            <a:lvl9pPr marL="1178031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3" y="23669713"/>
            <a:ext cx="12832080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2540" indent="0">
              <a:buNone/>
              <a:defRPr sz="3800"/>
            </a:lvl2pPr>
            <a:lvl3pPr marL="2945079" indent="0">
              <a:buNone/>
              <a:defRPr sz="3300"/>
            </a:lvl3pPr>
            <a:lvl4pPr marL="4417616" indent="0">
              <a:buNone/>
              <a:defRPr sz="2900"/>
            </a:lvl4pPr>
            <a:lvl5pPr marL="5890159" indent="0">
              <a:buNone/>
              <a:defRPr sz="2900"/>
            </a:lvl5pPr>
            <a:lvl6pPr marL="7362698" indent="0">
              <a:buNone/>
              <a:defRPr sz="2900"/>
            </a:lvl6pPr>
            <a:lvl7pPr marL="8835238" indent="0">
              <a:buNone/>
              <a:defRPr sz="2900"/>
            </a:lvl7pPr>
            <a:lvl8pPr marL="10307781" indent="0">
              <a:buNone/>
              <a:defRPr sz="2900"/>
            </a:lvl8pPr>
            <a:lvl9pPr marL="11780318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A4DE50-DFCC-4649-9379-F544C135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CE8EC-A7CB-C646-875B-81A78F808394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6F6CDB-FB8C-624B-ABD9-6BB3270A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6F0BCE-5006-C546-8782-C10746B3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7488C-67FE-AB4B-B7E0-AE5F9618B41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674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7224F06-08B0-AD44-B67B-B68ABEF026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506" tIns="147263" rIns="294506" bIns="1472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1AB242-57BB-0D48-9323-34BAAC60E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506" tIns="147263" rIns="294506" bIns="1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72F8-3A36-49B4-A6F8-B3BC283A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4506" tIns="147263" rIns="294506" bIns="147263" rtlCol="0" anchor="ctr"/>
          <a:lstStyle>
            <a:lvl1pPr algn="l" defTabSz="2949096" eaLnBrk="1" fontAlgn="auto" hangingPunct="1">
              <a:spcBef>
                <a:spcPts val="0"/>
              </a:spcBef>
              <a:spcAft>
                <a:spcPts val="0"/>
              </a:spcAft>
              <a:defRPr sz="3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494CB7-EA13-F544-A8A4-F8B52D4B8EEE}" type="datetimeFigureOut">
              <a:rPr lang="en-US"/>
              <a:pPr>
                <a:defRPr/>
              </a:pPr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2530-2759-4E0E-B2BB-D6604C6C5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4506" tIns="147263" rIns="294506" bIns="147263" rtlCol="0" anchor="ctr"/>
          <a:lstStyle>
            <a:lvl1pPr algn="ctr" defTabSz="2949096" eaLnBrk="1" fontAlgn="auto" hangingPunct="1">
              <a:spcBef>
                <a:spcPts val="0"/>
              </a:spcBef>
              <a:spcAft>
                <a:spcPts val="0"/>
              </a:spcAft>
              <a:defRPr sz="3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5EDB-287D-4389-B3B3-F431CB99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wrap="square" lIns="294506" tIns="147263" rIns="294506" bIns="14726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00">
                <a:solidFill>
                  <a:srgbClr val="898989"/>
                </a:solidFill>
              </a:defRPr>
            </a:lvl1pPr>
          </a:lstStyle>
          <a:p>
            <a:fld id="{3D049B5C-E5F7-214A-96D4-83CC46BEA508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2944813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481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481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481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481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481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481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481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481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3313" indent="-1103313" algn="l" defTabSz="2944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2363" indent="-919163" algn="l" defTabSz="2944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9825" indent="-735013" algn="l" defTabSz="2944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3025" indent="-735013" algn="l" defTabSz="2944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26225" indent="-735013" algn="l" defTabSz="2944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8970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1510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44049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16589" indent="-736275" algn="l" defTabSz="294507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2540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5079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7616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0159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62698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35238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07781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0318" algn="l" defTabSz="294507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s://www.datocms-assets.com/5203/1534934969-blochspphere.jpg?auto=compress&amp;auto=quality&amp;w=596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https://upload.wikimedia.org/wikipedia/commons/4/44/Pox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https://cdn.vox-cdn.com/thumbor/8DqMy_Iz0uhHHKtW0QbcdjDY7EU=/0x0:1280x942/1200x800/filters:focal(538x369:742x573)/cdn.vox-cdn.com/uploads/chorus_image/image/52921525/Screen_Shot_2017_01_25_at_4.28.15_PM.0.pn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image" Target="https://1.bp.blogspot.com/-PsjOptMvZB8/X0bq-mYD_II/AAAAAAAAGeU/ufAJyjSCgo82GFc2gKRTDDYoBulWQvtTwCLcBGAsYHQ/s1600/image3.jp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openxmlformats.org/officeDocument/2006/relationships/image" Target="https://miro.medium.com/max/2928/1*5ZLci3SuR0zM_QlZOADv8Q.j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2084E1-6C1B-4C43-8A6B-04CB5979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91331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3266BC98-25CF-D241-8C90-13F93EDF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200" y="491331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67FDF9-FA3A-7A41-BB9A-89FE13CC7E00}"/>
              </a:ext>
            </a:extLst>
          </p:cNvPr>
          <p:cNvSpPr txBox="1"/>
          <p:nvPr/>
        </p:nvSpPr>
        <p:spPr>
          <a:xfrm>
            <a:off x="3261012" y="1056133"/>
            <a:ext cx="14864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I" sz="3600" b="1" dirty="0">
                <a:latin typeface="Arial" panose="020B0604020202020204" pitchFamily="34" charset="0"/>
              </a:rPr>
              <a:t>EGE ÜNİVERSİTESİ</a:t>
            </a:r>
          </a:p>
          <a:p>
            <a:pPr algn="ctr"/>
            <a:r>
              <a:rPr lang="en-FI" sz="3600" b="1" dirty="0">
                <a:latin typeface="Arial" panose="020B0604020202020204" pitchFamily="34" charset="0"/>
              </a:rPr>
              <a:t>MÜHENDİSLİK FAKÜLTESİ - BİLGİSAYAR MÜHENDİSLİĞİ BÖLÜMÜ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342E4-7809-D247-AC96-49AC216BB0E3}"/>
              </a:ext>
            </a:extLst>
          </p:cNvPr>
          <p:cNvSpPr txBox="1"/>
          <p:nvPr/>
        </p:nvSpPr>
        <p:spPr>
          <a:xfrm>
            <a:off x="1978641" y="3012353"/>
            <a:ext cx="17429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I" sz="5000" b="1" dirty="0">
                <a:latin typeface="Arial" panose="020B0604020202020204" pitchFamily="34" charset="0"/>
              </a:rPr>
              <a:t>D-WAVE KUANTUM TAVLAMA SERVİSLERİYLE YAPISAL</a:t>
            </a:r>
          </a:p>
          <a:p>
            <a:pPr algn="ctr"/>
            <a:r>
              <a:rPr lang="en-FI" sz="5000" b="1" dirty="0">
                <a:latin typeface="Arial" panose="020B0604020202020204" pitchFamily="34" charset="0"/>
              </a:rPr>
              <a:t>DENGESİZLİK PROBLEMLERİNE İLİŞKİN ÇÖZÜMLERİN</a:t>
            </a:r>
          </a:p>
          <a:p>
            <a:pPr algn="ctr"/>
            <a:r>
              <a:rPr lang="en-FI" sz="5000" b="1" dirty="0">
                <a:latin typeface="Arial" panose="020B0604020202020204" pitchFamily="34" charset="0"/>
              </a:rPr>
              <a:t>FİZİBİLİTESİNİ İNCELEME  </a:t>
            </a:r>
          </a:p>
        </p:txBody>
      </p:sp>
      <p:pic>
        <p:nvPicPr>
          <p:cNvPr id="27652" name="Picture 4" descr="Image result for gbyf">
            <a:extLst>
              <a:ext uri="{FF2B5EF4-FFF2-40B4-BE49-F238E27FC236}">
                <a16:creationId xmlns:a16="http://schemas.microsoft.com/office/drawing/2014/main" id="{8BC93914-FBA6-3943-B36F-DA12F4710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7923331"/>
            <a:ext cx="7365998" cy="191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21255C-509A-E945-9233-08824E15B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00293"/>
              </p:ext>
            </p:extLst>
          </p:nvPr>
        </p:nvGraphicFramePr>
        <p:xfrm>
          <a:off x="584776" y="6892131"/>
          <a:ext cx="9359900" cy="203857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1808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ÖZET</a:t>
                      </a:r>
                    </a:p>
                  </a:txBody>
                  <a:tcPr marL="50920" marR="50920" marT="42001" marB="4200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7171">
                <a:tc>
                  <a:txBody>
                    <a:bodyPr/>
                    <a:lstStyle/>
                    <a:p>
                      <a:pPr marL="0" marR="0" lvl="0" indent="0" algn="just" defTabSz="2945079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Fizik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yasalarının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neden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olduğu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engellere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bağlı olarak,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bilgisayarların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gelişimi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yıllarda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beklenenden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yavaş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ilerlemektedir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İlerleyen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teknoloji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sayesinde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transistörler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zamanla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küçülmeye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devam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etmek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birlikte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ulaşabilecekleri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minimum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ebat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bir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atomdan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daha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küçük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olamaz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Moore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yasasının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kaçınılmaz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sonunu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getirecek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bu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durum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ilgili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günümüzde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yükselişe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geçen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önemli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teknolojilerden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biri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kuantum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bilgisayarlarıdır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Kuantum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bilgisayarlar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fizik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kurallarından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bağımsız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olarak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kuantum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fizik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yasalarına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göre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işlemekte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fonksiyonlarını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bu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alana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dolanıklık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süperpozisyon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belirsizlik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interferans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ilkeleri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sayesinde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gerçekleştirmektedir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Günümüz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bilgisayarlarının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sahip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olduğu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mantık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kapılarının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kuantum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eşleniğine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sahip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olması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amaçlanan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dijital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kuantum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bilgisayarlar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emekleme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aşamasında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olmasına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rağmen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analog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çalışma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prensibine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sahip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Kuantum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Tavlama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Sistemlerinin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deneysel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endüstriyel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kullanımlarına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başlanmıştır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Çalışmamız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dahilinde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D-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Wave'in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sunduğu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Ocean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SDK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kütüphanesini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kullanarak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Kuantum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Tavlama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bulut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servislerinin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başta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asayiş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iç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dış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güvenlik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organizasyonel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toplumsal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düzen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olmak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üzere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birçok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konuda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çözümler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getirebilecek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Yapısal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Dengesizlik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problemi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olmak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üzere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çeşitli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yöneylem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problemleri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konusunda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ulaştığı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noktayı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sınamayı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ve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klasik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işlemci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performansları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ile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kıyaslamayı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36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amaçlıyoruz</a:t>
                      </a:r>
                      <a:r>
                        <a:rPr lang="de-DE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FI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just"/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920" marR="50920" marT="42001" marB="420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1B6251-DC37-654A-B331-FCA595FA575E}"/>
              </a:ext>
            </a:extLst>
          </p:cNvPr>
          <p:cNvSpPr txBox="1"/>
          <p:nvPr/>
        </p:nvSpPr>
        <p:spPr>
          <a:xfrm>
            <a:off x="2033912" y="5648032"/>
            <a:ext cx="1731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3200" b="1" dirty="0">
                <a:latin typeface="Arial" panose="020B0604020202020204" pitchFamily="34" charset="0"/>
              </a:rPr>
              <a:t>Ege Doğan DURSUN, Cem ÇORBACIOĞLU --- Danışman: Doç. Dr. Murat Osman ÜNALIR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568358A-D300-284D-8E33-AE0B8561AEF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693399" y="24177910"/>
            <a:ext cx="49199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pic>
        <p:nvPicPr>
          <p:cNvPr id="27655" name="Picture 7" descr="D-Wave is now shipping its new $15 million, 10-foot tall quantum computer -  The Verge">
            <a:extLst>
              <a:ext uri="{FF2B5EF4-FFF2-40B4-BE49-F238E27FC236}">
                <a16:creationId xmlns:a16="http://schemas.microsoft.com/office/drawing/2014/main" id="{1F7925C1-DEAB-8E4D-AD21-6E4BC312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96" y="20669735"/>
            <a:ext cx="10896604" cy="65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97034FC2-DEF7-C24D-BDFA-845D2ADF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1413" y="31892518"/>
            <a:ext cx="377661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18D8E6-CB15-5C41-8B6D-1BBE3553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pic>
        <p:nvPicPr>
          <p:cNvPr id="27661" name="Picture 13" descr="Bloch sphere">
            <a:extLst>
              <a:ext uri="{FF2B5EF4-FFF2-40B4-BE49-F238E27FC236}">
                <a16:creationId xmlns:a16="http://schemas.microsoft.com/office/drawing/2014/main" id="{2CF2FEEC-B083-8E4F-A04E-C6B9809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783" y="14429950"/>
            <a:ext cx="6274018" cy="5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E59533B5-87E2-D34D-B9C0-7CA9F6A87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92" y="6925028"/>
            <a:ext cx="39630411" cy="4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pic>
        <p:nvPicPr>
          <p:cNvPr id="27663" name="Picture 15" descr="Google AI Blog: Scaling Up Fundamental Quantum Chemistry Simulations on  Quantum Hardware">
            <a:extLst>
              <a:ext uri="{FF2B5EF4-FFF2-40B4-BE49-F238E27FC236}">
                <a16:creationId xmlns:a16="http://schemas.microsoft.com/office/drawing/2014/main" id="{1E76BA8B-3A7B-484A-B7B8-8808A7D5D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889018"/>
            <a:ext cx="10972800" cy="73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8">
            <a:extLst>
              <a:ext uri="{FF2B5EF4-FFF2-40B4-BE49-F238E27FC236}">
                <a16:creationId xmlns:a16="http://schemas.microsoft.com/office/drawing/2014/main" id="{460C9D1D-5AD2-0041-B601-E646F468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15" y="14573459"/>
            <a:ext cx="377661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pic>
        <p:nvPicPr>
          <p:cNvPr id="27665" name="Picture 17" descr="Signed graph - Wikipedia">
            <a:extLst>
              <a:ext uri="{FF2B5EF4-FFF2-40B4-BE49-F238E27FC236}">
                <a16:creationId xmlns:a16="http://schemas.microsoft.com/office/drawing/2014/main" id="{D62A226A-C6DC-ED46-ADE1-ED6259E8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0" y="14408414"/>
            <a:ext cx="4346010" cy="276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0">
            <a:extLst>
              <a:ext uri="{FF2B5EF4-FFF2-40B4-BE49-F238E27FC236}">
                <a16:creationId xmlns:a16="http://schemas.microsoft.com/office/drawing/2014/main" id="{EA49B627-4EC9-2049-83CE-A9A50E53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305" y="17802792"/>
            <a:ext cx="2138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pic>
        <p:nvPicPr>
          <p:cNvPr id="27667" name="Picture 19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B0EAB51B-3025-534E-80B5-67535F2B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0" y="17402419"/>
            <a:ext cx="4346010" cy="30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85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205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Arial Unicode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Template</dc:title>
  <dc:creator>Template.org</dc:creator>
  <cp:keywords>scientific poster template</cp:keywords>
  <cp:lastModifiedBy>Microsoft Office User</cp:lastModifiedBy>
  <cp:revision>38</cp:revision>
  <dcterms:created xsi:type="dcterms:W3CDTF">2012-02-02T05:39:18Z</dcterms:created>
  <dcterms:modified xsi:type="dcterms:W3CDTF">2021-02-04T16:19:22Z</dcterms:modified>
</cp:coreProperties>
</file>