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1"/>
  </p:normalViewPr>
  <p:slideViewPr>
    <p:cSldViewPr snapToGrid="0" snapToObjects="1">
      <p:cViewPr varScale="1">
        <p:scale>
          <a:sx n="116" d="100"/>
          <a:sy n="116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464AAA-E06B-1540-9C20-446786C3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C49E68B-4B00-6348-9750-7F560DF8F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F88942-B17A-8641-A724-49F415CC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8DE822-F13A-6442-8637-6EC4B548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797C8D-7859-FC44-9707-F6440AC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CD4BF3-3912-234F-B889-1CF12A37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89D1B2D-1AEF-B240-B4EB-E77BE93FE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AB9EA9-46CD-D340-9FDB-B3127231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2614A7-EB49-5141-9FF3-68274736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22B03C-3647-714D-B0AF-D342C031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95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571B8C3-EE8D-424F-838E-E52C6C584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78274B-3EF5-2E40-8024-D93A78D7C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5A0D20-93CA-3344-BCF7-AAD7ABFC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FA158F-8426-B64F-973F-557A0C8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A1C3F6-3CA9-9A4F-A064-BCBE7C1B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20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320F02-1967-F141-9ADE-C6B4B97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6DDB78-7085-1E40-A2FD-14CE2BB3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D00908-2B42-A946-BF24-F9178D6D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6D9487-39D0-774E-A02E-6627403D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411907-3F76-4C4F-93BD-2CC4964A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8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01650F-5498-724A-A793-8E03A2AA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9197EE-E0E2-A64E-8423-28DA911B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D980AB-FB23-3C40-A688-6CBC3410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6E9EF4-18BA-EA49-A53C-C8B00ABE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3CED6F-D936-D94E-9CD2-3009FE2C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84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799663-E0A1-9B4F-9269-6FFC4CAE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43C3CF-8EA9-EE47-BC99-E317F827B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4615B6-1A39-CB46-82E0-443327886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3A9C24-11A4-7E4E-AAA1-03E0898B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99AF8F-7176-4442-86E4-F1EB99C2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701DDC-5661-764F-896E-38343566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91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D7D973-C83C-3D4C-8B6E-D4752847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E55DB1-52B3-D44B-B71F-63C5A849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1971F12-CEA2-0541-B981-BB2508994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2CE77DF-8EEE-3743-96F1-4D702024B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E717B06-09A2-E143-84B9-9BA554BF1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0B60612-C9EF-204A-A0EF-3FE3CF29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41110D6-755D-BD4E-AC12-D48CE5B9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599178B-3C17-DC4F-8853-84EF377E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8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0A0421-A427-CE4A-9EA5-EFD65772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82E7FC9-76E6-2547-A68E-C41A4A07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FCB2C6D-52C5-2A44-A97A-87EB7175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454D5AF-C832-6C47-981C-618FFE19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460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1D042B4-A86A-A64E-A311-364F3E13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5F6D032-AFE3-5B43-A897-0B82159F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2906974-9039-A247-A15B-652876C2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6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C8274-E4BC-9142-AECF-DD00C5EA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D2C0F2-8E35-A943-AE42-198E898F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EECD850-9253-9747-A9CE-37862B52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B43F81-0BD8-BB49-B3F8-4BCB5170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BE4FDD9-EDCD-A042-AA40-E52C2A86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1CBE2D-081F-5B4E-8221-B6E6C2DB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097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32536E-26FB-DC4D-BC93-C5E4E877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529308-0425-5B4C-9F4F-D8A65BB1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AEC4D7-1C55-1945-BE70-BDE17E930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D95603-233C-C740-BAA6-78942094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9BE219-0D96-264F-9889-E2265CEF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EA4BC0-BC3D-BE4E-96A3-00D50779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47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16061F5-7415-004C-A59E-BEB345CC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C420D6F-605F-1A49-8834-EC74BA6A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5722E7-0585-7240-BA8D-ECD1CF521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A92FB-0087-B443-B4AE-C3A7059AF89E}" type="datetimeFigureOut">
              <a:rPr lang="tr-TR" smtClean="0"/>
              <a:t>8.02.2021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BE1DB1-E91C-C540-ABB0-16543C30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A218BA-7786-AA4C-A91C-6CB7B8AD7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ED31-8FFF-6F40-B1FD-FC6DDC5AF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3A4CAE36-5358-6940-AD20-C98AB7E9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2" y="1458686"/>
            <a:ext cx="7881256" cy="394062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97E7DF8-1F3B-5A4B-B8A7-B7DD7EB84692}"/>
              </a:ext>
            </a:extLst>
          </p:cNvPr>
          <p:cNvSpPr txBox="1"/>
          <p:nvPr/>
        </p:nvSpPr>
        <p:spPr>
          <a:xfrm>
            <a:off x="1930401" y="5634681"/>
            <a:ext cx="893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Yukarıdaki şebekeyi Floyd Algoritması ile herhangi bir programlama dili ile kodlayarak çözünüz.</a:t>
            </a:r>
          </a:p>
        </p:txBody>
      </p:sp>
    </p:spTree>
    <p:extLst>
      <p:ext uri="{BB962C8B-B14F-4D97-AF65-F5344CB8AC3E}">
        <p14:creationId xmlns:p14="http://schemas.microsoft.com/office/powerpoint/2010/main" val="83602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Evrencan Özcan</dc:creator>
  <cp:lastModifiedBy>ege erbilen</cp:lastModifiedBy>
  <cp:revision>2</cp:revision>
  <dcterms:created xsi:type="dcterms:W3CDTF">2020-11-07T11:27:34Z</dcterms:created>
  <dcterms:modified xsi:type="dcterms:W3CDTF">2021-02-08T14:42:10Z</dcterms:modified>
</cp:coreProperties>
</file>