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E837DBA-F05B-4B8C-B8AE-687C8DDA111F}"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5"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0CDF37D-D42F-445D-84C3-2769112E0F9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19"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0"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6ED7F895-D37E-453E-B72B-8A4886C6144E}"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64C916A9-6A4D-4D13-8F61-46FF53C11F22}"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2"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9C8697CA-EB11-4797-B6DD-B0F9FFF1A0A8}"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24"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5"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6"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8E8FB09C-2463-4742-A9AB-B2D8A474E310}"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2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0"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4E286D5C-196D-47B2-8E6A-A0D5C9E55F28}"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3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4"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E563A188-858F-4BCB-B469-ABBAB8C42CFE}"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36"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7"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8D422E43-9C59-427D-89DE-A03E4262A3ED}"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39"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0"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1"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2"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72CC6DB3-9E65-4753-92A3-F7CFD710E975}" type="slidenum">
              <a:t>&lt;#&gt;</a:t>
            </a:fld>
          </a:p>
        </p:txBody>
      </p:sp>
      <p:sp>
        <p:nvSpPr>
          <p:cNvPr id="9" name="PlaceHolder 8"/>
          <p:cNvSpPr>
            <a:spLocks noGrp="1"/>
          </p:cNvSpPr>
          <p:nvPr>
            <p:ph type="dt" idx="25"/>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44"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5"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6"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7"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8"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9"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A0320F94-83ED-4E8B-8C9C-1D8957AB64CE}" type="slidenum">
              <a:t>&lt;#&gt;</a:t>
            </a:fld>
          </a:p>
        </p:txBody>
      </p:sp>
      <p:sp>
        <p:nvSpPr>
          <p:cNvPr id="11" name="PlaceHolder 10"/>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1D556D7-E98D-4DFF-9AE4-498AD32430D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73"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4E7A619-FB84-4579-9C46-86621F64813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804AC79-16B5-4569-9EFC-01990E95D33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16"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78E63CA-F7CA-4F47-AAFC-BEE0FA934BE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18"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46B55A0-3B77-427E-82CE-2E10A9C1182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20"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5D64623-1D77-4688-B532-81CC9AAE2C2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983B3E2-C2B3-48F2-AD8B-60C2565BBD2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15479AF-449B-4365-9F1A-38F86F5B338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2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7"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66FBAC3-1987-4DD3-B228-93AD1CCFAD9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4"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8B9A4EE-575F-48B1-9738-096384EE29F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29"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0"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A6DCC25-91B5-4CB6-9C69-FFB9FBC06D2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3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04FB87F-90C8-49C8-8A94-F7C80A2F6EC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37"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8"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6ACCFF4-D276-4821-96AD-F367BD5EFBF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4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2"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3D9A4A6-22E4-48FB-B00B-9777F6E572CC}"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45"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E30A07E-8100-4197-AD98-4F249A11C0D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0112F68-A8F7-4763-889A-4CFCC52938F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99"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C957178-6732-47AE-8C6F-7AB52F282984}"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01"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8CB2A62-B53B-494B-A230-6B63CCC6A13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03"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F8A6DC8-0030-44C9-8611-0B7CE28CBC49}"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A8D25F5-F8BE-41CC-BC0E-FBE0A6189C98}"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840BF23-13F6-4E75-952D-791F37D7AC6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DD5784C-A5EE-4E7D-96A0-AB2064EE1123}"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0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0D84DF0-BC43-4A73-AD76-8E5443E188A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12"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4"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F105D1B-8B93-45AB-BCFC-B056D47DEE5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16"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7"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8"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2721291-98DC-466E-8ECB-7579A269E86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20"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1"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DF7A888-4E8A-4313-B6C9-9211F20AF02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2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6"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45D3C83-F426-4DC5-9DD3-58AAFD039DC8}"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28"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9"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0"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2"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3"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525F8352-725B-4C5D-A25A-93D74BFDEB1D}"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D7A8C906-2F10-4E07-BBFE-646E3EBC8C42}"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63"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D97C34F-D27D-401D-8DBC-189B849F21A1}"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65"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69E5D58-AFB0-4357-983D-98A30048060B}"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793F326-D3D7-4B20-BBA6-6BCCAC08D48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6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8"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89B2C41C-366B-40C1-ABB0-A4A25EA25D2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2DAFD6E6-6306-46B1-BF29-4C5C895613BE}"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990BE76-F086-49B2-AB12-C0182D0EC22C}"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7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3"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4"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EF052707-2AA7-4D5A-8625-85AF8A2E961E}"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76"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7"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8"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C05FF8B-4BC8-4A16-BC47-B49A95456CC3}"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8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1"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2"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9835971-1FEF-433A-A5E1-D814F84905BD}"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84"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5"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381ABF0A-9F31-4BF7-8FFD-E378986F800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8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9"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0"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F82552CB-44BE-4EBA-910C-43C2DF7F164A}"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92"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3"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4"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5"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6"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7"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C8102B6F-A1AE-4527-B98B-4F1D1B51A3CF}"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C1F2DAB4-B057-4F05-B773-8E7603D5C930}"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568E745-86EE-488C-82BE-86CD200320D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24"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29EDC747-C042-4F54-8BB1-AE1F97A593C4}"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2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1F681615-BFC1-4FE2-9D36-60E53A79B279}"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2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3351A62E-A861-4703-ABF4-EB01D0A537B2}"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127BC8CA-C802-47E1-82BC-980834ADD9C8}"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70269C25-16FF-4263-BEA2-314A230D394A}"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3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FDE6DB3C-AD7B-42BE-8684-D0355E04DDE6}"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3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9"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05090F64-8A66-43C3-9844-19CEF169779E}"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41"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3"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5436CB92-4251-446C-8B20-7C571BF3A8DC}"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45"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6"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35BDE23F-8A77-4A7F-B81D-5544940B771E}"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4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1"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E5472F28-8057-4B9E-A880-2DDF690960C7}"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FCCB4AD-5EFC-4E1E-8CB5-12FACA537B8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53"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4"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5"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6"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7"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8"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0A265CA9-1D13-427D-BDC6-3A68819AA3A1}"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2E62CE9E-7793-44F0-9928-E1764AA49145}"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01"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4A15B55D-3C03-4ED0-81FB-1EB07B8927B3}"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03"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21C84FDC-86C0-4C5E-8FA1-DD975AB4124C}"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05"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6"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1D9A9448-782D-41D5-BF43-4814AB4FAFF9}"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D35655DC-786C-4F37-BC6C-6F04D57AEEF1}"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B06DB65A-7197-4F55-AE91-16B95364F1E0}"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1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1"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2"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3A37F411-08AF-42FB-8B95-409AAE2F989C}"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14"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5"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6"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BF65A00B-544A-449A-881A-063264D2640A}"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1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0"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4156BB20-EB06-4C7F-96D5-43622FCCF138}"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A3B0B89-BC14-49A9-9986-057C7AE0450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22"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3"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59A1F938-A094-46AC-866E-7AC3FD1CE96B}"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2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6"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7"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8"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1D11AAA3-3139-4577-9EA4-B1370DFA0481}" type="slidenum">
              <a:t>&lt;#&gt;</a:t>
            </a:fld>
          </a:p>
        </p:txBody>
      </p:sp>
      <p:sp>
        <p:nvSpPr>
          <p:cNvPr id="9" name="PlaceHolder 8"/>
          <p:cNvSpPr>
            <a:spLocks noGrp="1"/>
          </p:cNvSpPr>
          <p:nvPr>
            <p:ph type="dt" idx="16"/>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30"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1"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2"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3"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4"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5"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D7E4352B-0210-42CC-AFC8-3106F3D3C093}" type="slidenum">
              <a:t>&lt;#&gt;</a:t>
            </a:fld>
          </a:p>
        </p:txBody>
      </p:sp>
      <p:sp>
        <p:nvSpPr>
          <p:cNvPr id="11" name="PlaceHolder 10"/>
          <p:cNvSpPr>
            <a:spLocks noGrp="1"/>
          </p:cNvSpPr>
          <p:nvPr>
            <p:ph type="dt" idx="16"/>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0BF77EDF-627C-4144-BD75-235568961D6C}"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70"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441EAA4C-F7F7-4E78-BD0C-6C054D6C98FD}"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72"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E8C7C765-C937-41C6-836E-F76EF86A2D4C}"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74"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5"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AF8A0546-49A1-42C8-A2C7-660D8B59A17D}"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27217E53-F463-46B3-9C97-71CC44EABAED}"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E13160D2-AB35-4CA7-BE41-0BC8034029B4}"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79"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0"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1"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DC1C10BA-9E1C-441A-9A61-03E6FF5255D2}"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198EE0A-8E7A-413D-BA1A-66527E77E82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83"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5"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54275234-A634-4FF1-8A8B-9A6C708071D1}"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8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9"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DCAA2921-9A4E-46F5-BF4A-24DE32923A20}"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91"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2"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6940C815-2CA6-41ED-BFB1-045ACBFDAC4D}"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94"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5"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6"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7"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3495AA59-7F0F-4213-9511-B30D2E5F3A49}" type="slidenum">
              <a:t>&lt;#&gt;</a:t>
            </a:fld>
          </a:p>
        </p:txBody>
      </p:sp>
      <p:sp>
        <p:nvSpPr>
          <p:cNvPr id="9" name="PlaceHolder 8"/>
          <p:cNvSpPr>
            <a:spLocks noGrp="1"/>
          </p:cNvSpPr>
          <p:nvPr>
            <p:ph type="dt" idx="19"/>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99"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0"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1"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2"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3"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4"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CB3668C7-BF80-42BA-A07B-2A85AFEE8614}" type="slidenum">
              <a:t>&lt;#&gt;</a:t>
            </a:fld>
          </a:p>
        </p:txBody>
      </p:sp>
      <p:sp>
        <p:nvSpPr>
          <p:cNvPr id="11" name="PlaceHolder 10"/>
          <p:cNvSpPr>
            <a:spLocks noGrp="1"/>
          </p:cNvSpPr>
          <p:nvPr>
            <p:ph type="dt" idx="19"/>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F124BF3C-78C5-4826-B0FA-665917FA1118}"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38"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A51296E1-13CF-4219-9E8B-9FF35029932B}"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40"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9B8B3E36-4C0A-44FB-9254-D25F99E426F0}"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42"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3"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99B73533-1AA5-4142-A035-3D0E18A52E43}"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1ECDFA5F-14B8-41B3-A039-00A109C9A4C9}"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1"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36E932D-7D8E-4C0C-8B6A-67D748328E4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5"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0AAC64D4-639C-4F21-B304-9D480F7D4BD0}"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4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8"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9"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BA5CBBCF-6817-4D49-908B-194000C14BC6}"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51"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3"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564E1AE1-2D46-48B7-80A0-DB3D1E293849}"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5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6"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7"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4AD382AC-95AD-4C6C-9789-4A8821D0BAB9}"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59"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0"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0D86E980-64DE-4E3C-A066-A74AABF2060C}"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6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4"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5"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CBC15E06-59F9-423A-B54B-5CC892189B01}" type="slidenum">
              <a:t>&lt;#&gt;</a:t>
            </a:fld>
          </a:p>
        </p:txBody>
      </p:sp>
      <p:sp>
        <p:nvSpPr>
          <p:cNvPr id="9" name="PlaceHolder 8"/>
          <p:cNvSpPr>
            <a:spLocks noGrp="1"/>
          </p:cNvSpPr>
          <p:nvPr>
            <p:ph type="dt" idx="22"/>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567"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8"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9"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0"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1"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2"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02EA2042-6E09-4F3D-BA13-6702CD9F1491}" type="slidenum">
              <a:t>&lt;#&gt;</a:t>
            </a:fld>
          </a:p>
        </p:txBody>
      </p:sp>
      <p:sp>
        <p:nvSpPr>
          <p:cNvPr id="11" name="PlaceHolder 10"/>
          <p:cNvSpPr>
            <a:spLocks noGrp="1"/>
          </p:cNvSpPr>
          <p:nvPr>
            <p:ph type="dt" idx="22"/>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D70DE9D-25B1-420E-A09A-B9E949A72738}"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15"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9A868292-92C9-467D-9366-DD79FB7C4F92}"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617"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ECA5F545-C71D-4F49-8093-AFC934F06B7C}" type="slidenum">
              <a:t>&lt;#&gt;</a:t>
            </a:fld>
          </a:p>
        </p:txBody>
      </p:sp>
      <p:sp>
        <p:nvSpPr>
          <p:cNvPr id="6" name="PlaceHolder 5"/>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00737AFD-2C59-40F0-8F06-B4E80086001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5" name=""/>
          <p:cNvSpPr/>
          <p:nvPr/>
        </p:nvSpPr>
        <p:spPr>
          <a:xfrm>
            <a:off x="1668240" y="2219040"/>
            <a:ext cx="1557000" cy="1874520"/>
          </a:xfrm>
          <a:custGeom>
            <a:avLst/>
            <a:gdLst/>
            <a:ahLst/>
            <a:rect l="0" t="0" r="r" b="b"/>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txBody>
          <a:bodyPr lIns="128880" rIns="128880" tIns="83880" bIns="83880" anchor="ctr" anchorCtr="1">
            <a:noAutofit/>
          </a:bodyPr>
          <a:p>
            <a:endParaRPr b="0" lang="en-US" sz="1800" spc="-1" strike="noStrike">
              <a:solidFill>
                <a:srgbClr val="000000"/>
              </a:solidFill>
              <a:latin typeface="Arial"/>
            </a:endParaRPr>
          </a:p>
        </p:txBody>
      </p:sp>
      <p:sp>
        <p:nvSpPr>
          <p:cNvPr id="6" name=""/>
          <p:cNvSpPr/>
          <p:nvPr/>
        </p:nvSpPr>
        <p:spPr>
          <a:xfrm>
            <a:off x="2081160" y="4093200"/>
            <a:ext cx="730800" cy="182880"/>
          </a:xfrm>
          <a:custGeom>
            <a:avLst/>
            <a:gdLst/>
            <a:ahLst/>
            <a:rect l="0" t="0" r="r" b="b"/>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7" name=""/>
          <p:cNvSpPr/>
          <p:nvPr/>
        </p:nvSpPr>
        <p:spPr>
          <a:xfrm>
            <a:off x="2151720" y="4273560"/>
            <a:ext cx="589680" cy="182880"/>
          </a:xfrm>
          <a:custGeom>
            <a:avLst/>
            <a:gdLst/>
            <a:ahLst/>
            <a:rect l="0" t="0" r="r" b="b"/>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8" name=""/>
          <p:cNvSpPr/>
          <p:nvPr/>
        </p:nvSpPr>
        <p:spPr>
          <a:xfrm>
            <a:off x="2094120" y="2736360"/>
            <a:ext cx="713160" cy="1356840"/>
          </a:xfrm>
          <a:custGeom>
            <a:avLst/>
            <a:gdLst/>
            <a:ahLst/>
            <a:rect l="0" t="0" r="r" b="b"/>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9" name=""/>
          <p:cNvSpPr/>
          <p:nvPr/>
        </p:nvSpPr>
        <p:spPr>
          <a:xfrm>
            <a:off x="2446560" y="1530360"/>
            <a:ext cx="0" cy="2667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0"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1" name=""/>
          <p:cNvSpPr/>
          <p:nvPr/>
        </p:nvSpPr>
        <p:spPr>
          <a:xfrm flipH="1">
            <a:off x="3582720" y="2950200"/>
            <a:ext cx="267120" cy="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2"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3" name=""/>
          <p:cNvSpPr/>
          <p:nvPr/>
        </p:nvSpPr>
        <p:spPr>
          <a:xfrm>
            <a:off x="1043280" y="2950200"/>
            <a:ext cx="267120" cy="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4" name=""/>
          <p:cNvSpPr/>
          <p:nvPr/>
        </p:nvSpPr>
        <p:spPr>
          <a:xfrm>
            <a:off x="1639440" y="2187720"/>
            <a:ext cx="1557000" cy="1874520"/>
          </a:xfrm>
          <a:custGeom>
            <a:avLst/>
            <a:gdLst/>
            <a:ahLst/>
            <a:rect l="0" t="0" r="r" b="b"/>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txBody>
          <a:bodyPr lIns="128880" rIns="128880" tIns="83880" bIns="83880" anchor="ctr" anchorCtr="1">
            <a:noAutofit/>
          </a:bodyPr>
          <a:p>
            <a:endParaRPr b="0" lang="en-US" sz="1800" spc="-1" strike="noStrike">
              <a:solidFill>
                <a:srgbClr val="000000"/>
              </a:solidFill>
              <a:latin typeface="Arial"/>
            </a:endParaRPr>
          </a:p>
        </p:txBody>
      </p:sp>
      <p:sp>
        <p:nvSpPr>
          <p:cNvPr id="15" name=""/>
          <p:cNvSpPr/>
          <p:nvPr/>
        </p:nvSpPr>
        <p:spPr>
          <a:xfrm>
            <a:off x="2052720" y="4061880"/>
            <a:ext cx="730800" cy="182880"/>
          </a:xfrm>
          <a:custGeom>
            <a:avLst/>
            <a:gdLst/>
            <a:ahLst/>
            <a:rect l="0" t="0" r="r" b="b"/>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16" name=""/>
          <p:cNvSpPr/>
          <p:nvPr/>
        </p:nvSpPr>
        <p:spPr>
          <a:xfrm>
            <a:off x="2123280" y="4242240"/>
            <a:ext cx="589680" cy="182880"/>
          </a:xfrm>
          <a:custGeom>
            <a:avLst/>
            <a:gdLst/>
            <a:ahLst/>
            <a:rect l="0" t="0" r="r" b="b"/>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17" name=""/>
          <p:cNvSpPr/>
          <p:nvPr/>
        </p:nvSpPr>
        <p:spPr>
          <a:xfrm>
            <a:off x="2065320" y="2705040"/>
            <a:ext cx="713520" cy="1356840"/>
          </a:xfrm>
          <a:custGeom>
            <a:avLst/>
            <a:gdLst/>
            <a:ahLst/>
            <a:rect l="0" t="0" r="r" b="b"/>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18" name=""/>
          <p:cNvSpPr/>
          <p:nvPr/>
        </p:nvSpPr>
        <p:spPr>
          <a:xfrm>
            <a:off x="2418120" y="1498680"/>
            <a:ext cx="0" cy="26712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9"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20" name=""/>
          <p:cNvSpPr/>
          <p:nvPr/>
        </p:nvSpPr>
        <p:spPr>
          <a:xfrm flipH="1">
            <a:off x="3554280" y="2918880"/>
            <a:ext cx="267120" cy="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21"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22" name=""/>
          <p:cNvSpPr/>
          <p:nvPr/>
        </p:nvSpPr>
        <p:spPr>
          <a:xfrm>
            <a:off x="1014840" y="2918880"/>
            <a:ext cx="267120" cy="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23"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US" sz="1800" spc="-1" strike="noStrike">
              <a:solidFill>
                <a:srgbClr val="000000"/>
              </a:solidFill>
              <a:latin typeface="Arial"/>
            </a:endParaRPr>
          </a:p>
        </p:txBody>
      </p:sp>
      <p:sp>
        <p:nvSpPr>
          <p:cNvPr id="24"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US" sz="1800" spc="-1" strike="noStrike">
              <a:solidFill>
                <a:srgbClr val="000000"/>
              </a:solidFill>
              <a:latin typeface="Arial"/>
            </a:endParaRPr>
          </a:p>
        </p:txBody>
      </p:sp>
      <p:sp>
        <p:nvSpPr>
          <p:cNvPr id="25"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ndParaRPr>
          </a:p>
        </p:txBody>
      </p:sp>
      <p:sp>
        <p:nvSpPr>
          <p:cNvPr id="26"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ndParaRPr>
          </a:p>
        </p:txBody>
      </p:sp>
      <p:sp>
        <p:nvSpPr>
          <p:cNvPr id="27" name=""/>
          <p:cNvSpPr/>
          <p:nvPr/>
        </p:nvSpPr>
        <p:spPr>
          <a:xfrm>
            <a:off x="1568880" y="4125600"/>
            <a:ext cx="184680" cy="205920"/>
          </a:xfrm>
          <a:custGeom>
            <a:avLst/>
            <a:gdLst/>
            <a:ahLst/>
            <a:rect l="0" t="0" r="r" b="b"/>
            <a:pathLst>
              <a:path w="513" h="572">
                <a:moveTo>
                  <a:pt x="0" y="572"/>
                </a:moveTo>
                <a:lnTo>
                  <a:pt x="513" y="390"/>
                </a:lnTo>
                <a:lnTo>
                  <a:pt x="103" y="0"/>
                </a:lnTo>
                <a:lnTo>
                  <a:pt x="0" y="572"/>
                </a:lnTo>
                <a:close/>
              </a:path>
            </a:pathLst>
          </a:custGeom>
          <a:noFill/>
          <a:ln cap="rnd" w="52200">
            <a:solidFill>
              <a:srgbClr val="000000"/>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28" name=""/>
          <p:cNvSpPr/>
          <p:nvPr/>
        </p:nvSpPr>
        <p:spPr>
          <a:xfrm>
            <a:off x="3604680" y="32558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000000"/>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29" name=""/>
          <p:cNvSpPr/>
          <p:nvPr/>
        </p:nvSpPr>
        <p:spPr>
          <a:xfrm>
            <a:off x="785160" y="2122200"/>
            <a:ext cx="207720" cy="183240"/>
          </a:xfrm>
          <a:custGeom>
            <a:avLst/>
            <a:gdLst/>
            <a:ahLst/>
            <a:rect l="0" t="0" r="r" b="b"/>
            <a:pathLst>
              <a:path w="577" h="509">
                <a:moveTo>
                  <a:pt x="0" y="73"/>
                </a:moveTo>
                <a:lnTo>
                  <a:pt x="328" y="509"/>
                </a:lnTo>
                <a:lnTo>
                  <a:pt x="577" y="0"/>
                </a:lnTo>
                <a:lnTo>
                  <a:pt x="0" y="73"/>
                </a:lnTo>
                <a:close/>
              </a:path>
            </a:pathLst>
          </a:custGeom>
          <a:noFill/>
          <a:ln cap="rnd" w="52200">
            <a:solidFill>
              <a:srgbClr val="000000"/>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30" name=""/>
          <p:cNvSpPr/>
          <p:nvPr/>
        </p:nvSpPr>
        <p:spPr>
          <a:xfrm>
            <a:off x="3624480" y="2125440"/>
            <a:ext cx="216360" cy="216000"/>
          </a:xfrm>
          <a:custGeom>
            <a:avLst/>
            <a:gdLst/>
            <a:ahLst/>
            <a:rect l="0" t="0" r="r" b="b"/>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31"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txBody>
          <a:bodyPr lIns="129240" rIns="129240" tIns="36360" bIns="36360" anchor="ctr" anchorCtr="1">
            <a:noAutofit/>
          </a:bodyPr>
          <a:p>
            <a:endParaRPr b="0" lang="en-US" sz="1800" spc="-1" strike="noStrike">
              <a:solidFill>
                <a:srgbClr val="000000"/>
              </a:solidFill>
              <a:latin typeface="Arial"/>
            </a:endParaRPr>
          </a:p>
        </p:txBody>
      </p:sp>
      <p:sp>
        <p:nvSpPr>
          <p:cNvPr id="32"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txBody>
          <a:bodyPr lIns="129240" rIns="129240" tIns="75960" bIns="75960" anchor="ctr" anchorCtr="1">
            <a:noAutofit/>
          </a:bodyPr>
          <a:p>
            <a:endParaRPr b="0" lang="en-US" sz="1800" spc="-1" strike="noStrike">
              <a:solidFill>
                <a:srgbClr val="000000"/>
              </a:solidFill>
              <a:latin typeface="Arial"/>
            </a:endParaRPr>
          </a:p>
        </p:txBody>
      </p:sp>
      <p:sp>
        <p:nvSpPr>
          <p:cNvPr id="33"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US" sz="1800" spc="-1" strike="noStrike">
              <a:solidFill>
                <a:srgbClr val="000000"/>
              </a:solidFill>
              <a:latin typeface="Arial"/>
            </a:endParaRPr>
          </a:p>
        </p:txBody>
      </p:sp>
      <p:sp>
        <p:nvSpPr>
          <p:cNvPr id="34" name=""/>
          <p:cNvSpPr/>
          <p:nvPr/>
        </p:nvSpPr>
        <p:spPr>
          <a:xfrm>
            <a:off x="8280720" y="4982760"/>
            <a:ext cx="160560" cy="10080"/>
          </a:xfrm>
          <a:prstGeom prst="line">
            <a:avLst/>
          </a:prstGeom>
          <a:ln cap="rnd" w="78840">
            <a:solidFill>
              <a:srgbClr val="ffffff"/>
            </a:solidFill>
            <a:round/>
          </a:ln>
        </p:spPr>
        <p:style>
          <a:lnRef idx="0"/>
          <a:fillRef idx="0"/>
          <a:effectRef idx="0"/>
          <a:fontRef idx="minor"/>
        </p:style>
        <p:txBody>
          <a:bodyPr lIns="129240" rIns="129240" tIns="-74160" bIns="-74160" anchor="ctr" anchorCtr="1">
            <a:noAutofit/>
          </a:bodyPr>
          <a:p>
            <a:endParaRPr b="0" lang="en-US" sz="1800" spc="-1" strike="noStrike">
              <a:solidFill>
                <a:srgbClr val="000000"/>
              </a:solidFill>
              <a:latin typeface="Arial"/>
            </a:endParaRPr>
          </a:p>
        </p:txBody>
      </p:sp>
      <p:sp>
        <p:nvSpPr>
          <p:cNvPr id="35"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US" sz="1800" spc="-1" strike="noStrike">
              <a:solidFill>
                <a:srgbClr val="000000"/>
              </a:solidFill>
              <a:latin typeface="Arial"/>
            </a:endParaRPr>
          </a:p>
        </p:txBody>
      </p:sp>
      <p:sp>
        <p:nvSpPr>
          <p:cNvPr id="36" name=""/>
          <p:cNvSpPr/>
          <p:nvPr/>
        </p:nvSpPr>
        <p:spPr>
          <a:xfrm>
            <a:off x="5009400" y="429480"/>
            <a:ext cx="207720" cy="182880"/>
          </a:xfrm>
          <a:custGeom>
            <a:avLst/>
            <a:gdLst/>
            <a:ahLst/>
            <a:rect l="0" t="0" r="r" b="b"/>
            <a:pathLst>
              <a:path w="577" h="508">
                <a:moveTo>
                  <a:pt x="0" y="73"/>
                </a:moveTo>
                <a:lnTo>
                  <a:pt x="328" y="508"/>
                </a:lnTo>
                <a:lnTo>
                  <a:pt x="577" y="0"/>
                </a:lnTo>
                <a:lnTo>
                  <a:pt x="0" y="73"/>
                </a:lnTo>
                <a:close/>
              </a:path>
            </a:pathLst>
          </a:custGeom>
          <a:noFill/>
          <a:ln cap="rnd" w="52200">
            <a:solidFill>
              <a:srgbClr val="ffffff"/>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37" name=""/>
          <p:cNvSpPr/>
          <p:nvPr/>
        </p:nvSpPr>
        <p:spPr>
          <a:xfrm>
            <a:off x="6346800" y="51602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ffffff"/>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38"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ndParaRPr>
          </a:p>
        </p:txBody>
      </p:sp>
      <p:sp>
        <p:nvSpPr>
          <p:cNvPr id="39"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ndParaRPr>
          </a:p>
        </p:txBody>
      </p:sp>
      <p:sp>
        <p:nvSpPr>
          <p:cNvPr id="40" name=""/>
          <p:cNvSpPr/>
          <p:nvPr/>
        </p:nvSpPr>
        <p:spPr>
          <a:xfrm>
            <a:off x="9668880" y="2216880"/>
            <a:ext cx="216360" cy="216000"/>
          </a:xfrm>
          <a:custGeom>
            <a:avLst/>
            <a:gdLst/>
            <a:ahLst/>
            <a:rect l="0" t="0" r="r" b="b"/>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41" name=""/>
          <p:cNvSpPr/>
          <p:nvPr/>
        </p:nvSpPr>
        <p:spPr>
          <a:xfrm>
            <a:off x="0" y="371412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42" name=""/>
          <p:cNvSpPr/>
          <p:nvPr/>
        </p:nvSpPr>
        <p:spPr>
          <a:xfrm>
            <a:off x="9997920" y="36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8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81" name="PlaceHolder 3"/>
          <p:cNvSpPr>
            <a:spLocks noGrp="1"/>
          </p:cNvSpPr>
          <p:nvPr>
            <p:ph type="dt" idx="4"/>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imbus Sans"/>
              </a:defRPr>
            </a:lvl1pPr>
          </a:lstStyle>
          <a:p>
            <a:pPr indent="0">
              <a:buNone/>
            </a:pPr>
            <a:r>
              <a:rPr b="0" lang="en-US" sz="1400" spc="-1" strike="noStrike">
                <a:solidFill>
                  <a:srgbClr val="000000"/>
                </a:solidFill>
                <a:latin typeface="Nimbus Sans"/>
              </a:rPr>
              <a:t>&lt;date/time&gt;</a:t>
            </a:r>
            <a:endParaRPr b="0" lang="en-US" sz="1400" spc="-1" strike="noStrike">
              <a:solidFill>
                <a:srgbClr val="000000"/>
              </a:solidFill>
              <a:latin typeface="Nimbus Sans"/>
            </a:endParaRPr>
          </a:p>
        </p:txBody>
      </p:sp>
      <p:sp>
        <p:nvSpPr>
          <p:cNvPr id="82" name="PlaceHolder 4"/>
          <p:cNvSpPr>
            <a:spLocks noGrp="1"/>
          </p:cNvSpPr>
          <p:nvPr>
            <p:ph type="ftr" idx="5"/>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imbus Sans"/>
              </a:defRPr>
            </a:lvl1pPr>
          </a:lstStyle>
          <a:p>
            <a:pPr indent="0" algn="ctr">
              <a:buNone/>
            </a:pPr>
            <a:r>
              <a:rPr b="0" lang="en-US" sz="1400" spc="-1" strike="noStrike">
                <a:solidFill>
                  <a:srgbClr val="000000"/>
                </a:solidFill>
                <a:latin typeface="Nimbus Sans"/>
              </a:rPr>
              <a:t>&lt;footer&gt;</a:t>
            </a:r>
            <a:endParaRPr b="0" lang="en-US" sz="1400" spc="-1" strike="noStrike">
              <a:solidFill>
                <a:srgbClr val="000000"/>
              </a:solidFill>
              <a:latin typeface="Nimbus Sans"/>
            </a:endParaRPr>
          </a:p>
        </p:txBody>
      </p:sp>
      <p:sp>
        <p:nvSpPr>
          <p:cNvPr id="83" name="PlaceHolder 5"/>
          <p:cNvSpPr>
            <a:spLocks noGrp="1"/>
          </p:cNvSpPr>
          <p:nvPr>
            <p:ph type="sldNum" idx="6"/>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imbus Sans"/>
              </a:defRPr>
            </a:lvl1pPr>
          </a:lstStyle>
          <a:p>
            <a:pPr indent="0" algn="r">
              <a:buNone/>
            </a:pPr>
            <a:fld id="{665C938C-C87B-4128-A467-7733198BFADD}" type="slidenum">
              <a:rPr b="0" lang="en-US" sz="1400" spc="-1" strike="noStrike">
                <a:solidFill>
                  <a:srgbClr val="000000"/>
                </a:solidFill>
                <a:latin typeface="Nimbus Sans"/>
              </a:rPr>
              <a:t>&lt;number&gt;</a:t>
            </a:fld>
            <a:endParaRPr b="0" lang="en-US" sz="1400" spc="-1" strike="noStrike">
              <a:solidFill>
                <a:srgbClr val="000000"/>
              </a:solidFill>
              <a:latin typeface="Nimbus Sans"/>
            </a:endParaRPr>
          </a:p>
        </p:txBody>
      </p:sp>
      <p:sp>
        <p:nvSpPr>
          <p:cNvPr id="84" name=""/>
          <p:cNvSpPr/>
          <p:nvPr/>
        </p:nvSpPr>
        <p:spPr>
          <a:xfrm>
            <a:off x="3584880" y="541620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85"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86"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87"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txBody>
          <a:bodyPr lIns="123840" rIns="123840" tIns="44280" bIns="44280" anchor="ctr" anchorCtr="1">
            <a:noAutofit/>
          </a:bodyPr>
          <a:p>
            <a:endParaRPr b="0" lang="en-US" sz="1800" spc="-1" strike="noStrike">
              <a:solidFill>
                <a:srgbClr val="000000"/>
              </a:solidFill>
              <a:latin typeface="Arial"/>
            </a:endParaRPr>
          </a:p>
        </p:txBody>
      </p:sp>
      <p:sp>
        <p:nvSpPr>
          <p:cNvPr id="88"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89" name=""/>
          <p:cNvSpPr/>
          <p:nvPr/>
        </p:nvSpPr>
        <p:spPr>
          <a:xfrm>
            <a:off x="9818640" y="151308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90" name=""/>
          <p:cNvSpPr/>
          <p:nvPr/>
        </p:nvSpPr>
        <p:spPr>
          <a:xfrm>
            <a:off x="2139840" y="2185560"/>
            <a:ext cx="5605200" cy="850320"/>
          </a:xfrm>
          <a:custGeom>
            <a:avLst/>
            <a:gdLst/>
            <a:ahLst/>
            <a:rect l="0" t="0" r="r" b="b"/>
            <a:pathLst>
              <a:path w="15570" h="2362">
                <a:moveTo>
                  <a:pt x="0" y="0"/>
                </a:moveTo>
                <a:lnTo>
                  <a:pt x="15570" y="0"/>
                </a:lnTo>
                <a:lnTo>
                  <a:pt x="15570" y="2362"/>
                </a:lnTo>
                <a:lnTo>
                  <a:pt x="0" y="2362"/>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1"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92" name=""/>
          <p:cNvSpPr/>
          <p:nvPr/>
        </p:nvSpPr>
        <p:spPr>
          <a:xfrm>
            <a:off x="9567360" y="4654080"/>
            <a:ext cx="220680" cy="71640"/>
          </a:xfrm>
          <a:prstGeom prst="line">
            <a:avLst/>
          </a:prstGeom>
          <a:ln cap="rnd" w="68040">
            <a:solidFill>
              <a:srgbClr val="f2c02c"/>
            </a:solidFill>
            <a:round/>
          </a:ln>
        </p:spPr>
        <p:style>
          <a:lnRef idx="0"/>
          <a:fillRef idx="0"/>
          <a:effectRef idx="0"/>
          <a:fontRef idx="minor"/>
        </p:style>
        <p:txBody>
          <a:bodyPr lIns="123840" rIns="123840" tIns="-7200" bIns="-7200" anchor="ctr" anchorCtr="1">
            <a:noAutofit/>
          </a:bodyPr>
          <a:p>
            <a:endParaRPr b="0" lang="en-US" sz="1800" spc="-1" strike="noStrike">
              <a:solidFill>
                <a:srgbClr val="000000"/>
              </a:solidFill>
              <a:latin typeface="Arial"/>
            </a:endParaRPr>
          </a:p>
        </p:txBody>
      </p:sp>
      <p:sp>
        <p:nvSpPr>
          <p:cNvPr id="93"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4"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95" name=""/>
          <p:cNvSpPr/>
          <p:nvPr/>
        </p:nvSpPr>
        <p:spPr>
          <a:xfrm>
            <a:off x="4496040" y="4037760"/>
            <a:ext cx="1087560" cy="1309680"/>
          </a:xfrm>
          <a:custGeom>
            <a:avLst/>
            <a:gdLst/>
            <a:ahLst/>
            <a:rect l="0" t="0" r="r" b="b"/>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txBody>
          <a:bodyPr lIns="117360" rIns="117360" tIns="72360" bIns="72360" anchor="ctr" anchorCtr="1">
            <a:noAutofit/>
          </a:bodyPr>
          <a:p>
            <a:endParaRPr b="0" lang="en-US" sz="1800" spc="-1" strike="noStrike">
              <a:solidFill>
                <a:srgbClr val="000000"/>
              </a:solidFill>
              <a:latin typeface="Arial"/>
            </a:endParaRPr>
          </a:p>
        </p:txBody>
      </p:sp>
      <p:sp>
        <p:nvSpPr>
          <p:cNvPr id="96" name=""/>
          <p:cNvSpPr/>
          <p:nvPr/>
        </p:nvSpPr>
        <p:spPr>
          <a:xfrm>
            <a:off x="4784400" y="5347440"/>
            <a:ext cx="510840" cy="127800"/>
          </a:xfrm>
          <a:custGeom>
            <a:avLst/>
            <a:gdLst/>
            <a:ahLst/>
            <a:rect l="0" t="0" r="r" b="b"/>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txBody>
          <a:bodyPr lIns="117360" rIns="117360" tIns="55440" bIns="55440" anchor="ctr" anchorCtr="1">
            <a:noAutofit/>
          </a:bodyPr>
          <a:p>
            <a:endParaRPr b="0" lang="en-US" sz="1800" spc="-1" strike="noStrike">
              <a:solidFill>
                <a:srgbClr val="000000"/>
              </a:solidFill>
              <a:latin typeface="Arial"/>
            </a:endParaRPr>
          </a:p>
        </p:txBody>
      </p:sp>
      <p:sp>
        <p:nvSpPr>
          <p:cNvPr id="97" name=""/>
          <p:cNvSpPr/>
          <p:nvPr/>
        </p:nvSpPr>
        <p:spPr>
          <a:xfrm>
            <a:off x="4833720" y="5473440"/>
            <a:ext cx="412200" cy="127800"/>
          </a:xfrm>
          <a:custGeom>
            <a:avLst/>
            <a:gdLst/>
            <a:ahLst/>
            <a:rect l="0" t="0" r="r" b="b"/>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txBody>
          <a:bodyPr lIns="117360" rIns="117360" tIns="55440" bIns="55440" anchor="ctr" anchorCtr="1">
            <a:noAutofit/>
          </a:bodyPr>
          <a:p>
            <a:endParaRPr b="0" lang="en-US" sz="1800" spc="-1" strike="noStrike">
              <a:solidFill>
                <a:srgbClr val="000000"/>
              </a:solidFill>
              <a:latin typeface="Arial"/>
            </a:endParaRPr>
          </a:p>
        </p:txBody>
      </p:sp>
      <p:sp>
        <p:nvSpPr>
          <p:cNvPr id="98" name=""/>
          <p:cNvSpPr/>
          <p:nvPr/>
        </p:nvSpPr>
        <p:spPr>
          <a:xfrm>
            <a:off x="4793400" y="4399560"/>
            <a:ext cx="498600" cy="947880"/>
          </a:xfrm>
          <a:custGeom>
            <a:avLst/>
            <a:gdLst/>
            <a:ahLst/>
            <a:rect l="0" t="0" r="r" b="b"/>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txBody>
          <a:bodyPr lIns="117360" rIns="117360" tIns="72360" bIns="72360" anchor="ctr" anchorCtr="1">
            <a:noAutofit/>
          </a:bodyPr>
          <a:p>
            <a:endParaRPr b="0" lang="en-US" sz="1800" spc="-1" strike="noStrike">
              <a:solidFill>
                <a:srgbClr val="000000"/>
              </a:solidFill>
              <a:latin typeface="Arial"/>
            </a:endParaRPr>
          </a:p>
        </p:txBody>
      </p:sp>
      <p:sp>
        <p:nvSpPr>
          <p:cNvPr id="99" name=""/>
          <p:cNvSpPr/>
          <p:nvPr/>
        </p:nvSpPr>
        <p:spPr>
          <a:xfrm>
            <a:off x="5040000" y="3556440"/>
            <a:ext cx="0" cy="18648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ndParaRPr>
          </a:p>
        </p:txBody>
      </p:sp>
      <p:sp>
        <p:nvSpPr>
          <p:cNvPr id="100"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US" sz="1800" spc="-1" strike="noStrike">
              <a:solidFill>
                <a:srgbClr val="000000"/>
              </a:solidFill>
              <a:latin typeface="Arial"/>
            </a:endParaRPr>
          </a:p>
        </p:txBody>
      </p:sp>
      <p:sp>
        <p:nvSpPr>
          <p:cNvPr id="101" name=""/>
          <p:cNvSpPr/>
          <p:nvPr/>
        </p:nvSpPr>
        <p:spPr>
          <a:xfrm flipH="1">
            <a:off x="5833440" y="4548960"/>
            <a:ext cx="186480" cy="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ndParaRPr>
          </a:p>
        </p:txBody>
      </p:sp>
      <p:sp>
        <p:nvSpPr>
          <p:cNvPr id="102"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US" sz="1800" spc="-1" strike="noStrike">
              <a:solidFill>
                <a:srgbClr val="000000"/>
              </a:solidFill>
              <a:latin typeface="Arial"/>
            </a:endParaRPr>
          </a:p>
        </p:txBody>
      </p:sp>
      <p:sp>
        <p:nvSpPr>
          <p:cNvPr id="103" name=""/>
          <p:cNvSpPr/>
          <p:nvPr/>
        </p:nvSpPr>
        <p:spPr>
          <a:xfrm>
            <a:off x="4059360" y="4548960"/>
            <a:ext cx="186480" cy="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ndParaRPr>
          </a:p>
        </p:txBody>
      </p:sp>
      <p:sp>
        <p:nvSpPr>
          <p:cNvPr id="104"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05"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106" name=""/>
          <p:cNvSpPr/>
          <p:nvPr/>
        </p:nvSpPr>
        <p:spPr>
          <a:xfrm>
            <a:off x="2403360" y="2439360"/>
            <a:ext cx="356400" cy="429120"/>
          </a:xfrm>
          <a:custGeom>
            <a:avLst/>
            <a:gdLst/>
            <a:ahLst/>
            <a:rect l="0" t="0" r="r" b="b"/>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107" name=""/>
          <p:cNvSpPr/>
          <p:nvPr/>
        </p:nvSpPr>
        <p:spPr>
          <a:xfrm>
            <a:off x="2497680" y="2868480"/>
            <a:ext cx="167400" cy="41760"/>
          </a:xfrm>
          <a:custGeom>
            <a:avLst/>
            <a:gdLst/>
            <a:ahLst/>
            <a:rect l="0" t="0" r="r" b="b"/>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108" name=""/>
          <p:cNvSpPr/>
          <p:nvPr/>
        </p:nvSpPr>
        <p:spPr>
          <a:xfrm>
            <a:off x="2513880" y="29098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109" name=""/>
          <p:cNvSpPr/>
          <p:nvPr/>
        </p:nvSpPr>
        <p:spPr>
          <a:xfrm>
            <a:off x="2500560" y="2557800"/>
            <a:ext cx="163440" cy="310680"/>
          </a:xfrm>
          <a:custGeom>
            <a:avLst/>
            <a:gdLst/>
            <a:ahLst/>
            <a:rect l="0" t="0" r="r" b="b"/>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110" name=""/>
          <p:cNvSpPr/>
          <p:nvPr/>
        </p:nvSpPr>
        <p:spPr>
          <a:xfrm>
            <a:off x="2581560" y="228168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111"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112" name=""/>
          <p:cNvSpPr/>
          <p:nvPr/>
        </p:nvSpPr>
        <p:spPr>
          <a:xfrm flipH="1">
            <a:off x="2841840" y="2606760"/>
            <a:ext cx="6084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113" name=""/>
          <p:cNvSpPr/>
          <p:nvPr/>
        </p:nvSpPr>
        <p:spPr>
          <a:xfrm>
            <a:off x="232704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114" name=""/>
          <p:cNvSpPr/>
          <p:nvPr/>
        </p:nvSpPr>
        <p:spPr>
          <a:xfrm>
            <a:off x="2260080" y="26067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15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53" name="PlaceHolder 3"/>
          <p:cNvSpPr>
            <a:spLocks noGrp="1"/>
          </p:cNvSpPr>
          <p:nvPr>
            <p:ph type="dt" idx="7"/>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54" name="PlaceHolder 4"/>
          <p:cNvSpPr>
            <a:spLocks noGrp="1"/>
          </p:cNvSpPr>
          <p:nvPr>
            <p:ph type="ftr" idx="8"/>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5" name="PlaceHolder 5"/>
          <p:cNvSpPr>
            <a:spLocks noGrp="1"/>
          </p:cNvSpPr>
          <p:nvPr>
            <p:ph type="sldNum" idx="9"/>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D1364637-E570-42CD-AD46-09B1D0B3540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56" name=""/>
          <p:cNvSpPr/>
          <p:nvPr/>
        </p:nvSpPr>
        <p:spPr>
          <a:xfrm>
            <a:off x="0" y="0"/>
            <a:ext cx="10079280" cy="5669280"/>
          </a:xfrm>
          <a:custGeom>
            <a:avLst/>
            <a:gdLst/>
            <a:ahLst/>
            <a:rect l="0" t="0" r="r" b="b"/>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57" name=""/>
          <p:cNvSpPr/>
          <p:nvPr/>
        </p:nvSpPr>
        <p:spPr>
          <a:xfrm>
            <a:off x="900000" y="3465720"/>
            <a:ext cx="1507680" cy="1796040"/>
          </a:xfrm>
          <a:custGeom>
            <a:avLst/>
            <a:gdLst/>
            <a:ahLst/>
            <a:rect l="0" t="0" r="r" b="b"/>
            <a:pathLst>
              <a:path w="4188" h="4989">
                <a:moveTo>
                  <a:pt x="0" y="0"/>
                </a:moveTo>
                <a:lnTo>
                  <a:pt x="4188" y="0"/>
                </a:lnTo>
                <a:lnTo>
                  <a:pt x="4188" y="4989"/>
                </a:lnTo>
                <a:lnTo>
                  <a:pt x="0" y="4989"/>
                </a:lnTo>
                <a:lnTo>
                  <a:pt x="0" y="0"/>
                </a:lnTo>
                <a:close/>
              </a:path>
            </a:pathLst>
          </a:custGeom>
          <a:blipFill rotWithShape="0">
            <a:blip r:embed="rId2"/>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58" name=""/>
          <p:cNvSpPr/>
          <p:nvPr/>
        </p:nvSpPr>
        <p:spPr>
          <a:xfrm>
            <a:off x="1280880" y="5189760"/>
            <a:ext cx="745920" cy="239760"/>
          </a:xfrm>
          <a:custGeom>
            <a:avLst/>
            <a:gdLst/>
            <a:ahLst/>
            <a:rect l="0" t="0" r="r" b="b"/>
            <a:pathLst>
              <a:path w="2072" h="666">
                <a:moveTo>
                  <a:pt x="0" y="0"/>
                </a:moveTo>
                <a:lnTo>
                  <a:pt x="2072" y="0"/>
                </a:lnTo>
                <a:lnTo>
                  <a:pt x="2072" y="666"/>
                </a:lnTo>
                <a:lnTo>
                  <a:pt x="0" y="666"/>
                </a:lnTo>
                <a:lnTo>
                  <a:pt x="0" y="0"/>
                </a:lnTo>
                <a:close/>
              </a:path>
            </a:pathLst>
          </a:custGeom>
          <a:blipFill rotWithShape="0">
            <a:blip r:embed="rId3"/>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59" name=""/>
          <p:cNvSpPr/>
          <p:nvPr/>
        </p:nvSpPr>
        <p:spPr>
          <a:xfrm>
            <a:off x="1346040" y="5355360"/>
            <a:ext cx="615960" cy="240120"/>
          </a:xfrm>
          <a:custGeom>
            <a:avLst/>
            <a:gdLst/>
            <a:ahLst/>
            <a:rect l="0" t="0" r="r" b="b"/>
            <a:pathLst>
              <a:path w="1711" h="667">
                <a:moveTo>
                  <a:pt x="0" y="0"/>
                </a:moveTo>
                <a:lnTo>
                  <a:pt x="1711" y="0"/>
                </a:lnTo>
                <a:lnTo>
                  <a:pt x="1711" y="667"/>
                </a:lnTo>
                <a:lnTo>
                  <a:pt x="0" y="667"/>
                </a:lnTo>
                <a:lnTo>
                  <a:pt x="0" y="0"/>
                </a:lnTo>
                <a:close/>
              </a:path>
            </a:pathLst>
          </a:custGeom>
          <a:blipFill rotWithShape="0">
            <a:blip r:embed="rId4"/>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60" name=""/>
          <p:cNvSpPr/>
          <p:nvPr/>
        </p:nvSpPr>
        <p:spPr>
          <a:xfrm>
            <a:off x="1292760" y="3941640"/>
            <a:ext cx="730080" cy="1320120"/>
          </a:xfrm>
          <a:custGeom>
            <a:avLst/>
            <a:gdLst/>
            <a:ahLst/>
            <a:rect l="0" t="0" r="r" b="b"/>
            <a:pathLst>
              <a:path w="2028" h="3667">
                <a:moveTo>
                  <a:pt x="0" y="0"/>
                </a:moveTo>
                <a:lnTo>
                  <a:pt x="2028" y="0"/>
                </a:lnTo>
                <a:lnTo>
                  <a:pt x="2028" y="3667"/>
                </a:lnTo>
                <a:lnTo>
                  <a:pt x="0" y="3667"/>
                </a:lnTo>
                <a:lnTo>
                  <a:pt x="0" y="0"/>
                </a:lnTo>
                <a:close/>
              </a:path>
            </a:pathLst>
          </a:custGeom>
          <a:blipFill rotWithShape="0">
            <a:blip r:embed="rId5"/>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61" name=""/>
          <p:cNvSpPr/>
          <p:nvPr/>
        </p:nvSpPr>
        <p:spPr>
          <a:xfrm>
            <a:off x="1617840" y="2832480"/>
            <a:ext cx="72360" cy="317520"/>
          </a:xfrm>
          <a:custGeom>
            <a:avLst/>
            <a:gdLst/>
            <a:ahLst/>
            <a:rect l="0" t="0" r="r" b="b"/>
            <a:pathLst>
              <a:path w="201" h="882">
                <a:moveTo>
                  <a:pt x="0" y="0"/>
                </a:moveTo>
                <a:lnTo>
                  <a:pt x="201" y="0"/>
                </a:lnTo>
                <a:lnTo>
                  <a:pt x="201" y="882"/>
                </a:lnTo>
                <a:lnTo>
                  <a:pt x="0" y="882"/>
                </a:lnTo>
                <a:lnTo>
                  <a:pt x="0" y="0"/>
                </a:lnTo>
                <a:close/>
              </a:path>
            </a:pathLst>
          </a:custGeom>
          <a:blipFill rotWithShape="0">
            <a:blip r:embed="rId6"/>
            <a:stretch/>
          </a:blip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62" name=""/>
          <p:cNvSpPr/>
          <p:nvPr/>
        </p:nvSpPr>
        <p:spPr>
          <a:xfrm>
            <a:off x="24678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7"/>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63" name=""/>
          <p:cNvSpPr/>
          <p:nvPr/>
        </p:nvSpPr>
        <p:spPr>
          <a:xfrm>
            <a:off x="2665440" y="4138560"/>
            <a:ext cx="318240" cy="72000"/>
          </a:xfrm>
          <a:custGeom>
            <a:avLst/>
            <a:gdLst/>
            <a:ahLst/>
            <a:rect l="0" t="0" r="r" b="b"/>
            <a:pathLst>
              <a:path w="884" h="200">
                <a:moveTo>
                  <a:pt x="0" y="0"/>
                </a:moveTo>
                <a:lnTo>
                  <a:pt x="884" y="0"/>
                </a:lnTo>
                <a:lnTo>
                  <a:pt x="884" y="200"/>
                </a:lnTo>
                <a:lnTo>
                  <a:pt x="0" y="200"/>
                </a:lnTo>
                <a:lnTo>
                  <a:pt x="0" y="0"/>
                </a:lnTo>
                <a:close/>
              </a:path>
            </a:pathLst>
          </a:custGeom>
          <a:blipFill rotWithShape="0">
            <a:blip r:embed="rId8"/>
            <a:stretch/>
          </a:blipFill>
          <a:ln w="0">
            <a:noFill/>
          </a:ln>
        </p:spPr>
        <p:txBody>
          <a:bodyPr lIns="90000" rIns="90000" tIns="27000" bIns="27000" anchor="ctr" anchorCtr="1">
            <a:noAutofit/>
          </a:bodyPr>
          <a:p>
            <a:endParaRPr b="0" lang="en-US" sz="1800" spc="-1" strike="noStrike">
              <a:solidFill>
                <a:srgbClr val="000000"/>
              </a:solidFill>
              <a:latin typeface="Arial"/>
            </a:endParaRPr>
          </a:p>
        </p:txBody>
      </p:sp>
      <p:sp>
        <p:nvSpPr>
          <p:cNvPr id="164" name=""/>
          <p:cNvSpPr/>
          <p:nvPr/>
        </p:nvSpPr>
        <p:spPr>
          <a:xfrm>
            <a:off x="5940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9"/>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65" name=""/>
          <p:cNvSpPr/>
          <p:nvPr/>
        </p:nvSpPr>
        <p:spPr>
          <a:xfrm>
            <a:off x="324000" y="4138560"/>
            <a:ext cx="318600" cy="72000"/>
          </a:xfrm>
          <a:custGeom>
            <a:avLst/>
            <a:gdLst/>
            <a:ahLst/>
            <a:rect l="0" t="0" r="r" b="b"/>
            <a:pathLst>
              <a:path w="885" h="200">
                <a:moveTo>
                  <a:pt x="0" y="0"/>
                </a:moveTo>
                <a:lnTo>
                  <a:pt x="885" y="0"/>
                </a:lnTo>
                <a:lnTo>
                  <a:pt x="885" y="200"/>
                </a:lnTo>
                <a:lnTo>
                  <a:pt x="0" y="200"/>
                </a:lnTo>
                <a:lnTo>
                  <a:pt x="0" y="0"/>
                </a:lnTo>
                <a:close/>
              </a:path>
            </a:pathLst>
          </a:custGeom>
          <a:blipFill rotWithShape="0">
            <a:blip r:embed="rId10"/>
            <a:stretch/>
          </a:blipFill>
          <a:ln w="0">
            <a:noFill/>
          </a:ln>
        </p:spPr>
        <p:txBody>
          <a:bodyPr lIns="90000" rIns="90000" tIns="27000" bIns="27000" anchor="ctr" anchorCtr="1">
            <a:noAutofit/>
          </a:bodyPr>
          <a:p>
            <a:endParaRPr b="0" lang="en-US" sz="1800" spc="-1" strike="noStrike">
              <a:solidFill>
                <a:srgbClr val="000000"/>
              </a:solidFill>
              <a:latin typeface="Arial"/>
            </a:endParaRPr>
          </a:p>
        </p:txBody>
      </p:sp>
      <p:sp>
        <p:nvSpPr>
          <p:cNvPr id="166" name=""/>
          <p:cNvSpPr/>
          <p:nvPr/>
        </p:nvSpPr>
        <p:spPr>
          <a:xfrm>
            <a:off x="869760" y="3578040"/>
            <a:ext cx="1360080" cy="1632960"/>
          </a:xfrm>
          <a:custGeom>
            <a:avLst/>
            <a:gdLst/>
            <a:ahLst/>
            <a:rect l="0" t="0" r="r" b="b"/>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txBody>
          <a:bodyPr lIns="124200" rIns="124200" tIns="79200" bIns="79200" anchor="ctr" anchorCtr="1">
            <a:noAutofit/>
          </a:bodyPr>
          <a:p>
            <a:endParaRPr b="0" lang="en-US" sz="1800" spc="-1" strike="noStrike">
              <a:solidFill>
                <a:srgbClr val="000000"/>
              </a:solidFill>
              <a:latin typeface="Arial"/>
            </a:endParaRPr>
          </a:p>
        </p:txBody>
      </p:sp>
      <p:sp>
        <p:nvSpPr>
          <p:cNvPr id="167" name=""/>
          <p:cNvSpPr/>
          <p:nvPr/>
        </p:nvSpPr>
        <p:spPr>
          <a:xfrm>
            <a:off x="1230840" y="5211000"/>
            <a:ext cx="638280" cy="159480"/>
          </a:xfrm>
          <a:custGeom>
            <a:avLst/>
            <a:gdLst/>
            <a:ahLst/>
            <a:rect l="0" t="0" r="r" b="b"/>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txBody>
          <a:bodyPr lIns="124200" rIns="124200" tIns="79200" bIns="79200" anchor="ctr" anchorCtr="1">
            <a:noAutofit/>
          </a:bodyPr>
          <a:p>
            <a:endParaRPr b="0" lang="en-US" sz="1800" spc="-1" strike="noStrike">
              <a:solidFill>
                <a:srgbClr val="000000"/>
              </a:solidFill>
              <a:latin typeface="Arial"/>
            </a:endParaRPr>
          </a:p>
        </p:txBody>
      </p:sp>
      <p:sp>
        <p:nvSpPr>
          <p:cNvPr id="168" name=""/>
          <p:cNvSpPr/>
          <p:nvPr/>
        </p:nvSpPr>
        <p:spPr>
          <a:xfrm>
            <a:off x="1292400" y="5368320"/>
            <a:ext cx="515160" cy="159120"/>
          </a:xfrm>
          <a:custGeom>
            <a:avLst/>
            <a:gdLst/>
            <a:ahLst/>
            <a:rect l="0" t="0" r="r" b="b"/>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txBody>
          <a:bodyPr lIns="124200" rIns="124200" tIns="79200" bIns="79200" anchor="ctr" anchorCtr="1">
            <a:noAutofit/>
          </a:bodyPr>
          <a:p>
            <a:endParaRPr b="0" lang="en-US" sz="1800" spc="-1" strike="noStrike">
              <a:solidFill>
                <a:srgbClr val="000000"/>
              </a:solidFill>
              <a:latin typeface="Arial"/>
            </a:endParaRPr>
          </a:p>
        </p:txBody>
      </p:sp>
      <p:sp>
        <p:nvSpPr>
          <p:cNvPr id="169" name=""/>
          <p:cNvSpPr/>
          <p:nvPr/>
        </p:nvSpPr>
        <p:spPr>
          <a:xfrm>
            <a:off x="1242000" y="4029120"/>
            <a:ext cx="623160" cy="1181880"/>
          </a:xfrm>
          <a:custGeom>
            <a:avLst/>
            <a:gdLst/>
            <a:ahLst/>
            <a:rect l="0" t="0" r="r" b="b"/>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txBody>
          <a:bodyPr lIns="124200" rIns="124200" tIns="79200" bIns="79200" anchor="ctr" anchorCtr="1">
            <a:noAutofit/>
          </a:bodyPr>
          <a:p>
            <a:endParaRPr b="0" lang="en-US" sz="1800" spc="-1" strike="noStrike">
              <a:solidFill>
                <a:srgbClr val="000000"/>
              </a:solidFill>
              <a:latin typeface="Arial"/>
            </a:endParaRPr>
          </a:p>
        </p:txBody>
      </p:sp>
      <p:sp>
        <p:nvSpPr>
          <p:cNvPr id="170" name=""/>
          <p:cNvSpPr/>
          <p:nvPr/>
        </p:nvSpPr>
        <p:spPr>
          <a:xfrm>
            <a:off x="1549800" y="2977920"/>
            <a:ext cx="0" cy="2325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Noto Sans"/>
            </a:endParaRPr>
          </a:p>
        </p:txBody>
      </p:sp>
      <p:sp>
        <p:nvSpPr>
          <p:cNvPr id="171"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ndParaRPr>
          </a:p>
        </p:txBody>
      </p:sp>
      <p:sp>
        <p:nvSpPr>
          <p:cNvPr id="172" name=""/>
          <p:cNvSpPr/>
          <p:nvPr/>
        </p:nvSpPr>
        <p:spPr>
          <a:xfrm flipH="1">
            <a:off x="2542320" y="4215240"/>
            <a:ext cx="233280" cy="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ndParaRPr>
          </a:p>
        </p:txBody>
      </p:sp>
      <p:sp>
        <p:nvSpPr>
          <p:cNvPr id="173" name=""/>
          <p:cNvSpPr/>
          <p:nvPr/>
        </p:nvSpPr>
        <p:spPr>
          <a:xfrm>
            <a:off x="579600" y="3314880"/>
            <a:ext cx="16524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ndParaRPr>
          </a:p>
        </p:txBody>
      </p:sp>
      <p:sp>
        <p:nvSpPr>
          <p:cNvPr id="174" name=""/>
          <p:cNvSpPr/>
          <p:nvPr/>
        </p:nvSpPr>
        <p:spPr>
          <a:xfrm>
            <a:off x="324360" y="4215240"/>
            <a:ext cx="233280" cy="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ndParaRPr>
          </a:p>
        </p:txBody>
      </p:sp>
      <p:sp>
        <p:nvSpPr>
          <p:cNvPr id="175" name=""/>
          <p:cNvSpPr/>
          <p:nvPr/>
        </p:nvSpPr>
        <p:spPr>
          <a:xfrm>
            <a:off x="1421280" y="783360"/>
            <a:ext cx="858240" cy="529200"/>
          </a:xfrm>
          <a:custGeom>
            <a:avLst/>
            <a:gdLst/>
            <a:ahLst/>
            <a:rect l="0" t="0" r="r" b="b"/>
            <a:pathLst>
              <a:path w="2384" h="1470">
                <a:moveTo>
                  <a:pt x="0" y="0"/>
                </a:moveTo>
                <a:lnTo>
                  <a:pt x="2384" y="0"/>
                </a:lnTo>
                <a:lnTo>
                  <a:pt x="2384" y="1470"/>
                </a:lnTo>
                <a:lnTo>
                  <a:pt x="0" y="1470"/>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76" name=""/>
          <p:cNvSpPr/>
          <p:nvPr/>
        </p:nvSpPr>
        <p:spPr>
          <a:xfrm>
            <a:off x="1421280" y="2422800"/>
            <a:ext cx="858240" cy="528840"/>
          </a:xfrm>
          <a:custGeom>
            <a:avLst/>
            <a:gdLst/>
            <a:ahLst/>
            <a:rect l="0" t="0" r="r" b="b"/>
            <a:pathLst>
              <a:path w="2384" h="1469">
                <a:moveTo>
                  <a:pt x="0" y="0"/>
                </a:moveTo>
                <a:lnTo>
                  <a:pt x="2384" y="0"/>
                </a:lnTo>
                <a:lnTo>
                  <a:pt x="2384" y="1469"/>
                </a:lnTo>
                <a:lnTo>
                  <a:pt x="0" y="146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77" name=""/>
          <p:cNvSpPr/>
          <p:nvPr/>
        </p:nvSpPr>
        <p:spPr>
          <a:xfrm>
            <a:off x="5708880" y="242280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78" name=""/>
          <p:cNvSpPr/>
          <p:nvPr/>
        </p:nvSpPr>
        <p:spPr>
          <a:xfrm>
            <a:off x="5708880" y="406152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79" name=""/>
          <p:cNvSpPr/>
          <p:nvPr/>
        </p:nvSpPr>
        <p:spPr>
          <a:xfrm>
            <a:off x="1352520" y="720000"/>
            <a:ext cx="857880" cy="528840"/>
          </a:xfrm>
          <a:custGeom>
            <a:avLst/>
            <a:gdLst/>
            <a:ahLst/>
            <a:rect l="0" t="0" r="r" b="b"/>
            <a:pathLst>
              <a:path w="2383" h="1469">
                <a:moveTo>
                  <a:pt x="0" y="0"/>
                </a:moveTo>
                <a:lnTo>
                  <a:pt x="2383" y="0"/>
                </a:lnTo>
                <a:lnTo>
                  <a:pt x="2383" y="1469"/>
                </a:lnTo>
                <a:lnTo>
                  <a:pt x="0" y="1469"/>
                </a:lnTo>
                <a:lnTo>
                  <a:pt x="0" y="0"/>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180" name=""/>
          <p:cNvSpPr/>
          <p:nvPr/>
        </p:nvSpPr>
        <p:spPr>
          <a:xfrm>
            <a:off x="1352520" y="2359080"/>
            <a:ext cx="857880" cy="529200"/>
          </a:xfrm>
          <a:custGeom>
            <a:avLst/>
            <a:gdLst/>
            <a:ahLst/>
            <a:rect l="0" t="0" r="r" b="b"/>
            <a:pathLst>
              <a:path w="2383" h="1470">
                <a:moveTo>
                  <a:pt x="0" y="0"/>
                </a:moveTo>
                <a:lnTo>
                  <a:pt x="2383" y="0"/>
                </a:lnTo>
                <a:lnTo>
                  <a:pt x="2383" y="1470"/>
                </a:lnTo>
                <a:lnTo>
                  <a:pt x="0" y="1470"/>
                </a:lnTo>
                <a:lnTo>
                  <a:pt x="0" y="0"/>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181" name=""/>
          <p:cNvSpPr/>
          <p:nvPr/>
        </p:nvSpPr>
        <p:spPr>
          <a:xfrm>
            <a:off x="5639760" y="2359080"/>
            <a:ext cx="858240" cy="529200"/>
          </a:xfrm>
          <a:custGeom>
            <a:avLst/>
            <a:gdLst/>
            <a:ahLst/>
            <a:rect l="0" t="0" r="r" b="b"/>
            <a:pathLst>
              <a:path w="2384" h="1470">
                <a:moveTo>
                  <a:pt x="0" y="0"/>
                </a:moveTo>
                <a:lnTo>
                  <a:pt x="2384" y="0"/>
                </a:lnTo>
                <a:lnTo>
                  <a:pt x="2384" y="1470"/>
                </a:lnTo>
                <a:lnTo>
                  <a:pt x="0" y="1470"/>
                </a:lnTo>
                <a:lnTo>
                  <a:pt x="0" y="0"/>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Arial"/>
            </a:endParaRPr>
          </a:p>
        </p:txBody>
      </p:sp>
      <p:sp>
        <p:nvSpPr>
          <p:cNvPr id="182" name=""/>
          <p:cNvSpPr/>
          <p:nvPr/>
        </p:nvSpPr>
        <p:spPr>
          <a:xfrm>
            <a:off x="5639760" y="3998160"/>
            <a:ext cx="858240" cy="528840"/>
          </a:xfrm>
          <a:custGeom>
            <a:avLst/>
            <a:gdLst/>
            <a:ahLst/>
            <a:rect l="0" t="0" r="r" b="b"/>
            <a:pathLst>
              <a:path w="2384" h="1469">
                <a:moveTo>
                  <a:pt x="0" y="0"/>
                </a:moveTo>
                <a:lnTo>
                  <a:pt x="2384" y="0"/>
                </a:lnTo>
                <a:lnTo>
                  <a:pt x="2384" y="1469"/>
                </a:lnTo>
                <a:lnTo>
                  <a:pt x="0" y="1469"/>
                </a:lnTo>
                <a:lnTo>
                  <a:pt x="0" y="0"/>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Arial"/>
            </a:endParaRPr>
          </a:p>
        </p:txBody>
      </p:sp>
      <p:sp>
        <p:nvSpPr>
          <p:cNvPr id="183" name=""/>
          <p:cNvSpPr/>
          <p:nvPr/>
        </p:nvSpPr>
        <p:spPr>
          <a:xfrm>
            <a:off x="1606320" y="82044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84" name=""/>
          <p:cNvSpPr/>
          <p:nvPr/>
        </p:nvSpPr>
        <p:spPr>
          <a:xfrm>
            <a:off x="1818720" y="825480"/>
            <a:ext cx="137520" cy="318600"/>
          </a:xfrm>
          <a:custGeom>
            <a:avLst/>
            <a:gdLst/>
            <a:ahLst/>
            <a:rect l="0" t="0" r="r" b="b"/>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85" name=""/>
          <p:cNvSpPr/>
          <p:nvPr/>
        </p:nvSpPr>
        <p:spPr>
          <a:xfrm>
            <a:off x="16063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86" name=""/>
          <p:cNvSpPr/>
          <p:nvPr/>
        </p:nvSpPr>
        <p:spPr>
          <a:xfrm>
            <a:off x="1810800" y="2460240"/>
            <a:ext cx="173880" cy="323280"/>
          </a:xfrm>
          <a:custGeom>
            <a:avLst/>
            <a:gdLst/>
            <a:ahLst/>
            <a:rect l="0" t="0" r="r" b="b"/>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87" name=""/>
          <p:cNvSpPr/>
          <p:nvPr/>
        </p:nvSpPr>
        <p:spPr>
          <a:xfrm>
            <a:off x="58795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88" name=""/>
          <p:cNvSpPr/>
          <p:nvPr/>
        </p:nvSpPr>
        <p:spPr>
          <a:xfrm>
            <a:off x="6084360" y="2460240"/>
            <a:ext cx="173160" cy="327600"/>
          </a:xfrm>
          <a:custGeom>
            <a:avLst/>
            <a:gdLst/>
            <a:ahLst/>
            <a:rect l="0" t="0" r="r" b="b"/>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89" name=""/>
          <p:cNvSpPr/>
          <p:nvPr/>
        </p:nvSpPr>
        <p:spPr>
          <a:xfrm>
            <a:off x="5879520" y="409860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90" name=""/>
          <p:cNvSpPr/>
          <p:nvPr/>
        </p:nvSpPr>
        <p:spPr>
          <a:xfrm>
            <a:off x="6078600" y="4103640"/>
            <a:ext cx="191880" cy="318600"/>
          </a:xfrm>
          <a:custGeom>
            <a:avLst/>
            <a:gdLst/>
            <a:ahLst/>
            <a:rect l="0" t="0" r="r" b="b"/>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91"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txBody>
          <a:bodyPr lIns="123840" rIns="123840" tIns="43920" bIns="43920" anchor="ctr" anchorCtr="1">
            <a:noAutofit/>
          </a:bodyPr>
          <a:p>
            <a:endParaRPr b="0" lang="en-US" sz="1800" spc="-1" strike="noStrike">
              <a:solidFill>
                <a:srgbClr val="000000"/>
              </a:solidFill>
              <a:latin typeface="Arial"/>
            </a:endParaRPr>
          </a:p>
        </p:txBody>
      </p:sp>
      <p:sp>
        <p:nvSpPr>
          <p:cNvPr id="192" name=""/>
          <p:cNvSpPr/>
          <p:nvPr/>
        </p:nvSpPr>
        <p:spPr>
          <a:xfrm>
            <a:off x="4595400" y="277920"/>
            <a:ext cx="122760" cy="1965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193"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94"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195" name=""/>
          <p:cNvSpPr/>
          <p:nvPr/>
        </p:nvSpPr>
        <p:spPr>
          <a:xfrm>
            <a:off x="6459840" y="1847160"/>
            <a:ext cx="168120" cy="180360"/>
          </a:xfrm>
          <a:custGeom>
            <a:avLst/>
            <a:gdLst/>
            <a:ahLst/>
            <a:rect l="0" t="0" r="r" b="b"/>
            <a:pathLst>
              <a:path w="467" h="501">
                <a:moveTo>
                  <a:pt x="0" y="229"/>
                </a:moveTo>
                <a:lnTo>
                  <a:pt x="404" y="501"/>
                </a:lnTo>
                <a:lnTo>
                  <a:pt x="467" y="0"/>
                </a:lnTo>
                <a:lnTo>
                  <a:pt x="0" y="229"/>
                </a:lnTo>
                <a:close/>
              </a:path>
            </a:pathLst>
          </a:custGeom>
          <a:noFill/>
          <a:ln cap="rnd" w="46800">
            <a:solidFill>
              <a:srgbClr val="f2c02c"/>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196" name=""/>
          <p:cNvSpPr/>
          <p:nvPr/>
        </p:nvSpPr>
        <p:spPr>
          <a:xfrm>
            <a:off x="9315000" y="873000"/>
            <a:ext cx="5832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ndParaRPr>
          </a:p>
        </p:txBody>
      </p:sp>
      <p:sp>
        <p:nvSpPr>
          <p:cNvPr id="197"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2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23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37" name="PlaceHolder 3"/>
          <p:cNvSpPr>
            <a:spLocks noGrp="1"/>
          </p:cNvSpPr>
          <p:nvPr>
            <p:ph type="dt" idx="10"/>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38" name="PlaceHolder 4"/>
          <p:cNvSpPr>
            <a:spLocks noGrp="1"/>
          </p:cNvSpPr>
          <p:nvPr>
            <p:ph type="ftr" idx="11"/>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9" name="PlaceHolder 5"/>
          <p:cNvSpPr>
            <a:spLocks noGrp="1"/>
          </p:cNvSpPr>
          <p:nvPr>
            <p:ph type="sldNum" idx="12"/>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7E55F711-2AEA-446B-A314-E70519FFC72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40" name=""/>
          <p:cNvSpPr/>
          <p:nvPr/>
        </p:nvSpPr>
        <p:spPr>
          <a:xfrm>
            <a:off x="1153080" y="3584520"/>
            <a:ext cx="1193400" cy="1437120"/>
          </a:xfrm>
          <a:custGeom>
            <a:avLst/>
            <a:gdLst/>
            <a:ahLst/>
            <a:rect l="0" t="0" r="r" b="b"/>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txBody>
          <a:bodyPr lIns="119880" rIns="119880" tIns="74880" bIns="74880" anchor="ctr" anchorCtr="1">
            <a:noAutofit/>
          </a:bodyPr>
          <a:p>
            <a:endParaRPr b="0" lang="en-US" sz="1800" spc="-1" strike="noStrike">
              <a:solidFill>
                <a:srgbClr val="000000"/>
              </a:solidFill>
              <a:latin typeface="Arial"/>
            </a:endParaRPr>
          </a:p>
        </p:txBody>
      </p:sp>
      <p:sp>
        <p:nvSpPr>
          <p:cNvPr id="241" name=""/>
          <p:cNvSpPr/>
          <p:nvPr/>
        </p:nvSpPr>
        <p:spPr>
          <a:xfrm>
            <a:off x="1469520" y="5021640"/>
            <a:ext cx="560520" cy="140040"/>
          </a:xfrm>
          <a:custGeom>
            <a:avLst/>
            <a:gdLst/>
            <a:ahLst/>
            <a:rect l="0" t="0" r="r" b="b"/>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txBody>
          <a:bodyPr lIns="119880" rIns="119880" tIns="65160" bIns="65160" anchor="ctr" anchorCtr="1">
            <a:noAutofit/>
          </a:bodyPr>
          <a:p>
            <a:endParaRPr b="0" lang="en-US" sz="1800" spc="-1" strike="noStrike">
              <a:solidFill>
                <a:srgbClr val="000000"/>
              </a:solidFill>
              <a:latin typeface="Arial"/>
            </a:endParaRPr>
          </a:p>
        </p:txBody>
      </p:sp>
      <p:sp>
        <p:nvSpPr>
          <p:cNvPr id="242" name=""/>
          <p:cNvSpPr/>
          <p:nvPr/>
        </p:nvSpPr>
        <p:spPr>
          <a:xfrm>
            <a:off x="1523520" y="5159880"/>
            <a:ext cx="452160" cy="140040"/>
          </a:xfrm>
          <a:custGeom>
            <a:avLst/>
            <a:gdLst/>
            <a:ahLst/>
            <a:rect l="0" t="0" r="r" b="b"/>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txBody>
          <a:bodyPr lIns="119880" rIns="119880" tIns="65160" bIns="65160" anchor="ctr" anchorCtr="1">
            <a:noAutofit/>
          </a:bodyPr>
          <a:p>
            <a:endParaRPr b="0" lang="en-US" sz="1800" spc="-1" strike="noStrike">
              <a:solidFill>
                <a:srgbClr val="000000"/>
              </a:solidFill>
              <a:latin typeface="Arial"/>
            </a:endParaRPr>
          </a:p>
        </p:txBody>
      </p:sp>
      <p:sp>
        <p:nvSpPr>
          <p:cNvPr id="243" name=""/>
          <p:cNvSpPr/>
          <p:nvPr/>
        </p:nvSpPr>
        <p:spPr>
          <a:xfrm>
            <a:off x="1479600" y="3981240"/>
            <a:ext cx="546480" cy="1040400"/>
          </a:xfrm>
          <a:custGeom>
            <a:avLst/>
            <a:gdLst/>
            <a:ahLst/>
            <a:rect l="0" t="0" r="r" b="b"/>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txBody>
          <a:bodyPr lIns="119880" rIns="119880" tIns="74880" bIns="74880" anchor="ctr" anchorCtr="1">
            <a:noAutofit/>
          </a:bodyPr>
          <a:p>
            <a:endParaRPr b="0" lang="en-US" sz="1800" spc="-1" strike="noStrike">
              <a:solidFill>
                <a:srgbClr val="000000"/>
              </a:solidFill>
              <a:latin typeface="Arial"/>
            </a:endParaRPr>
          </a:p>
        </p:txBody>
      </p:sp>
      <p:sp>
        <p:nvSpPr>
          <p:cNvPr id="244" name=""/>
          <p:cNvSpPr/>
          <p:nvPr/>
        </p:nvSpPr>
        <p:spPr>
          <a:xfrm>
            <a:off x="1749600" y="3056400"/>
            <a:ext cx="0" cy="20484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ndParaRPr>
          </a:p>
        </p:txBody>
      </p:sp>
      <p:sp>
        <p:nvSpPr>
          <p:cNvPr id="245"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ndParaRPr>
          </a:p>
        </p:txBody>
      </p:sp>
      <p:sp>
        <p:nvSpPr>
          <p:cNvPr id="246" name=""/>
          <p:cNvSpPr/>
          <p:nvPr/>
        </p:nvSpPr>
        <p:spPr>
          <a:xfrm flipH="1">
            <a:off x="2620800" y="4145400"/>
            <a:ext cx="204840" cy="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ndParaRPr>
          </a:p>
        </p:txBody>
      </p:sp>
      <p:sp>
        <p:nvSpPr>
          <p:cNvPr id="247" name=""/>
          <p:cNvSpPr/>
          <p:nvPr/>
        </p:nvSpPr>
        <p:spPr>
          <a:xfrm>
            <a:off x="89820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ndParaRPr>
          </a:p>
        </p:txBody>
      </p:sp>
      <p:sp>
        <p:nvSpPr>
          <p:cNvPr id="248" name=""/>
          <p:cNvSpPr/>
          <p:nvPr/>
        </p:nvSpPr>
        <p:spPr>
          <a:xfrm>
            <a:off x="673920" y="4145400"/>
            <a:ext cx="204840" cy="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ndParaRPr>
          </a:p>
        </p:txBody>
      </p:sp>
      <p:sp>
        <p:nvSpPr>
          <p:cNvPr id="249"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ndParaRPr>
          </a:p>
        </p:txBody>
      </p:sp>
      <p:sp>
        <p:nvSpPr>
          <p:cNvPr id="250"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ndParaRPr>
          </a:p>
        </p:txBody>
      </p:sp>
      <p:sp>
        <p:nvSpPr>
          <p:cNvPr id="251"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ndParaRPr>
          </a:p>
        </p:txBody>
      </p:sp>
      <p:sp>
        <p:nvSpPr>
          <p:cNvPr id="252"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ndParaRPr>
          </a:p>
        </p:txBody>
      </p:sp>
      <p:sp>
        <p:nvSpPr>
          <p:cNvPr id="253"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ndParaRPr>
          </a:p>
        </p:txBody>
      </p:sp>
      <p:sp>
        <p:nvSpPr>
          <p:cNvPr id="254" name=""/>
          <p:cNvSpPr/>
          <p:nvPr/>
        </p:nvSpPr>
        <p:spPr>
          <a:xfrm>
            <a:off x="6364080" y="928440"/>
            <a:ext cx="167760" cy="180720"/>
          </a:xfrm>
          <a:custGeom>
            <a:avLst/>
            <a:gdLst/>
            <a:ahLst/>
            <a:rect l="0" t="0" r="r" b="b"/>
            <a:pathLst>
              <a:path w="466" h="502">
                <a:moveTo>
                  <a:pt x="0" y="230"/>
                </a:moveTo>
                <a:lnTo>
                  <a:pt x="404" y="502"/>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255"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ndParaRPr>
          </a:p>
        </p:txBody>
      </p:sp>
      <p:sp>
        <p:nvSpPr>
          <p:cNvPr id="256" name=""/>
          <p:cNvSpPr/>
          <p:nvPr/>
        </p:nvSpPr>
        <p:spPr>
          <a:xfrm>
            <a:off x="3489480" y="1682280"/>
            <a:ext cx="9396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57" name=""/>
          <p:cNvSpPr/>
          <p:nvPr/>
        </p:nvSpPr>
        <p:spPr>
          <a:xfrm>
            <a:off x="8921520" y="3384360"/>
            <a:ext cx="190440" cy="190800"/>
          </a:xfrm>
          <a:custGeom>
            <a:avLst/>
            <a:gdLst/>
            <a:ahLst/>
            <a:rect l="0" t="0" r="r" b="b"/>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258" name=""/>
          <p:cNvSpPr/>
          <p:nvPr/>
        </p:nvSpPr>
        <p:spPr>
          <a:xfrm>
            <a:off x="1030320" y="50256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259" name=""/>
          <p:cNvSpPr/>
          <p:nvPr/>
        </p:nvSpPr>
        <p:spPr>
          <a:xfrm>
            <a:off x="4014360" y="38134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260"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ndParaRPr>
          </a:p>
        </p:txBody>
      </p:sp>
      <p:sp>
        <p:nvSpPr>
          <p:cNvPr id="261" name=""/>
          <p:cNvSpPr/>
          <p:nvPr/>
        </p:nvSpPr>
        <p:spPr>
          <a:xfrm>
            <a:off x="6185520" y="4992840"/>
            <a:ext cx="9360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299" name=""/>
          <p:cNvSpPr/>
          <p:nvPr/>
        </p:nvSpPr>
        <p:spPr>
          <a:xfrm>
            <a:off x="788040" y="1495800"/>
            <a:ext cx="8495640" cy="3646440"/>
          </a:xfrm>
          <a:custGeom>
            <a:avLst/>
            <a:gdLst/>
            <a:ahLst/>
            <a:rect l="0" t="0" r="r" b="b"/>
            <a:pathLst>
              <a:path w="23599" h="10129">
                <a:moveTo>
                  <a:pt x="0" y="0"/>
                </a:moveTo>
                <a:lnTo>
                  <a:pt x="23599" y="0"/>
                </a:lnTo>
                <a:lnTo>
                  <a:pt x="23599" y="10129"/>
                </a:lnTo>
                <a:lnTo>
                  <a:pt x="0" y="1012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3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30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302" name="PlaceHolder 3"/>
          <p:cNvSpPr>
            <a:spLocks noGrp="1"/>
          </p:cNvSpPr>
          <p:nvPr>
            <p:ph type="dt" idx="13"/>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03" name="PlaceHolder 4"/>
          <p:cNvSpPr>
            <a:spLocks noGrp="1"/>
          </p:cNvSpPr>
          <p:nvPr>
            <p:ph type="ftr" idx="14"/>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04" name="PlaceHolder 5"/>
          <p:cNvSpPr>
            <a:spLocks noGrp="1"/>
          </p:cNvSpPr>
          <p:nvPr>
            <p:ph type="sldNum" idx="15"/>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8529F32A-9E03-4A9F-B992-F002AFE7608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05"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306"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307"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308"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309"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310"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311"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312"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313"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314"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315"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316"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317"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318"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ndParaRPr>
          </a:p>
        </p:txBody>
      </p:sp>
      <p:sp>
        <p:nvSpPr>
          <p:cNvPr id="319"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320"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321"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322"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3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36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362" name="PlaceHolder 3"/>
          <p:cNvSpPr>
            <a:spLocks noGrp="1"/>
          </p:cNvSpPr>
          <p:nvPr>
            <p:ph type="dt" idx="16"/>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63" name="PlaceHolder 4"/>
          <p:cNvSpPr>
            <a:spLocks noGrp="1"/>
          </p:cNvSpPr>
          <p:nvPr>
            <p:ph type="ftr" idx="17"/>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4" name="PlaceHolder 5"/>
          <p:cNvSpPr>
            <a:spLocks noGrp="1"/>
          </p:cNvSpPr>
          <p:nvPr>
            <p:ph type="sldNum" idx="18"/>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649C03E0-BA4F-4F2B-880E-4D771BE63B9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65" name=""/>
          <p:cNvSpPr/>
          <p:nvPr/>
        </p:nvSpPr>
        <p:spPr>
          <a:xfrm>
            <a:off x="8018280" y="3637080"/>
            <a:ext cx="1355040" cy="1630440"/>
          </a:xfrm>
          <a:custGeom>
            <a:avLst/>
            <a:gdLst/>
            <a:ahLst/>
            <a:rect l="0" t="0" r="r" b="b"/>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txBody>
          <a:bodyPr lIns="123840" rIns="123840" tIns="78840" bIns="78840" anchor="ctr" anchorCtr="1">
            <a:noAutofit/>
          </a:bodyPr>
          <a:p>
            <a:endParaRPr b="0" lang="en-US" sz="1800" spc="-1" strike="noStrike">
              <a:solidFill>
                <a:srgbClr val="000000"/>
              </a:solidFill>
              <a:latin typeface="Arial"/>
            </a:endParaRPr>
          </a:p>
        </p:txBody>
      </p:sp>
      <p:sp>
        <p:nvSpPr>
          <p:cNvPr id="366" name=""/>
          <p:cNvSpPr/>
          <p:nvPr/>
        </p:nvSpPr>
        <p:spPr>
          <a:xfrm>
            <a:off x="8377560" y="5267520"/>
            <a:ext cx="636120" cy="159120"/>
          </a:xfrm>
          <a:custGeom>
            <a:avLst/>
            <a:gdLst/>
            <a:ahLst/>
            <a:rect l="0" t="0" r="r" b="b"/>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txBody>
          <a:bodyPr lIns="123840" rIns="123840" tIns="78840" bIns="78840" anchor="ctr" anchorCtr="1">
            <a:noAutofit/>
          </a:bodyPr>
          <a:p>
            <a:endParaRPr b="0" lang="en-US" sz="1800" spc="-1" strike="noStrike">
              <a:solidFill>
                <a:srgbClr val="000000"/>
              </a:solidFill>
              <a:latin typeface="Arial"/>
            </a:endParaRPr>
          </a:p>
        </p:txBody>
      </p:sp>
      <p:sp>
        <p:nvSpPr>
          <p:cNvPr id="367" name=""/>
          <p:cNvSpPr/>
          <p:nvPr/>
        </p:nvSpPr>
        <p:spPr>
          <a:xfrm>
            <a:off x="8439120" y="5424480"/>
            <a:ext cx="513360" cy="158760"/>
          </a:xfrm>
          <a:custGeom>
            <a:avLst/>
            <a:gdLst/>
            <a:ahLst/>
            <a:rect l="0" t="0" r="r" b="b"/>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txBody>
          <a:bodyPr lIns="123840" rIns="123840" tIns="78840" bIns="78840" anchor="ctr" anchorCtr="1">
            <a:noAutofit/>
          </a:bodyPr>
          <a:p>
            <a:endParaRPr b="0" lang="en-US" sz="1800" spc="-1" strike="noStrike">
              <a:solidFill>
                <a:srgbClr val="000000"/>
              </a:solidFill>
              <a:latin typeface="Arial"/>
            </a:endParaRPr>
          </a:p>
        </p:txBody>
      </p:sp>
      <p:sp>
        <p:nvSpPr>
          <p:cNvPr id="368" name=""/>
          <p:cNvSpPr/>
          <p:nvPr/>
        </p:nvSpPr>
        <p:spPr>
          <a:xfrm>
            <a:off x="8388720" y="4087440"/>
            <a:ext cx="621000" cy="1180440"/>
          </a:xfrm>
          <a:custGeom>
            <a:avLst/>
            <a:gdLst/>
            <a:ahLst/>
            <a:rect l="0" t="0" r="r" b="b"/>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txBody>
          <a:bodyPr lIns="123840" rIns="123840" tIns="78840" bIns="78840" anchor="ctr" anchorCtr="1">
            <a:noAutofit/>
          </a:bodyPr>
          <a:p>
            <a:endParaRPr b="0" lang="en-US" sz="1800" spc="-1" strike="noStrike">
              <a:solidFill>
                <a:srgbClr val="000000"/>
              </a:solidFill>
              <a:latin typeface="Arial"/>
            </a:endParaRPr>
          </a:p>
        </p:txBody>
      </p:sp>
      <p:sp>
        <p:nvSpPr>
          <p:cNvPr id="369" name=""/>
          <p:cNvSpPr/>
          <p:nvPr/>
        </p:nvSpPr>
        <p:spPr>
          <a:xfrm>
            <a:off x="8695800" y="3038040"/>
            <a:ext cx="0" cy="23220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370"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371" name=""/>
          <p:cNvSpPr/>
          <p:nvPr/>
        </p:nvSpPr>
        <p:spPr>
          <a:xfrm flipH="1">
            <a:off x="9684720" y="4273200"/>
            <a:ext cx="232560" cy="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372"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373" name=""/>
          <p:cNvSpPr/>
          <p:nvPr/>
        </p:nvSpPr>
        <p:spPr>
          <a:xfrm>
            <a:off x="7474320" y="4273200"/>
            <a:ext cx="232560" cy="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374"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txBody>
          <a:bodyPr lIns="123840" rIns="123840" tIns="43560" bIns="43560" anchor="ctr" anchorCtr="1">
            <a:noAutofit/>
          </a:bodyPr>
          <a:p>
            <a:endParaRPr b="0" lang="en-US" sz="1800" spc="-1" strike="noStrike">
              <a:solidFill>
                <a:srgbClr val="000000"/>
              </a:solidFill>
              <a:latin typeface="Arial"/>
            </a:endParaRPr>
          </a:p>
        </p:txBody>
      </p:sp>
      <p:sp>
        <p:nvSpPr>
          <p:cNvPr id="375" name=""/>
          <p:cNvSpPr/>
          <p:nvPr/>
        </p:nvSpPr>
        <p:spPr>
          <a:xfrm>
            <a:off x="4523400" y="541080"/>
            <a:ext cx="122400" cy="196200"/>
          </a:xfrm>
          <a:prstGeom prst="line">
            <a:avLst/>
          </a:prstGeom>
          <a:ln cap="rnd" w="6768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376"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377"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txBody>
          <a:bodyPr lIns="112680" rIns="112680" tIns="67680" bIns="67680" anchor="ctr" anchorCtr="1">
            <a:noAutofit/>
          </a:bodyPr>
          <a:p>
            <a:endParaRPr b="0" lang="en-US" sz="1800" spc="-1" strike="noStrike">
              <a:solidFill>
                <a:srgbClr val="000000"/>
              </a:solidFill>
              <a:latin typeface="Arial"/>
            </a:endParaRPr>
          </a:p>
        </p:txBody>
      </p:sp>
      <p:sp>
        <p:nvSpPr>
          <p:cNvPr id="378" name=""/>
          <p:cNvSpPr/>
          <p:nvPr/>
        </p:nvSpPr>
        <p:spPr>
          <a:xfrm>
            <a:off x="6381720" y="2107440"/>
            <a:ext cx="167400" cy="180360"/>
          </a:xfrm>
          <a:custGeom>
            <a:avLst/>
            <a:gdLst/>
            <a:ahLst/>
            <a:rect l="0" t="0" r="r" b="b"/>
            <a:pathLst>
              <a:path w="465" h="501">
                <a:moveTo>
                  <a:pt x="0" y="229"/>
                </a:moveTo>
                <a:lnTo>
                  <a:pt x="403" y="501"/>
                </a:lnTo>
                <a:lnTo>
                  <a:pt x="465" y="0"/>
                </a:lnTo>
                <a:lnTo>
                  <a:pt x="0" y="229"/>
                </a:lnTo>
                <a:close/>
              </a:path>
            </a:pathLst>
          </a:custGeom>
          <a:noFill/>
          <a:ln cap="rnd" w="4644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379" name=""/>
          <p:cNvSpPr/>
          <p:nvPr/>
        </p:nvSpPr>
        <p:spPr>
          <a:xfrm>
            <a:off x="9227160" y="1134720"/>
            <a:ext cx="5796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ndParaRPr>
          </a:p>
        </p:txBody>
      </p:sp>
      <p:sp>
        <p:nvSpPr>
          <p:cNvPr id="380"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ndParaRPr>
          </a:p>
        </p:txBody>
      </p:sp>
      <p:sp>
        <p:nvSpPr>
          <p:cNvPr id="381" name=""/>
          <p:cNvSpPr/>
          <p:nvPr/>
        </p:nvSpPr>
        <p:spPr>
          <a:xfrm>
            <a:off x="562320" y="4888800"/>
            <a:ext cx="167400" cy="180360"/>
          </a:xfrm>
          <a:custGeom>
            <a:avLst/>
            <a:gdLst/>
            <a:ahLst/>
            <a:rect l="0" t="0" r="r" b="b"/>
            <a:pathLst>
              <a:path w="465" h="501">
                <a:moveTo>
                  <a:pt x="0" y="230"/>
                </a:moveTo>
                <a:lnTo>
                  <a:pt x="403" y="501"/>
                </a:lnTo>
                <a:lnTo>
                  <a:pt x="465" y="0"/>
                </a:lnTo>
                <a:lnTo>
                  <a:pt x="0" y="230"/>
                </a:lnTo>
                <a:close/>
              </a:path>
            </a:pathLst>
          </a:custGeom>
          <a:noFill/>
          <a:ln cap="rnd" w="4644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382"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383"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384"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385"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386"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387"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388"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389"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390"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391"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392"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393"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394"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395"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ndParaRPr>
          </a:p>
        </p:txBody>
      </p:sp>
      <p:sp>
        <p:nvSpPr>
          <p:cNvPr id="39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397"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398"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399"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4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43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39" name="PlaceHolder 3"/>
          <p:cNvSpPr>
            <a:spLocks noGrp="1"/>
          </p:cNvSpPr>
          <p:nvPr>
            <p:ph type="dt" idx="19"/>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0" name="PlaceHolder 4"/>
          <p:cNvSpPr>
            <a:spLocks noGrp="1"/>
          </p:cNvSpPr>
          <p:nvPr>
            <p:ph type="ftr" idx="20"/>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1" name="PlaceHolder 5"/>
          <p:cNvSpPr>
            <a:spLocks noGrp="1"/>
          </p:cNvSpPr>
          <p:nvPr>
            <p:ph type="sldNum" idx="21"/>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B45F8AD7-E67C-4180-856C-E548A780C99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42"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443"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444" name=""/>
          <p:cNvSpPr/>
          <p:nvPr/>
        </p:nvSpPr>
        <p:spPr>
          <a:xfrm>
            <a:off x="5675400" y="12682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2c02c"/>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445"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446"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447"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448" name=""/>
          <p:cNvSpPr/>
          <p:nvPr/>
        </p:nvSpPr>
        <p:spPr>
          <a:xfrm>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449"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450"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451"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452"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453"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454"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455"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456"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457"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458"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459"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460"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461"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462"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463"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464"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ndParaRPr>
          </a:p>
        </p:txBody>
      </p:sp>
      <p:sp>
        <p:nvSpPr>
          <p:cNvPr id="465"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466"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467"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468"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5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50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507" name="PlaceHolder 3"/>
          <p:cNvSpPr>
            <a:spLocks noGrp="1"/>
          </p:cNvSpPr>
          <p:nvPr>
            <p:ph type="dt" idx="22"/>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08" name="PlaceHolder 4"/>
          <p:cNvSpPr>
            <a:spLocks noGrp="1"/>
          </p:cNvSpPr>
          <p:nvPr>
            <p:ph type="ftr" idx="23"/>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9" name="PlaceHolder 5"/>
          <p:cNvSpPr>
            <a:spLocks noGrp="1"/>
          </p:cNvSpPr>
          <p:nvPr>
            <p:ph type="sldNum" idx="24"/>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B9C38AA6-DF77-4EB9-8B6E-DAFAC3D2DFF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510" name=""/>
          <p:cNvSpPr/>
          <p:nvPr/>
        </p:nvSpPr>
        <p:spPr>
          <a:xfrm>
            <a:off x="1192680" y="28465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511"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512" name=""/>
          <p:cNvSpPr/>
          <p:nvPr/>
        </p:nvSpPr>
        <p:spPr>
          <a:xfrm>
            <a:off x="3996360" y="180360"/>
            <a:ext cx="215280" cy="86760"/>
          </a:xfrm>
          <a:prstGeom prst="line">
            <a:avLst/>
          </a:prstGeom>
          <a:ln cap="rnd" w="68040">
            <a:solidFill>
              <a:srgbClr val="ffffff"/>
            </a:solidFill>
            <a:round/>
          </a:ln>
        </p:spPr>
        <p:style>
          <a:lnRef idx="0"/>
          <a:fillRef idx="0"/>
          <a:effectRef idx="0"/>
          <a:fontRef idx="minor"/>
        </p:style>
        <p:txBody>
          <a:bodyPr lIns="123840" rIns="123840" tIns="7920" bIns="7920" anchor="ctr" anchorCtr="1">
            <a:noAutofit/>
          </a:bodyPr>
          <a:p>
            <a:endParaRPr b="0" lang="en-US" sz="1800" spc="-1" strike="noStrike">
              <a:solidFill>
                <a:srgbClr val="000000"/>
              </a:solidFill>
              <a:latin typeface="Arial"/>
            </a:endParaRPr>
          </a:p>
        </p:txBody>
      </p:sp>
      <p:sp>
        <p:nvSpPr>
          <p:cNvPr id="513" name=""/>
          <p:cNvSpPr/>
          <p:nvPr/>
        </p:nvSpPr>
        <p:spPr>
          <a:xfrm>
            <a:off x="8077680" y="524664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514" name=""/>
          <p:cNvSpPr/>
          <p:nvPr/>
        </p:nvSpPr>
        <p:spPr>
          <a:xfrm>
            <a:off x="662760" y="1063800"/>
            <a:ext cx="168120" cy="180720"/>
          </a:xfrm>
          <a:custGeom>
            <a:avLst/>
            <a:gdLst/>
            <a:ahLst/>
            <a:rect l="0" t="0" r="r" b="b"/>
            <a:pathLst>
              <a:path w="467" h="502">
                <a:moveTo>
                  <a:pt x="0" y="230"/>
                </a:moveTo>
                <a:lnTo>
                  <a:pt x="404" y="502"/>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515" name=""/>
          <p:cNvSpPr/>
          <p:nvPr/>
        </p:nvSpPr>
        <p:spPr>
          <a:xfrm>
            <a:off x="9468000" y="296640"/>
            <a:ext cx="180360" cy="170280"/>
          </a:xfrm>
          <a:custGeom>
            <a:avLst/>
            <a:gdLst/>
            <a:ahLst/>
            <a:rect l="0" t="0" r="r" b="b"/>
            <a:pathLst>
              <a:path w="501" h="473">
                <a:moveTo>
                  <a:pt x="217" y="473"/>
                </a:moveTo>
                <a:lnTo>
                  <a:pt x="501" y="76"/>
                </a:lnTo>
                <a:lnTo>
                  <a:pt x="0" y="0"/>
                </a:lnTo>
                <a:lnTo>
                  <a:pt x="217" y="473"/>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516"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517" name=""/>
          <p:cNvSpPr/>
          <p:nvPr/>
        </p:nvSpPr>
        <p:spPr>
          <a:xfrm>
            <a:off x="393120" y="5195160"/>
            <a:ext cx="215280" cy="87120"/>
          </a:xfrm>
          <a:prstGeom prst="line">
            <a:avLst/>
          </a:prstGeom>
          <a:ln cap="rnd" w="68040">
            <a:solidFill>
              <a:srgbClr val="ffffff"/>
            </a:solidFill>
            <a:round/>
          </a:ln>
        </p:spPr>
        <p:style>
          <a:lnRef idx="0"/>
          <a:fillRef idx="0"/>
          <a:effectRef idx="0"/>
          <a:fontRef idx="minor"/>
        </p:style>
        <p:txBody>
          <a:bodyPr lIns="123840" rIns="123840" tIns="8280" bIns="8280" anchor="ctr" anchorCtr="1">
            <a:noAutofit/>
          </a:bodyPr>
          <a:p>
            <a:endParaRPr b="0" lang="en-US" sz="1800" spc="-1" strike="noStrike">
              <a:solidFill>
                <a:srgbClr val="000000"/>
              </a:solidFill>
              <a:latin typeface="Arial"/>
            </a:endParaRPr>
          </a:p>
        </p:txBody>
      </p:sp>
      <p:sp>
        <p:nvSpPr>
          <p:cNvPr id="518" name=""/>
          <p:cNvSpPr/>
          <p:nvPr/>
        </p:nvSpPr>
        <p:spPr>
          <a:xfrm>
            <a:off x="7131240" y="6487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519"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520"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521"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522"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523"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524"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525"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526"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527"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528"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529"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530"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531"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532"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ndParaRPr>
          </a:p>
        </p:txBody>
      </p:sp>
      <p:sp>
        <p:nvSpPr>
          <p:cNvPr id="533"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534"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535"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536"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5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575" name="PlaceHolder 2"/>
          <p:cNvSpPr>
            <a:spLocks noGrp="1"/>
          </p:cNvSpPr>
          <p:nvPr>
            <p:ph type="body"/>
          </p:nvPr>
        </p:nvSpPr>
        <p:spPr>
          <a:xfrm>
            <a:off x="4140000" y="1326600"/>
            <a:ext cx="5435640" cy="328824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576" name="PlaceHolder 3"/>
          <p:cNvSpPr>
            <a:spLocks noGrp="1"/>
          </p:cNvSpPr>
          <p:nvPr>
            <p:ph type="dt" idx="25"/>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77" name="PlaceHolder 4"/>
          <p:cNvSpPr>
            <a:spLocks noGrp="1"/>
          </p:cNvSpPr>
          <p:nvPr>
            <p:ph type="ftr" idx="26"/>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78" name="PlaceHolder 5"/>
          <p:cNvSpPr>
            <a:spLocks noGrp="1"/>
          </p:cNvSpPr>
          <p:nvPr>
            <p:ph type="sldNum" idx="27"/>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EE77258D-A6F0-4B6F-966A-F16FF7F3B0D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579" name=""/>
          <p:cNvSpPr/>
          <p:nvPr/>
        </p:nvSpPr>
        <p:spPr>
          <a:xfrm>
            <a:off x="1888200" y="173232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txBody>
          <a:bodyPr lIns="125280" rIns="125280" tIns="80280" bIns="80280" anchor="ctr" anchorCtr="1">
            <a:noAutofit/>
          </a:bodyPr>
          <a:p>
            <a:endParaRPr b="0" lang="en-US" sz="1800" spc="-1" strike="noStrike">
              <a:solidFill>
                <a:srgbClr val="000000"/>
              </a:solidFill>
              <a:latin typeface="Arial"/>
            </a:endParaRPr>
          </a:p>
        </p:txBody>
      </p:sp>
      <p:sp>
        <p:nvSpPr>
          <p:cNvPr id="580" name=""/>
          <p:cNvSpPr/>
          <p:nvPr/>
        </p:nvSpPr>
        <p:spPr>
          <a:xfrm>
            <a:off x="2262240" y="342972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581" name=""/>
          <p:cNvSpPr/>
          <p:nvPr/>
        </p:nvSpPr>
        <p:spPr>
          <a:xfrm>
            <a:off x="2325960" y="3592800"/>
            <a:ext cx="533880" cy="165600"/>
          </a:xfrm>
          <a:custGeom>
            <a:avLst/>
            <a:gdLst/>
            <a:ahLst/>
            <a:rect l="0" t="0" r="r" b="b"/>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582" name=""/>
          <p:cNvSpPr/>
          <p:nvPr/>
        </p:nvSpPr>
        <p:spPr>
          <a:xfrm>
            <a:off x="2273760" y="220104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583" name=""/>
          <p:cNvSpPr/>
          <p:nvPr/>
        </p:nvSpPr>
        <p:spPr>
          <a:xfrm>
            <a:off x="2593080" y="1108800"/>
            <a:ext cx="0" cy="24192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84"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85" name=""/>
          <p:cNvSpPr/>
          <p:nvPr/>
        </p:nvSpPr>
        <p:spPr>
          <a:xfrm flipH="1">
            <a:off x="3621960" y="2394720"/>
            <a:ext cx="241560" cy="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86"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87" name=""/>
          <p:cNvSpPr/>
          <p:nvPr/>
        </p:nvSpPr>
        <p:spPr>
          <a:xfrm>
            <a:off x="1322280" y="2394720"/>
            <a:ext cx="241920" cy="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88" name=""/>
          <p:cNvSpPr/>
          <p:nvPr/>
        </p:nvSpPr>
        <p:spPr>
          <a:xfrm>
            <a:off x="1862280" y="170388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txBody>
          <a:bodyPr lIns="125280" rIns="125280" tIns="80280" bIns="80280" anchor="ctr" anchorCtr="1">
            <a:noAutofit/>
          </a:bodyPr>
          <a:p>
            <a:endParaRPr b="0" lang="en-US" sz="1800" spc="-1" strike="noStrike">
              <a:solidFill>
                <a:srgbClr val="000000"/>
              </a:solidFill>
              <a:latin typeface="Arial"/>
            </a:endParaRPr>
          </a:p>
        </p:txBody>
      </p:sp>
      <p:sp>
        <p:nvSpPr>
          <p:cNvPr id="589" name=""/>
          <p:cNvSpPr/>
          <p:nvPr/>
        </p:nvSpPr>
        <p:spPr>
          <a:xfrm>
            <a:off x="2236320" y="340128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590" name=""/>
          <p:cNvSpPr/>
          <p:nvPr/>
        </p:nvSpPr>
        <p:spPr>
          <a:xfrm>
            <a:off x="2300040" y="3564360"/>
            <a:ext cx="534240" cy="165600"/>
          </a:xfrm>
          <a:custGeom>
            <a:avLst/>
            <a:gdLst/>
            <a:ahLst/>
            <a:rect l="0" t="0" r="r" b="b"/>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591" name=""/>
          <p:cNvSpPr/>
          <p:nvPr/>
        </p:nvSpPr>
        <p:spPr>
          <a:xfrm>
            <a:off x="2247840" y="217260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592" name=""/>
          <p:cNvSpPr/>
          <p:nvPr/>
        </p:nvSpPr>
        <p:spPr>
          <a:xfrm>
            <a:off x="2567160" y="1080360"/>
            <a:ext cx="0" cy="24192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93"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94" name=""/>
          <p:cNvSpPr/>
          <p:nvPr/>
        </p:nvSpPr>
        <p:spPr>
          <a:xfrm flipH="1">
            <a:off x="3596040" y="2366280"/>
            <a:ext cx="241920" cy="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95"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96" name=""/>
          <p:cNvSpPr/>
          <p:nvPr/>
        </p:nvSpPr>
        <p:spPr>
          <a:xfrm>
            <a:off x="1296360" y="2366280"/>
            <a:ext cx="241920" cy="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597"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US" sz="1800" spc="-1" strike="noStrike">
              <a:solidFill>
                <a:srgbClr val="000000"/>
              </a:solidFill>
              <a:latin typeface="Arial"/>
            </a:endParaRPr>
          </a:p>
        </p:txBody>
      </p:sp>
      <p:sp>
        <p:nvSpPr>
          <p:cNvPr id="598"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US" sz="1800" spc="-1" strike="noStrike">
              <a:solidFill>
                <a:srgbClr val="000000"/>
              </a:solidFill>
              <a:latin typeface="Arial"/>
            </a:endParaRPr>
          </a:p>
        </p:txBody>
      </p:sp>
      <p:sp>
        <p:nvSpPr>
          <p:cNvPr id="599"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US" sz="1800" spc="-1" strike="noStrike">
              <a:solidFill>
                <a:srgbClr val="000000"/>
              </a:solidFill>
              <a:latin typeface="Arial"/>
            </a:endParaRPr>
          </a:p>
        </p:txBody>
      </p:sp>
      <p:sp>
        <p:nvSpPr>
          <p:cNvPr id="600"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US" sz="1800" spc="-1" strike="noStrike">
              <a:solidFill>
                <a:srgbClr val="000000"/>
              </a:solidFill>
              <a:latin typeface="Arial"/>
            </a:endParaRPr>
          </a:p>
        </p:txBody>
      </p:sp>
      <p:sp>
        <p:nvSpPr>
          <p:cNvPr id="601" name=""/>
          <p:cNvSpPr/>
          <p:nvPr/>
        </p:nvSpPr>
        <p:spPr>
          <a:xfrm>
            <a:off x="1798200" y="3458880"/>
            <a:ext cx="167400" cy="186480"/>
          </a:xfrm>
          <a:custGeom>
            <a:avLst/>
            <a:gdLst/>
            <a:ahLst/>
            <a:rect l="0" t="0" r="r" b="b"/>
            <a:pathLst>
              <a:path w="465" h="518">
                <a:moveTo>
                  <a:pt x="0" y="518"/>
                </a:moveTo>
                <a:lnTo>
                  <a:pt x="465" y="353"/>
                </a:lnTo>
                <a:lnTo>
                  <a:pt x="93" y="0"/>
                </a:lnTo>
                <a:lnTo>
                  <a:pt x="0" y="518"/>
                </a:lnTo>
                <a:close/>
              </a:path>
            </a:pathLst>
          </a:custGeom>
          <a:noFill/>
          <a:ln cap="rnd" w="47160">
            <a:solidFill>
              <a:srgbClr val="000000"/>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602" name=""/>
          <p:cNvSpPr/>
          <p:nvPr/>
        </p:nvSpPr>
        <p:spPr>
          <a:xfrm>
            <a:off x="3641760" y="2671560"/>
            <a:ext cx="169200" cy="183600"/>
          </a:xfrm>
          <a:custGeom>
            <a:avLst/>
            <a:gdLst/>
            <a:ahLst/>
            <a:rect l="0" t="0" r="r" b="b"/>
            <a:pathLst>
              <a:path w="470" h="510">
                <a:moveTo>
                  <a:pt x="0" y="238"/>
                </a:moveTo>
                <a:lnTo>
                  <a:pt x="412" y="510"/>
                </a:lnTo>
                <a:lnTo>
                  <a:pt x="470" y="0"/>
                </a:lnTo>
                <a:lnTo>
                  <a:pt x="0" y="238"/>
                </a:lnTo>
                <a:close/>
              </a:path>
            </a:pathLst>
          </a:custGeom>
          <a:noFill/>
          <a:ln cap="rnd" w="47160">
            <a:solidFill>
              <a:srgbClr val="000000"/>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603" name=""/>
          <p:cNvSpPr/>
          <p:nvPr/>
        </p:nvSpPr>
        <p:spPr>
          <a:xfrm>
            <a:off x="1088640" y="1644840"/>
            <a:ext cx="187920" cy="165600"/>
          </a:xfrm>
          <a:custGeom>
            <a:avLst/>
            <a:gdLst/>
            <a:ahLst/>
            <a:rect l="0" t="0" r="r" b="b"/>
            <a:pathLst>
              <a:path w="522" h="460">
                <a:moveTo>
                  <a:pt x="0" y="66"/>
                </a:moveTo>
                <a:lnTo>
                  <a:pt x="297" y="460"/>
                </a:lnTo>
                <a:lnTo>
                  <a:pt x="522" y="0"/>
                </a:lnTo>
                <a:lnTo>
                  <a:pt x="0" y="66"/>
                </a:lnTo>
                <a:close/>
              </a:path>
            </a:pathLst>
          </a:custGeom>
          <a:noFill/>
          <a:ln cap="rnd" w="47160">
            <a:solidFill>
              <a:srgbClr val="000000"/>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604" name=""/>
          <p:cNvSpPr/>
          <p:nvPr/>
        </p:nvSpPr>
        <p:spPr>
          <a:xfrm>
            <a:off x="3659760" y="1647360"/>
            <a:ext cx="195480" cy="195840"/>
          </a:xfrm>
          <a:custGeom>
            <a:avLst/>
            <a:gdLst/>
            <a:ahLst/>
            <a:rect l="0" t="0" r="r" b="b"/>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605"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ndParaRPr>
          </a:p>
        </p:txBody>
      </p:sp>
      <p:sp>
        <p:nvSpPr>
          <p:cNvPr id="606"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ndParaRPr>
          </a:p>
        </p:txBody>
      </p:sp>
      <p:sp>
        <p:nvSpPr>
          <p:cNvPr id="607"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ndParaRPr>
          </a:p>
        </p:txBody>
      </p:sp>
      <p:sp>
        <p:nvSpPr>
          <p:cNvPr id="608"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ndParaRPr>
          </a:p>
        </p:txBody>
      </p:sp>
      <p:sp>
        <p:nvSpPr>
          <p:cNvPr id="609"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ndParaRPr>
          </a:p>
        </p:txBody>
      </p:sp>
      <p:sp>
        <p:nvSpPr>
          <p:cNvPr id="610" name=""/>
          <p:cNvSpPr/>
          <p:nvPr/>
        </p:nvSpPr>
        <p:spPr>
          <a:xfrm>
            <a:off x="1951200" y="438948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611"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612" name=""/>
          <p:cNvSpPr/>
          <p:nvPr/>
        </p:nvSpPr>
        <p:spPr>
          <a:xfrm>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613" name=""/>
          <p:cNvSpPr/>
          <p:nvPr/>
        </p:nvSpPr>
        <p:spPr>
          <a:xfrm>
            <a:off x="7007400" y="2572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txBody>
          <a:bodyPr lIns="113040" rIns="113040" tIns="68040" bIns="6804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
          <p:cNvSpPr/>
          <p:nvPr/>
        </p:nvSpPr>
        <p:spPr>
          <a:xfrm>
            <a:off x="4972320" y="3486600"/>
            <a:ext cx="1327680" cy="293400"/>
          </a:xfrm>
          <a:custGeom>
            <a:avLst/>
            <a:gdLst/>
            <a:ahLst/>
            <a:rect l="0" t="0" r="r" b="b"/>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txBody>
          <a:bodyPr lIns="90000" rIns="90000" tIns="45000" bIns="45000" anchor="ctr" anchorCtr="1">
            <a:noAutofit/>
          </a:bodyPr>
          <a:p>
            <a:pPr algn="ctr"/>
            <a:r>
              <a:rPr b="0" lang="en-US" sz="1400" spc="-1" strike="noStrike">
                <a:solidFill>
                  <a:srgbClr val="000000"/>
                </a:solidFill>
                <a:latin typeface="Noto Sans"/>
              </a:rPr>
              <a:t>Lorem Ipsum</a:t>
            </a:r>
            <a:endParaRPr b="0" lang="en-US" sz="1400" spc="-1" strike="noStrike">
              <a:solidFill>
                <a:srgbClr val="000000"/>
              </a:solidFill>
              <a:latin typeface="Arial"/>
            </a:endParaRPr>
          </a:p>
        </p:txBody>
      </p:sp>
      <p:sp>
        <p:nvSpPr>
          <p:cNvPr id="651" name="PlaceHolder 1"/>
          <p:cNvSpPr>
            <a:spLocks noGrp="1"/>
          </p:cNvSpPr>
          <p:nvPr>
            <p:ph type="title"/>
          </p:nvPr>
        </p:nvSpPr>
        <p:spPr>
          <a:xfrm>
            <a:off x="4977000" y="2466360"/>
            <a:ext cx="3885120" cy="902520"/>
          </a:xfrm>
          <a:prstGeom prst="rect">
            <a:avLst/>
          </a:prstGeom>
          <a:noFill/>
          <a:ln w="0">
            <a:noFill/>
          </a:ln>
        </p:spPr>
        <p:txBody>
          <a:bodyPr lIns="0" rIns="0" tIns="0" bIns="0" anchor="ctr">
            <a:noAutofit/>
          </a:bodyPr>
          <a:p>
            <a:pPr indent="0">
              <a:buNone/>
            </a:pPr>
            <a:r>
              <a:rPr b="0" lang="en-US" sz="2600" spc="-1" strike="noStrike">
                <a:solidFill>
                  <a:srgbClr val="000000"/>
                </a:solidFill>
                <a:latin typeface="Noto Sans"/>
              </a:rPr>
              <a:t>YELLOW IDEA</a:t>
            </a:r>
            <a:br>
              <a:rPr sz="2600"/>
            </a:br>
            <a:r>
              <a:rPr b="0" lang="en-US" sz="2600" spc="-1" strike="noStrike">
                <a:solidFill>
                  <a:srgbClr val="000000"/>
                </a:solidFill>
                <a:latin typeface="Noto Sans"/>
              </a:rPr>
              <a:t>TEMPLATE</a:t>
            </a:r>
            <a:endParaRPr b="0" lang="en-US" sz="2600" spc="-1" strike="noStrike">
              <a:solidFill>
                <a:srgbClr val="000000"/>
              </a:solidFill>
              <a:latin typeface="Noto Sans"/>
            </a:endParaRPr>
          </a:p>
        </p:txBody>
      </p:sp>
      <p:sp>
        <p:nvSpPr>
          <p:cNvPr id="652" name=""/>
          <p:cNvSpPr txBox="1"/>
          <p:nvPr/>
        </p:nvSpPr>
        <p:spPr>
          <a:xfrm>
            <a:off x="624240" y="4882680"/>
            <a:ext cx="4023360" cy="484920"/>
          </a:xfrm>
          <a:prstGeom prst="rect">
            <a:avLst/>
          </a:prstGeom>
          <a:noFill/>
          <a:ln w="0">
            <a:noFill/>
          </a:ln>
        </p:spPr>
        <p:txBody>
          <a:bodyPr lIns="0" rIns="0" tIns="0" bIns="0" anchor="ctr">
            <a:noAutofit/>
          </a:bodyPr>
          <a:p>
            <a:r>
              <a:rPr b="0" lang="en-US" sz="1400" spc="-1" strike="noStrike">
                <a:solidFill>
                  <a:srgbClr val="000000"/>
                </a:solidFill>
                <a:latin typeface="Noto Sans"/>
              </a:rPr>
              <a:t>Lorem ipsum dolor sit amet, consectetur adipiscing elit.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txBox="1"/>
          <p:nvPr/>
        </p:nvSpPr>
        <p:spPr>
          <a:xfrm>
            <a:off x="2971440" y="2068200"/>
            <a:ext cx="4587840" cy="1116000"/>
          </a:xfrm>
          <a:prstGeom prst="rect">
            <a:avLst/>
          </a:prstGeom>
          <a:noFill/>
          <a:ln w="0">
            <a:noFill/>
          </a:ln>
        </p:spPr>
        <p:txBody>
          <a:bodyPr lIns="0" rIns="0" tIns="0" bIns="0" anchor="ctr">
            <a:noAutofit/>
          </a:bodyPr>
          <a:p>
            <a:pPr algn="ctr"/>
            <a:r>
              <a:rPr b="0" lang="en-US" sz="1400" spc="-1" strike="noStrike">
                <a:solidFill>
                  <a:srgbClr val="000000"/>
                </a:solidFill>
                <a:latin typeface="Noto Sans"/>
              </a:rPr>
              <a:t>Lorem ipsum dolor sit amet, consectetur adipiscing elit. In mollis dictum volutpat. Donec bibendum magna vel risus consectetur, aliquet ullamcorper.</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title"/>
          </p:nvPr>
        </p:nvSpPr>
        <p:spPr>
          <a:xfrm>
            <a:off x="4198680" y="2103840"/>
            <a:ext cx="4389120" cy="692280"/>
          </a:xfrm>
          <a:prstGeom prst="rect">
            <a:avLst/>
          </a:prstGeom>
          <a:noFill/>
          <a:ln w="0">
            <a:noFill/>
          </a:ln>
        </p:spPr>
        <p:txBody>
          <a:bodyPr lIns="0" rIns="0" tIns="0" bIns="0" anchor="ctr">
            <a:noAutofit/>
          </a:bodyPr>
          <a:p>
            <a:pPr indent="0">
              <a:buNone/>
            </a:pPr>
            <a:r>
              <a:rPr b="0" lang="en-US" sz="4000" spc="-1" strike="noStrike">
                <a:solidFill>
                  <a:srgbClr val="000000"/>
                </a:solidFill>
                <a:latin typeface="Noto Sans"/>
              </a:rPr>
              <a:t>Lorem &amp; Ipsum</a:t>
            </a:r>
            <a:endParaRPr b="0" lang="en-US" sz="4000" spc="-1" strike="noStrike">
              <a:solidFill>
                <a:srgbClr val="000000"/>
              </a:solidFill>
              <a:latin typeface="Noto Sans"/>
            </a:endParaRPr>
          </a:p>
        </p:txBody>
      </p:sp>
      <p:sp>
        <p:nvSpPr>
          <p:cNvPr id="655" name=""/>
          <p:cNvSpPr txBox="1"/>
          <p:nvPr/>
        </p:nvSpPr>
        <p:spPr>
          <a:xfrm>
            <a:off x="4198680" y="2810160"/>
            <a:ext cx="4023360" cy="622440"/>
          </a:xfrm>
          <a:prstGeom prst="rect">
            <a:avLst/>
          </a:prstGeom>
          <a:noFill/>
          <a:ln w="0">
            <a:noFill/>
          </a:ln>
        </p:spPr>
        <p:txBody>
          <a:bodyPr lIns="0" rIns="0" tIns="0" bIns="0" anchor="ctr">
            <a:noAutofit/>
          </a:bodyPr>
          <a:p>
            <a:r>
              <a:rPr b="0" lang="en-US" sz="1200" spc="-1" strike="noStrike">
                <a:solidFill>
                  <a:srgbClr val="000000"/>
                </a:solidFill>
                <a:latin typeface="Noto Sans"/>
              </a:rPr>
              <a:t>Lorem ipsum dolor sit amet, consectetur adipiscing elit. In mollis dictum volutpat. Donec bibendum magna vel risus consectetur, sit amet aliquet est ullamcorper.</a:t>
            </a:r>
            <a:endParaRPr b="0" lang="en-US" sz="1200" spc="-1" strike="noStrike">
              <a:solidFill>
                <a:srgbClr val="000000"/>
              </a:solidFill>
              <a:latin typeface="Arial"/>
            </a:endParaRPr>
          </a:p>
        </p:txBody>
      </p:sp>
      <p:sp>
        <p:nvSpPr>
          <p:cNvPr id="656" name="PlaceHolder 2"/>
          <p:cNvSpPr>
            <a:spLocks noGrp="1"/>
          </p:cNvSpPr>
          <p:nvPr>
            <p:ph type="title"/>
          </p:nvPr>
        </p:nvSpPr>
        <p:spPr>
          <a:xfrm>
            <a:off x="2474280" y="1686240"/>
            <a:ext cx="2102400" cy="2248200"/>
          </a:xfrm>
          <a:prstGeom prst="rect">
            <a:avLst/>
          </a:prstGeom>
          <a:noFill/>
          <a:ln w="0">
            <a:noFill/>
          </a:ln>
        </p:spPr>
        <p:txBody>
          <a:bodyPr lIns="0" rIns="0" tIns="0" bIns="0" anchor="ctr">
            <a:noAutofit/>
          </a:bodyPr>
          <a:p>
            <a:pPr indent="0">
              <a:buNone/>
            </a:pPr>
            <a:r>
              <a:rPr b="0" lang="en-US" sz="13000" spc="-1" strike="noStrike">
                <a:solidFill>
                  <a:srgbClr val="000000"/>
                </a:solidFill>
                <a:latin typeface="Noto Sans"/>
              </a:rPr>
              <a:t>01</a:t>
            </a:r>
            <a:endParaRPr b="0" lang="en-US" sz="130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2412720" y="640080"/>
            <a:ext cx="288432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Lorem</a:t>
            </a:r>
            <a:endParaRPr b="0" lang="en-US" sz="1800" spc="-1" strike="noStrike">
              <a:solidFill>
                <a:srgbClr val="000000"/>
              </a:solidFill>
              <a:latin typeface="Noto Sans"/>
            </a:endParaRPr>
          </a:p>
        </p:txBody>
      </p:sp>
      <p:sp>
        <p:nvSpPr>
          <p:cNvPr id="658" name=""/>
          <p:cNvSpPr txBox="1"/>
          <p:nvPr/>
        </p:nvSpPr>
        <p:spPr>
          <a:xfrm>
            <a:off x="2412720" y="895680"/>
            <a:ext cx="2975760" cy="1116000"/>
          </a:xfrm>
          <a:prstGeom prst="rect">
            <a:avLst/>
          </a:prstGeom>
          <a:noFill/>
          <a:ln w="0">
            <a:noFill/>
          </a:ln>
        </p:spPr>
        <p:txBody>
          <a:bodyPr lIns="0" rIns="0" tIns="0" bIns="0" anchor="ctr">
            <a:noAutofit/>
          </a:bodyPr>
          <a:p>
            <a:r>
              <a:rPr b="0" lang="en-US"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100" spc="-1" strike="noStrike">
              <a:solidFill>
                <a:srgbClr val="000000"/>
              </a:solidFill>
              <a:latin typeface="Arial"/>
            </a:endParaRPr>
          </a:p>
        </p:txBody>
      </p:sp>
      <p:sp>
        <p:nvSpPr>
          <p:cNvPr id="659" name="PlaceHolder 2"/>
          <p:cNvSpPr>
            <a:spLocks noGrp="1"/>
          </p:cNvSpPr>
          <p:nvPr>
            <p:ph type="title"/>
          </p:nvPr>
        </p:nvSpPr>
        <p:spPr>
          <a:xfrm>
            <a:off x="2402280" y="2286000"/>
            <a:ext cx="288432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Ipsum</a:t>
            </a:r>
            <a:endParaRPr b="0" lang="en-US" sz="1800" spc="-1" strike="noStrike">
              <a:solidFill>
                <a:srgbClr val="000000"/>
              </a:solidFill>
              <a:latin typeface="Noto Sans"/>
            </a:endParaRPr>
          </a:p>
        </p:txBody>
      </p:sp>
      <p:sp>
        <p:nvSpPr>
          <p:cNvPr id="660" name=""/>
          <p:cNvSpPr txBox="1"/>
          <p:nvPr/>
        </p:nvSpPr>
        <p:spPr>
          <a:xfrm>
            <a:off x="2402280" y="2541600"/>
            <a:ext cx="2986200" cy="1116000"/>
          </a:xfrm>
          <a:prstGeom prst="rect">
            <a:avLst/>
          </a:prstGeom>
          <a:noFill/>
          <a:ln w="0">
            <a:noFill/>
          </a:ln>
        </p:spPr>
        <p:txBody>
          <a:bodyPr lIns="0" rIns="0" tIns="0" bIns="0" anchor="ctr">
            <a:noAutofit/>
          </a:bodyPr>
          <a:p>
            <a:r>
              <a:rPr b="0" lang="en-US"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100" spc="-1" strike="noStrike">
              <a:solidFill>
                <a:srgbClr val="000000"/>
              </a:solidFill>
              <a:latin typeface="Arial"/>
            </a:endParaRPr>
          </a:p>
        </p:txBody>
      </p:sp>
      <p:sp>
        <p:nvSpPr>
          <p:cNvPr id="661" name="PlaceHolder 3"/>
          <p:cNvSpPr>
            <a:spLocks noGrp="1"/>
          </p:cNvSpPr>
          <p:nvPr>
            <p:ph type="title"/>
          </p:nvPr>
        </p:nvSpPr>
        <p:spPr>
          <a:xfrm>
            <a:off x="6668640" y="2250000"/>
            <a:ext cx="288432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Dolor</a:t>
            </a:r>
            <a:endParaRPr b="0" lang="en-US" sz="1800" spc="-1" strike="noStrike">
              <a:solidFill>
                <a:srgbClr val="000000"/>
              </a:solidFill>
              <a:latin typeface="Noto Sans"/>
            </a:endParaRPr>
          </a:p>
        </p:txBody>
      </p:sp>
      <p:sp>
        <p:nvSpPr>
          <p:cNvPr id="662" name=""/>
          <p:cNvSpPr txBox="1"/>
          <p:nvPr/>
        </p:nvSpPr>
        <p:spPr>
          <a:xfrm>
            <a:off x="6668640" y="2564280"/>
            <a:ext cx="2926080" cy="1143000"/>
          </a:xfrm>
          <a:prstGeom prst="rect">
            <a:avLst/>
          </a:prstGeom>
          <a:noFill/>
          <a:ln w="0">
            <a:noFill/>
          </a:ln>
        </p:spPr>
        <p:txBody>
          <a:bodyPr lIns="0" rIns="0" tIns="0" bIns="0" anchor="ctr">
            <a:noAutofit/>
          </a:bodyPr>
          <a:p>
            <a:r>
              <a:rPr b="0" lang="en-US"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100" spc="-1" strike="noStrike">
              <a:solidFill>
                <a:srgbClr val="000000"/>
              </a:solidFill>
              <a:latin typeface="Arial"/>
            </a:endParaRPr>
          </a:p>
        </p:txBody>
      </p:sp>
      <p:sp>
        <p:nvSpPr>
          <p:cNvPr id="663" name="PlaceHolder 4"/>
          <p:cNvSpPr>
            <a:spLocks noGrp="1"/>
          </p:cNvSpPr>
          <p:nvPr>
            <p:ph type="title"/>
          </p:nvPr>
        </p:nvSpPr>
        <p:spPr>
          <a:xfrm>
            <a:off x="6668640" y="3859920"/>
            <a:ext cx="288432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Sit</a:t>
            </a:r>
            <a:endParaRPr b="0" lang="en-US" sz="1800" spc="-1" strike="noStrike">
              <a:solidFill>
                <a:srgbClr val="000000"/>
              </a:solidFill>
              <a:latin typeface="Noto Sans"/>
            </a:endParaRPr>
          </a:p>
        </p:txBody>
      </p:sp>
      <p:sp>
        <p:nvSpPr>
          <p:cNvPr id="664" name=""/>
          <p:cNvSpPr txBox="1"/>
          <p:nvPr/>
        </p:nvSpPr>
        <p:spPr>
          <a:xfrm>
            <a:off x="6668640" y="4210200"/>
            <a:ext cx="2926080" cy="1143000"/>
          </a:xfrm>
          <a:prstGeom prst="rect">
            <a:avLst/>
          </a:prstGeom>
          <a:noFill/>
          <a:ln w="0">
            <a:noFill/>
          </a:ln>
        </p:spPr>
        <p:txBody>
          <a:bodyPr lIns="0" rIns="0" tIns="0" bIns="0" anchor="ctr">
            <a:noAutofit/>
          </a:bodyPr>
          <a:p>
            <a:r>
              <a:rPr b="0" lang="en-US"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title"/>
          </p:nvPr>
        </p:nvSpPr>
        <p:spPr>
          <a:xfrm>
            <a:off x="802800" y="101880"/>
            <a:ext cx="2717640" cy="483480"/>
          </a:xfrm>
          <a:prstGeom prst="rect">
            <a:avLst/>
          </a:prstGeom>
          <a:noFill/>
          <a:ln w="0">
            <a:noFill/>
          </a:ln>
        </p:spPr>
        <p:txBody>
          <a:bodyPr lIns="0" rIns="0" tIns="0" bIns="0" anchor="ctr">
            <a:noAutofit/>
          </a:bodyPr>
          <a:p>
            <a:pPr indent="0">
              <a:buNone/>
            </a:pPr>
            <a:r>
              <a:rPr b="0" lang="en-US" sz="2200" spc="-1" strike="noStrike">
                <a:solidFill>
                  <a:srgbClr val="000000"/>
                </a:solidFill>
                <a:latin typeface="Noto Sans"/>
              </a:rPr>
              <a:t>Dolor Sit</a:t>
            </a:r>
            <a:endParaRPr b="0" lang="en-US" sz="2200" spc="-1" strike="noStrike">
              <a:solidFill>
                <a:srgbClr val="000000"/>
              </a:solidFill>
              <a:latin typeface="Noto Sans"/>
            </a:endParaRPr>
          </a:p>
        </p:txBody>
      </p:sp>
      <p:sp>
        <p:nvSpPr>
          <p:cNvPr id="666" name="PlaceHolder 2"/>
          <p:cNvSpPr>
            <a:spLocks noGrp="1"/>
          </p:cNvSpPr>
          <p:nvPr>
            <p:ph type="title"/>
          </p:nvPr>
        </p:nvSpPr>
        <p:spPr>
          <a:xfrm>
            <a:off x="4206600" y="2616480"/>
            <a:ext cx="192024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Ipsum</a:t>
            </a:r>
            <a:endParaRPr b="0" lang="en-US" sz="1800" spc="-1" strike="noStrike">
              <a:solidFill>
                <a:srgbClr val="000000"/>
              </a:solidFill>
              <a:latin typeface="Noto Sans"/>
            </a:endParaRPr>
          </a:p>
        </p:txBody>
      </p:sp>
      <p:sp>
        <p:nvSpPr>
          <p:cNvPr id="667" name=""/>
          <p:cNvSpPr txBox="1"/>
          <p:nvPr/>
        </p:nvSpPr>
        <p:spPr>
          <a:xfrm>
            <a:off x="3932280" y="2955240"/>
            <a:ext cx="2377440" cy="1451880"/>
          </a:xfrm>
          <a:prstGeom prst="rect">
            <a:avLst/>
          </a:prstGeom>
          <a:noFill/>
          <a:ln w="0">
            <a:noFill/>
          </a:ln>
        </p:spPr>
        <p:txBody>
          <a:bodyPr lIns="0" rIns="0" tIns="0" bIns="0" anchor="ctr">
            <a:noAutofit/>
          </a:bodyPr>
          <a:p>
            <a:pPr algn="ctr"/>
            <a:r>
              <a:rPr b="0" lang="en-US"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200" spc="-1" strike="noStrike">
              <a:solidFill>
                <a:srgbClr val="000000"/>
              </a:solidFill>
              <a:latin typeface="Arial"/>
            </a:endParaRPr>
          </a:p>
        </p:txBody>
      </p:sp>
      <p:sp>
        <p:nvSpPr>
          <p:cNvPr id="668" name="PlaceHolder 3"/>
          <p:cNvSpPr>
            <a:spLocks noGrp="1"/>
          </p:cNvSpPr>
          <p:nvPr>
            <p:ph type="title"/>
          </p:nvPr>
        </p:nvSpPr>
        <p:spPr>
          <a:xfrm>
            <a:off x="6766920" y="2591280"/>
            <a:ext cx="192024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Dolor</a:t>
            </a:r>
            <a:endParaRPr b="0" lang="en-US" sz="1800" spc="-1" strike="noStrike">
              <a:solidFill>
                <a:srgbClr val="000000"/>
              </a:solidFill>
              <a:latin typeface="Noto Sans"/>
            </a:endParaRPr>
          </a:p>
        </p:txBody>
      </p:sp>
      <p:sp>
        <p:nvSpPr>
          <p:cNvPr id="669" name=""/>
          <p:cNvSpPr txBox="1"/>
          <p:nvPr/>
        </p:nvSpPr>
        <p:spPr>
          <a:xfrm>
            <a:off x="6492600" y="2930040"/>
            <a:ext cx="2377440" cy="1451880"/>
          </a:xfrm>
          <a:prstGeom prst="rect">
            <a:avLst/>
          </a:prstGeom>
          <a:noFill/>
          <a:ln w="0">
            <a:noFill/>
          </a:ln>
        </p:spPr>
        <p:txBody>
          <a:bodyPr lIns="0" rIns="0" tIns="0" bIns="0" anchor="ctr">
            <a:noAutofit/>
          </a:bodyPr>
          <a:p>
            <a:pPr algn="ctr"/>
            <a:r>
              <a:rPr b="0" lang="en-US"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200" spc="-1" strike="noStrike">
              <a:solidFill>
                <a:srgbClr val="000000"/>
              </a:solidFill>
              <a:latin typeface="Arial"/>
            </a:endParaRPr>
          </a:p>
        </p:txBody>
      </p:sp>
      <p:sp>
        <p:nvSpPr>
          <p:cNvPr id="670" name="PlaceHolder 4"/>
          <p:cNvSpPr>
            <a:spLocks noGrp="1"/>
          </p:cNvSpPr>
          <p:nvPr>
            <p:ph type="title"/>
          </p:nvPr>
        </p:nvSpPr>
        <p:spPr>
          <a:xfrm>
            <a:off x="1554840" y="2616480"/>
            <a:ext cx="192024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Lorem</a:t>
            </a:r>
            <a:endParaRPr b="0" lang="en-US" sz="1800" spc="-1" strike="noStrike">
              <a:solidFill>
                <a:srgbClr val="000000"/>
              </a:solidFill>
              <a:latin typeface="Noto Sans"/>
            </a:endParaRPr>
          </a:p>
        </p:txBody>
      </p:sp>
      <p:sp>
        <p:nvSpPr>
          <p:cNvPr id="671" name=""/>
          <p:cNvSpPr txBox="1"/>
          <p:nvPr/>
        </p:nvSpPr>
        <p:spPr>
          <a:xfrm>
            <a:off x="1280520" y="2955240"/>
            <a:ext cx="2377440" cy="1451880"/>
          </a:xfrm>
          <a:prstGeom prst="rect">
            <a:avLst/>
          </a:prstGeom>
          <a:noFill/>
          <a:ln w="0">
            <a:noFill/>
          </a:ln>
        </p:spPr>
        <p:txBody>
          <a:bodyPr lIns="0" rIns="0" tIns="0" bIns="0" anchor="ctr">
            <a:noAutofit/>
          </a:bodyPr>
          <a:p>
            <a:pPr algn="ctr"/>
            <a:r>
              <a:rPr b="0" lang="en-US"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200" spc="-1" strike="noStrike">
              <a:solidFill>
                <a:srgbClr val="000000"/>
              </a:solidFill>
              <a:latin typeface="Arial"/>
            </a:endParaRPr>
          </a:p>
        </p:txBody>
      </p:sp>
      <p:sp>
        <p:nvSpPr>
          <p:cNvPr id="672" name="PlaceHolder 5"/>
          <p:cNvSpPr>
            <a:spLocks noGrp="1"/>
          </p:cNvSpPr>
          <p:nvPr>
            <p:ph type="title"/>
          </p:nvPr>
        </p:nvSpPr>
        <p:spPr>
          <a:xfrm>
            <a:off x="1620000" y="540000"/>
            <a:ext cx="6794640" cy="966600"/>
          </a:xfrm>
          <a:prstGeom prst="rect">
            <a:avLst/>
          </a:prstGeom>
          <a:noFill/>
          <a:ln w="0">
            <a:noFill/>
          </a:ln>
          <a:effectLst>
            <a:outerShdw dist="36147" dir="2700000" blurRad="76320" rotWithShape="0">
              <a:srgbClr val="e8a202"/>
            </a:outerShdw>
          </a:effectLst>
        </p:spPr>
        <p:txBody>
          <a:bodyPr lIns="0" rIns="0" tIns="0" bIns="0" anchor="ctr">
            <a:noAutofit/>
          </a:bodyPr>
          <a:p>
            <a:pPr indent="0" algn="ctr">
              <a:buNone/>
            </a:pPr>
            <a:r>
              <a:rPr b="0" lang="en-US" sz="5400" spc="-1" strike="noStrike">
                <a:solidFill>
                  <a:srgbClr val="000000"/>
                </a:solidFill>
                <a:latin typeface="Noto Sans"/>
              </a:rPr>
              <a:t>Lorem &amp; Ipsum</a:t>
            </a:r>
            <a:endParaRPr b="0" lang="en-US" sz="54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1031400" y="1231920"/>
            <a:ext cx="1803240" cy="322560"/>
          </a:xfrm>
          <a:prstGeom prst="rect">
            <a:avLst/>
          </a:prstGeom>
          <a:noFill/>
          <a:ln w="0">
            <a:noFill/>
          </a:ln>
        </p:spPr>
        <p:txBody>
          <a:bodyPr lIns="0" rIns="0" tIns="0" bIns="0" anchor="ctr">
            <a:noAutofit/>
          </a:bodyPr>
          <a:p>
            <a:pPr indent="0">
              <a:buNone/>
            </a:pPr>
            <a:r>
              <a:rPr b="0" lang="en-US" sz="1800" spc="-1" strike="noStrike">
                <a:solidFill>
                  <a:srgbClr val="666666"/>
                </a:solidFill>
                <a:latin typeface="Noto Sans"/>
              </a:rPr>
              <a:t>Consectetur</a:t>
            </a:r>
            <a:endParaRPr b="0" lang="en-US" sz="1800" spc="-1" strike="noStrike">
              <a:solidFill>
                <a:srgbClr val="000000"/>
              </a:solidFill>
              <a:latin typeface="Noto Sans"/>
            </a:endParaRPr>
          </a:p>
        </p:txBody>
      </p:sp>
      <p:sp>
        <p:nvSpPr>
          <p:cNvPr id="674" name="PlaceHolder 2"/>
          <p:cNvSpPr>
            <a:spLocks noGrp="1"/>
          </p:cNvSpPr>
          <p:nvPr>
            <p:ph type="title"/>
          </p:nvPr>
        </p:nvSpPr>
        <p:spPr>
          <a:xfrm>
            <a:off x="1005840" y="1764000"/>
            <a:ext cx="3885120" cy="541080"/>
          </a:xfrm>
          <a:prstGeom prst="rect">
            <a:avLst/>
          </a:prstGeom>
          <a:noFill/>
          <a:ln w="0">
            <a:noFill/>
          </a:ln>
        </p:spPr>
        <p:txBody>
          <a:bodyPr lIns="0" rIns="0" tIns="0" bIns="0" anchor="ctr">
            <a:noAutofit/>
          </a:bodyPr>
          <a:p>
            <a:pPr indent="0">
              <a:buNone/>
            </a:pPr>
            <a:r>
              <a:rPr b="0" lang="en-US" sz="2800" spc="-1" strike="noStrike">
                <a:solidFill>
                  <a:srgbClr val="000000"/>
                </a:solidFill>
                <a:latin typeface="Noto Sans"/>
              </a:rPr>
              <a:t>Lorem &amp; Ipsum</a:t>
            </a:r>
            <a:endParaRPr b="0" lang="en-US" sz="2800" spc="-1" strike="noStrike">
              <a:solidFill>
                <a:srgbClr val="000000"/>
              </a:solidFill>
              <a:latin typeface="Noto Sans"/>
            </a:endParaRPr>
          </a:p>
        </p:txBody>
      </p:sp>
      <p:sp>
        <p:nvSpPr>
          <p:cNvPr id="675" name=""/>
          <p:cNvSpPr txBox="1"/>
          <p:nvPr/>
        </p:nvSpPr>
        <p:spPr>
          <a:xfrm>
            <a:off x="1047600" y="2400840"/>
            <a:ext cx="2975760" cy="1904760"/>
          </a:xfrm>
          <a:prstGeom prst="rect">
            <a:avLst/>
          </a:prstGeom>
          <a:noFill/>
          <a:ln w="0">
            <a:noFill/>
          </a:ln>
        </p:spPr>
        <p:txBody>
          <a:bodyPr lIns="0" rIns="0" tIns="0" bIns="0" anchor="ctr">
            <a:noAutofit/>
          </a:bodyPr>
          <a:p>
            <a:r>
              <a:rPr b="0" lang="en-US"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 Donec ex velit, dapibus a euismod rhoncus, pharetra id tellus. Aliquam erat volutpat. In non porta sem, non aliquet enim. Interdum et malesuada fames ac ante ipsum primis in faucibus.</a:t>
            </a:r>
            <a:endParaRPr b="0" lang="en-US" sz="1100" spc="-1" strike="noStrike">
              <a:solidFill>
                <a:srgbClr val="000000"/>
              </a:solidFill>
              <a:latin typeface="Arial"/>
            </a:endParaRPr>
          </a:p>
        </p:txBody>
      </p:sp>
      <p:sp>
        <p:nvSpPr>
          <p:cNvPr id="676" name=""/>
          <p:cNvSpPr txBox="1"/>
          <p:nvPr/>
        </p:nvSpPr>
        <p:spPr>
          <a:xfrm>
            <a:off x="4480560" y="2305440"/>
            <a:ext cx="3108960" cy="2856960"/>
          </a:xfrm>
          <a:prstGeom prst="rect">
            <a:avLst/>
          </a:prstGeom>
          <a:noFill/>
          <a:ln w="0">
            <a:noFill/>
          </a:ln>
        </p:spPr>
        <p:txBody>
          <a:bodyPr lIns="0" rIns="0" tIns="0" bIns="0" anchor="ctr">
            <a:noAutofit/>
          </a:bodyPr>
          <a:p>
            <a:r>
              <a:rPr b="0" lang="en-US" sz="1100" spc="-1" strike="noStrike">
                <a:solidFill>
                  <a:srgbClr val="000000"/>
                </a:solidFill>
                <a:latin typeface="Noto Sans"/>
              </a:rPr>
              <a:t>Lorem ipsum dolor sit amet, consectetur adipiscing elit. In mollis dictum volutpat. Donec bibendum magna vel risus consectetur, sit amet aliquet est ullamcorper. </a:t>
            </a:r>
            <a:endParaRPr b="0" lang="en-US" sz="1100" spc="-1" strike="noStrike">
              <a:solidFill>
                <a:srgbClr val="000000"/>
              </a:solidFill>
              <a:latin typeface="Arial"/>
            </a:endParaRPr>
          </a:p>
          <a:p>
            <a:endParaRPr b="0" lang="en-US" sz="1100" spc="-1" strike="noStrike">
              <a:solidFill>
                <a:srgbClr val="000000"/>
              </a:solidFill>
              <a:latin typeface="Arial"/>
            </a:endParaRPr>
          </a:p>
          <a:p>
            <a:r>
              <a:rPr b="0" lang="en-US" sz="1100" spc="-1" strike="noStrike">
                <a:solidFill>
                  <a:srgbClr val="000000"/>
                </a:solidFill>
                <a:latin typeface="Noto Sans"/>
              </a:rPr>
              <a:t>Praesent ullamcorper faucibus imperdiet. Donec ex velit, dapibus a euismod rhoncus, pharetra id tellus.</a:t>
            </a:r>
            <a:endParaRPr b="0" lang="en-US" sz="1100" spc="-1" strike="noStrike">
              <a:solidFill>
                <a:srgbClr val="000000"/>
              </a:solidFill>
              <a:latin typeface="Arial"/>
            </a:endParaRPr>
          </a:p>
          <a:p>
            <a:endParaRPr b="0" lang="en-US" sz="1100" spc="-1" strike="noStrike">
              <a:solidFill>
                <a:srgbClr val="000000"/>
              </a:solidFill>
              <a:latin typeface="Arial"/>
            </a:endParaRPr>
          </a:p>
          <a:p>
            <a:r>
              <a:rPr b="0" lang="en-US" sz="1100" spc="-1" strike="noStrike">
                <a:solidFill>
                  <a:srgbClr val="000000"/>
                </a:solidFill>
                <a:latin typeface="Noto Sans"/>
              </a:rPr>
              <a:t>Aliquam erat volutpat. In non porta sem, non aliquet enim. Interdum et malesuada fames ac ante ipsum primis in faucibus. Curabitur efficitur sed arcu eget ornare. Fusce sodales, nisi a porttitor cursus, purus quam pretium velit, non euismod nisi lacus vel purus.</a:t>
            </a:r>
            <a:endParaRPr b="0" lang="en-US" sz="1100" spc="-1" strike="noStrike">
              <a:solidFill>
                <a:srgbClr val="000000"/>
              </a:solidFill>
              <a:latin typeface="Arial"/>
            </a:endParaRPr>
          </a:p>
        </p:txBody>
      </p:sp>
      <p:sp>
        <p:nvSpPr>
          <p:cNvPr id="677" name="PlaceHolder 3"/>
          <p:cNvSpPr>
            <a:spLocks noGrp="1"/>
          </p:cNvSpPr>
          <p:nvPr>
            <p:ph type="title"/>
          </p:nvPr>
        </p:nvSpPr>
        <p:spPr>
          <a:xfrm>
            <a:off x="803160" y="102240"/>
            <a:ext cx="2717640" cy="483480"/>
          </a:xfrm>
          <a:prstGeom prst="rect">
            <a:avLst/>
          </a:prstGeom>
          <a:noFill/>
          <a:ln w="0">
            <a:noFill/>
          </a:ln>
        </p:spPr>
        <p:txBody>
          <a:bodyPr lIns="0" rIns="0" tIns="0" bIns="0" anchor="ctr">
            <a:noAutofit/>
          </a:bodyPr>
          <a:p>
            <a:pPr indent="0">
              <a:buNone/>
            </a:pPr>
            <a:r>
              <a:rPr b="0" lang="en-US" sz="2200" spc="-1" strike="noStrike">
                <a:solidFill>
                  <a:srgbClr val="000000"/>
                </a:solidFill>
                <a:latin typeface="Noto Sans"/>
              </a:rPr>
              <a:t>Dolor Sit</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
          <p:cNvSpPr/>
          <p:nvPr/>
        </p:nvSpPr>
        <p:spPr>
          <a:xfrm>
            <a:off x="119268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679" name=""/>
          <p:cNvSpPr/>
          <p:nvPr/>
        </p:nvSpPr>
        <p:spPr>
          <a:xfrm>
            <a:off x="119268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680" name=""/>
          <p:cNvSpPr/>
          <p:nvPr/>
        </p:nvSpPr>
        <p:spPr>
          <a:xfrm>
            <a:off x="2808720" y="1387800"/>
            <a:ext cx="1049760" cy="1049760"/>
          </a:xfrm>
          <a:custGeom>
            <a:avLst/>
            <a:gdLst/>
            <a:ahLst/>
            <a:rect l="0" t="0" r="r" b="b"/>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681" name=""/>
          <p:cNvSpPr/>
          <p:nvPr/>
        </p:nvSpPr>
        <p:spPr>
          <a:xfrm>
            <a:off x="2808720" y="1265760"/>
            <a:ext cx="1049760" cy="1050120"/>
          </a:xfrm>
          <a:custGeom>
            <a:avLst/>
            <a:gdLst/>
            <a:ahLst/>
            <a:rect l="0" t="0" r="r" b="b"/>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682" name=""/>
          <p:cNvSpPr/>
          <p:nvPr/>
        </p:nvSpPr>
        <p:spPr>
          <a:xfrm>
            <a:off x="451476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683" name=""/>
          <p:cNvSpPr/>
          <p:nvPr/>
        </p:nvSpPr>
        <p:spPr>
          <a:xfrm>
            <a:off x="451476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684" name=""/>
          <p:cNvSpPr/>
          <p:nvPr/>
        </p:nvSpPr>
        <p:spPr>
          <a:xfrm>
            <a:off x="620424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685" name=""/>
          <p:cNvSpPr/>
          <p:nvPr/>
        </p:nvSpPr>
        <p:spPr>
          <a:xfrm>
            <a:off x="620424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686" name=""/>
          <p:cNvSpPr/>
          <p:nvPr/>
        </p:nvSpPr>
        <p:spPr>
          <a:xfrm>
            <a:off x="7943400" y="1387800"/>
            <a:ext cx="1049760" cy="1049760"/>
          </a:xfrm>
          <a:custGeom>
            <a:avLst/>
            <a:gdLst/>
            <a:ahLst/>
            <a:rect l="0" t="0" r="r" b="b"/>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687" name=""/>
          <p:cNvSpPr/>
          <p:nvPr/>
        </p:nvSpPr>
        <p:spPr>
          <a:xfrm>
            <a:off x="7943400" y="1265760"/>
            <a:ext cx="1049760" cy="1050120"/>
          </a:xfrm>
          <a:custGeom>
            <a:avLst/>
            <a:gdLst/>
            <a:ahLst/>
            <a:rect l="0" t="0" r="r" b="b"/>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688" name=""/>
          <p:cNvSpPr/>
          <p:nvPr/>
        </p:nvSpPr>
        <p:spPr>
          <a:xfrm>
            <a:off x="1717560" y="2785680"/>
            <a:ext cx="6750720" cy="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ndParaRPr>
          </a:p>
        </p:txBody>
      </p:sp>
      <p:sp>
        <p:nvSpPr>
          <p:cNvPr id="689" name=""/>
          <p:cNvSpPr/>
          <p:nvPr/>
        </p:nvSpPr>
        <p:spPr>
          <a:xfrm>
            <a:off x="1625040" y="2692800"/>
            <a:ext cx="185400" cy="185400"/>
          </a:xfrm>
          <a:custGeom>
            <a:avLst/>
            <a:gdLst/>
            <a:ahLst/>
            <a:rect l="0" t="0" r="r" b="b"/>
            <a:pathLst>
              <a:path w="515" h="515">
                <a:moveTo>
                  <a:pt x="515" y="258"/>
                </a:moveTo>
                <a:lnTo>
                  <a:pt x="514" y="275"/>
                </a:lnTo>
                <a:lnTo>
                  <a:pt x="513" y="292"/>
                </a:lnTo>
                <a:lnTo>
                  <a:pt x="510" y="309"/>
                </a:lnTo>
                <a:lnTo>
                  <a:pt x="507" y="325"/>
                </a:lnTo>
                <a:lnTo>
                  <a:pt x="502" y="341"/>
                </a:lnTo>
                <a:lnTo>
                  <a:pt x="496" y="356"/>
                </a:lnTo>
                <a:lnTo>
                  <a:pt x="489" y="372"/>
                </a:lnTo>
                <a:lnTo>
                  <a:pt x="481" y="387"/>
                </a:lnTo>
                <a:lnTo>
                  <a:pt x="472" y="402"/>
                </a:lnTo>
                <a:lnTo>
                  <a:pt x="462" y="416"/>
                </a:lnTo>
                <a:lnTo>
                  <a:pt x="451" y="428"/>
                </a:lnTo>
                <a:lnTo>
                  <a:pt x="440" y="440"/>
                </a:lnTo>
                <a:lnTo>
                  <a:pt x="428" y="451"/>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1"/>
                </a:lnTo>
                <a:lnTo>
                  <a:pt x="74" y="440"/>
                </a:lnTo>
                <a:lnTo>
                  <a:pt x="63" y="428"/>
                </a:lnTo>
                <a:lnTo>
                  <a:pt x="53" y="416"/>
                </a:lnTo>
                <a:lnTo>
                  <a:pt x="43" y="402"/>
                </a:lnTo>
                <a:lnTo>
                  <a:pt x="34" y="387"/>
                </a:lnTo>
                <a:lnTo>
                  <a:pt x="26" y="372"/>
                </a:lnTo>
                <a:lnTo>
                  <a:pt x="19" y="356"/>
                </a:lnTo>
                <a:lnTo>
                  <a:pt x="13" y="341"/>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690" name=""/>
          <p:cNvSpPr/>
          <p:nvPr/>
        </p:nvSpPr>
        <p:spPr>
          <a:xfrm>
            <a:off x="8375400" y="2692800"/>
            <a:ext cx="185760" cy="185400"/>
          </a:xfrm>
          <a:custGeom>
            <a:avLst/>
            <a:gdLst/>
            <a:ahLst/>
            <a:rect l="0" t="0" r="r" b="b"/>
            <a:pathLst>
              <a:path w="516" h="515">
                <a:moveTo>
                  <a:pt x="516" y="258"/>
                </a:moveTo>
                <a:lnTo>
                  <a:pt x="515" y="275"/>
                </a:lnTo>
                <a:lnTo>
                  <a:pt x="514" y="292"/>
                </a:lnTo>
                <a:lnTo>
                  <a:pt x="511" y="309"/>
                </a:lnTo>
                <a:lnTo>
                  <a:pt x="507" y="325"/>
                </a:lnTo>
                <a:lnTo>
                  <a:pt x="503" y="340"/>
                </a:lnTo>
                <a:lnTo>
                  <a:pt x="497" y="356"/>
                </a:lnTo>
                <a:lnTo>
                  <a:pt x="489" y="371"/>
                </a:lnTo>
                <a:lnTo>
                  <a:pt x="481" y="387"/>
                </a:lnTo>
                <a:lnTo>
                  <a:pt x="472" y="402"/>
                </a:lnTo>
                <a:lnTo>
                  <a:pt x="462" y="416"/>
                </a:lnTo>
                <a:lnTo>
                  <a:pt x="452" y="429"/>
                </a:lnTo>
                <a:lnTo>
                  <a:pt x="440" y="441"/>
                </a:lnTo>
                <a:lnTo>
                  <a:pt x="428" y="452"/>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4" y="416"/>
                </a:lnTo>
                <a:lnTo>
                  <a:pt x="44" y="402"/>
                </a:lnTo>
                <a:lnTo>
                  <a:pt x="35" y="387"/>
                </a:lnTo>
                <a:lnTo>
                  <a:pt x="27" y="371"/>
                </a:lnTo>
                <a:lnTo>
                  <a:pt x="20" y="356"/>
                </a:lnTo>
                <a:lnTo>
                  <a:pt x="14" y="340"/>
                </a:lnTo>
                <a:lnTo>
                  <a:pt x="9" y="325"/>
                </a:lnTo>
                <a:lnTo>
                  <a:pt x="5" y="309"/>
                </a:lnTo>
                <a:lnTo>
                  <a:pt x="2" y="292"/>
                </a:lnTo>
                <a:lnTo>
                  <a:pt x="1" y="275"/>
                </a:lnTo>
                <a:lnTo>
                  <a:pt x="0" y="258"/>
                </a:lnTo>
                <a:lnTo>
                  <a:pt x="1" y="240"/>
                </a:lnTo>
                <a:lnTo>
                  <a:pt x="2" y="224"/>
                </a:lnTo>
                <a:lnTo>
                  <a:pt x="5" y="207"/>
                </a:lnTo>
                <a:lnTo>
                  <a:pt x="9" y="191"/>
                </a:lnTo>
                <a:lnTo>
                  <a:pt x="14" y="175"/>
                </a:lnTo>
                <a:lnTo>
                  <a:pt x="20" y="160"/>
                </a:lnTo>
                <a:lnTo>
                  <a:pt x="27" y="144"/>
                </a:lnTo>
                <a:lnTo>
                  <a:pt x="35" y="129"/>
                </a:lnTo>
                <a:lnTo>
                  <a:pt x="44" y="114"/>
                </a:lnTo>
                <a:lnTo>
                  <a:pt x="54"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8" y="0"/>
                </a:lnTo>
                <a:lnTo>
                  <a:pt x="275" y="0"/>
                </a:lnTo>
                <a:lnTo>
                  <a:pt x="292" y="2"/>
                </a:lnTo>
                <a:lnTo>
                  <a:pt x="309" y="5"/>
                </a:lnTo>
                <a:lnTo>
                  <a:pt x="325" y="8"/>
                </a:lnTo>
                <a:lnTo>
                  <a:pt x="341" y="13"/>
                </a:lnTo>
                <a:lnTo>
                  <a:pt x="356" y="19"/>
                </a:lnTo>
                <a:lnTo>
                  <a:pt x="372" y="26"/>
                </a:lnTo>
                <a:lnTo>
                  <a:pt x="387" y="34"/>
                </a:lnTo>
                <a:lnTo>
                  <a:pt x="402" y="43"/>
                </a:lnTo>
                <a:lnTo>
                  <a:pt x="416" y="53"/>
                </a:lnTo>
                <a:lnTo>
                  <a:pt x="428" y="64"/>
                </a:lnTo>
                <a:lnTo>
                  <a:pt x="440" y="75"/>
                </a:lnTo>
                <a:lnTo>
                  <a:pt x="452" y="87"/>
                </a:lnTo>
                <a:lnTo>
                  <a:pt x="462" y="100"/>
                </a:lnTo>
                <a:lnTo>
                  <a:pt x="472" y="114"/>
                </a:lnTo>
                <a:lnTo>
                  <a:pt x="481" y="129"/>
                </a:lnTo>
                <a:lnTo>
                  <a:pt x="489" y="144"/>
                </a:lnTo>
                <a:lnTo>
                  <a:pt x="497" y="160"/>
                </a:lnTo>
                <a:lnTo>
                  <a:pt x="503" y="175"/>
                </a:lnTo>
                <a:lnTo>
                  <a:pt x="507" y="191"/>
                </a:lnTo>
                <a:lnTo>
                  <a:pt x="511" y="207"/>
                </a:lnTo>
                <a:lnTo>
                  <a:pt x="514" y="223"/>
                </a:lnTo>
                <a:lnTo>
                  <a:pt x="515" y="240"/>
                </a:lnTo>
                <a:lnTo>
                  <a:pt x="516" y="25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691" name=""/>
          <p:cNvSpPr/>
          <p:nvPr/>
        </p:nvSpPr>
        <p:spPr>
          <a:xfrm>
            <a:off x="3333600" y="2785680"/>
            <a:ext cx="0" cy="97020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ndParaRPr>
          </a:p>
        </p:txBody>
      </p:sp>
      <p:sp>
        <p:nvSpPr>
          <p:cNvPr id="692" name=""/>
          <p:cNvSpPr/>
          <p:nvPr/>
        </p:nvSpPr>
        <p:spPr>
          <a:xfrm>
            <a:off x="6729120" y="2785680"/>
            <a:ext cx="0" cy="97020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ndParaRPr>
          </a:p>
        </p:txBody>
      </p:sp>
      <p:sp>
        <p:nvSpPr>
          <p:cNvPr id="693" name=""/>
          <p:cNvSpPr/>
          <p:nvPr/>
        </p:nvSpPr>
        <p:spPr>
          <a:xfrm>
            <a:off x="3240720" y="2692800"/>
            <a:ext cx="185760" cy="185400"/>
          </a:xfrm>
          <a:custGeom>
            <a:avLst/>
            <a:gdLst/>
            <a:ahLst/>
            <a:rect l="0" t="0" r="r" b="b"/>
            <a:pathLst>
              <a:path w="516" h="515">
                <a:moveTo>
                  <a:pt x="516" y="258"/>
                </a:moveTo>
                <a:lnTo>
                  <a:pt x="515" y="275"/>
                </a:lnTo>
                <a:lnTo>
                  <a:pt x="514" y="292"/>
                </a:lnTo>
                <a:lnTo>
                  <a:pt x="511" y="309"/>
                </a:lnTo>
                <a:lnTo>
                  <a:pt x="507" y="325"/>
                </a:lnTo>
                <a:lnTo>
                  <a:pt x="502" y="341"/>
                </a:lnTo>
                <a:lnTo>
                  <a:pt x="496" y="356"/>
                </a:lnTo>
                <a:lnTo>
                  <a:pt x="489" y="372"/>
                </a:lnTo>
                <a:lnTo>
                  <a:pt x="481" y="387"/>
                </a:lnTo>
                <a:lnTo>
                  <a:pt x="472" y="402"/>
                </a:lnTo>
                <a:lnTo>
                  <a:pt x="462" y="416"/>
                </a:lnTo>
                <a:lnTo>
                  <a:pt x="452" y="428"/>
                </a:lnTo>
                <a:lnTo>
                  <a:pt x="441" y="440"/>
                </a:lnTo>
                <a:lnTo>
                  <a:pt x="429" y="451"/>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8" y="451"/>
                </a:lnTo>
                <a:lnTo>
                  <a:pt x="76" y="440"/>
                </a:lnTo>
                <a:lnTo>
                  <a:pt x="64" y="428"/>
                </a:lnTo>
                <a:lnTo>
                  <a:pt x="54" y="416"/>
                </a:lnTo>
                <a:lnTo>
                  <a:pt x="44" y="402"/>
                </a:lnTo>
                <a:lnTo>
                  <a:pt x="35" y="387"/>
                </a:lnTo>
                <a:lnTo>
                  <a:pt x="27" y="372"/>
                </a:lnTo>
                <a:lnTo>
                  <a:pt x="19" y="356"/>
                </a:lnTo>
                <a:lnTo>
                  <a:pt x="13" y="341"/>
                </a:lnTo>
                <a:lnTo>
                  <a:pt x="8" y="325"/>
                </a:lnTo>
                <a:lnTo>
                  <a:pt x="5" y="309"/>
                </a:lnTo>
                <a:lnTo>
                  <a:pt x="2" y="292"/>
                </a:lnTo>
                <a:lnTo>
                  <a:pt x="1" y="275"/>
                </a:lnTo>
                <a:lnTo>
                  <a:pt x="0" y="258"/>
                </a:lnTo>
                <a:lnTo>
                  <a:pt x="1" y="240"/>
                </a:lnTo>
                <a:lnTo>
                  <a:pt x="2" y="224"/>
                </a:lnTo>
                <a:lnTo>
                  <a:pt x="5" y="207"/>
                </a:lnTo>
                <a:lnTo>
                  <a:pt x="8" y="191"/>
                </a:lnTo>
                <a:lnTo>
                  <a:pt x="13" y="175"/>
                </a:lnTo>
                <a:lnTo>
                  <a:pt x="19" y="160"/>
                </a:lnTo>
                <a:lnTo>
                  <a:pt x="27" y="144"/>
                </a:lnTo>
                <a:lnTo>
                  <a:pt x="35" y="129"/>
                </a:lnTo>
                <a:lnTo>
                  <a:pt x="44" y="114"/>
                </a:lnTo>
                <a:lnTo>
                  <a:pt x="54" y="100"/>
                </a:lnTo>
                <a:lnTo>
                  <a:pt x="64" y="87"/>
                </a:lnTo>
                <a:lnTo>
                  <a:pt x="76" y="75"/>
                </a:lnTo>
                <a:lnTo>
                  <a:pt x="88" y="64"/>
                </a:lnTo>
                <a:lnTo>
                  <a:pt x="100" y="53"/>
                </a:lnTo>
                <a:lnTo>
                  <a:pt x="114" y="43"/>
                </a:lnTo>
                <a:lnTo>
                  <a:pt x="129" y="34"/>
                </a:lnTo>
                <a:lnTo>
                  <a:pt x="144" y="26"/>
                </a:lnTo>
                <a:lnTo>
                  <a:pt x="160" y="19"/>
                </a:lnTo>
                <a:lnTo>
                  <a:pt x="175" y="13"/>
                </a:lnTo>
                <a:lnTo>
                  <a:pt x="191" y="8"/>
                </a:lnTo>
                <a:lnTo>
                  <a:pt x="207" y="5"/>
                </a:lnTo>
                <a:lnTo>
                  <a:pt x="224" y="2"/>
                </a:lnTo>
                <a:lnTo>
                  <a:pt x="241" y="0"/>
                </a:lnTo>
                <a:lnTo>
                  <a:pt x="258" y="0"/>
                </a:lnTo>
                <a:lnTo>
                  <a:pt x="276" y="0"/>
                </a:lnTo>
                <a:lnTo>
                  <a:pt x="293" y="2"/>
                </a:lnTo>
                <a:lnTo>
                  <a:pt x="309" y="5"/>
                </a:lnTo>
                <a:lnTo>
                  <a:pt x="325" y="8"/>
                </a:lnTo>
                <a:lnTo>
                  <a:pt x="341" y="13"/>
                </a:lnTo>
                <a:lnTo>
                  <a:pt x="356" y="19"/>
                </a:lnTo>
                <a:lnTo>
                  <a:pt x="372" y="26"/>
                </a:lnTo>
                <a:lnTo>
                  <a:pt x="387" y="34"/>
                </a:lnTo>
                <a:lnTo>
                  <a:pt x="402" y="43"/>
                </a:lnTo>
                <a:lnTo>
                  <a:pt x="416" y="53"/>
                </a:lnTo>
                <a:lnTo>
                  <a:pt x="429" y="64"/>
                </a:lnTo>
                <a:lnTo>
                  <a:pt x="441" y="75"/>
                </a:lnTo>
                <a:lnTo>
                  <a:pt x="452" y="87"/>
                </a:lnTo>
                <a:lnTo>
                  <a:pt x="462" y="100"/>
                </a:lnTo>
                <a:lnTo>
                  <a:pt x="472" y="114"/>
                </a:lnTo>
                <a:lnTo>
                  <a:pt x="481" y="129"/>
                </a:lnTo>
                <a:lnTo>
                  <a:pt x="489" y="144"/>
                </a:lnTo>
                <a:lnTo>
                  <a:pt x="496" y="160"/>
                </a:lnTo>
                <a:lnTo>
                  <a:pt x="502" y="175"/>
                </a:lnTo>
                <a:lnTo>
                  <a:pt x="507" y="191"/>
                </a:lnTo>
                <a:lnTo>
                  <a:pt x="511" y="207"/>
                </a:lnTo>
                <a:lnTo>
                  <a:pt x="514" y="223"/>
                </a:lnTo>
                <a:lnTo>
                  <a:pt x="515" y="240"/>
                </a:lnTo>
                <a:lnTo>
                  <a:pt x="516" y="25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694" name=""/>
          <p:cNvSpPr/>
          <p:nvPr/>
        </p:nvSpPr>
        <p:spPr>
          <a:xfrm>
            <a:off x="4947120" y="2692800"/>
            <a:ext cx="185400" cy="185400"/>
          </a:xfrm>
          <a:custGeom>
            <a:avLst/>
            <a:gdLst/>
            <a:ahLst/>
            <a:rect l="0" t="0" r="r" b="b"/>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3" y="416"/>
                </a:lnTo>
                <a:lnTo>
                  <a:pt x="43" y="402"/>
                </a:lnTo>
                <a:lnTo>
                  <a:pt x="34" y="387"/>
                </a:lnTo>
                <a:lnTo>
                  <a:pt x="26" y="371"/>
                </a:lnTo>
                <a:lnTo>
                  <a:pt x="19" y="356"/>
                </a:lnTo>
                <a:lnTo>
                  <a:pt x="13" y="340"/>
                </a:lnTo>
                <a:lnTo>
                  <a:pt x="8" y="325"/>
                </a:lnTo>
                <a:lnTo>
                  <a:pt x="5" y="309"/>
                </a:lnTo>
                <a:lnTo>
                  <a:pt x="2" y="292"/>
                </a:lnTo>
                <a:lnTo>
                  <a:pt x="0" y="275"/>
                </a:lnTo>
                <a:lnTo>
                  <a:pt x="0" y="258"/>
                </a:lnTo>
                <a:lnTo>
                  <a:pt x="0" y="240"/>
                </a:lnTo>
                <a:lnTo>
                  <a:pt x="2" y="224"/>
                </a:lnTo>
                <a:lnTo>
                  <a:pt x="5" y="207"/>
                </a:lnTo>
                <a:lnTo>
                  <a:pt x="8" y="191"/>
                </a:lnTo>
                <a:lnTo>
                  <a:pt x="13" y="175"/>
                </a:lnTo>
                <a:lnTo>
                  <a:pt x="19" y="160"/>
                </a:lnTo>
                <a:lnTo>
                  <a:pt x="26" y="144"/>
                </a:lnTo>
                <a:lnTo>
                  <a:pt x="34" y="129"/>
                </a:lnTo>
                <a:lnTo>
                  <a:pt x="43" y="114"/>
                </a:lnTo>
                <a:lnTo>
                  <a:pt x="53"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695" name=""/>
          <p:cNvSpPr/>
          <p:nvPr/>
        </p:nvSpPr>
        <p:spPr>
          <a:xfrm>
            <a:off x="6636600" y="2692800"/>
            <a:ext cx="185400" cy="185400"/>
          </a:xfrm>
          <a:custGeom>
            <a:avLst/>
            <a:gdLst/>
            <a:ahLst/>
            <a:rect l="0" t="0" r="r" b="b"/>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2"/>
                </a:lnTo>
                <a:lnTo>
                  <a:pt x="74" y="441"/>
                </a:lnTo>
                <a:lnTo>
                  <a:pt x="63" y="429"/>
                </a:lnTo>
                <a:lnTo>
                  <a:pt x="53" y="416"/>
                </a:lnTo>
                <a:lnTo>
                  <a:pt x="43" y="402"/>
                </a:lnTo>
                <a:lnTo>
                  <a:pt x="34" y="387"/>
                </a:lnTo>
                <a:lnTo>
                  <a:pt x="26" y="371"/>
                </a:lnTo>
                <a:lnTo>
                  <a:pt x="19" y="356"/>
                </a:lnTo>
                <a:lnTo>
                  <a:pt x="13" y="340"/>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696" name=""/>
          <p:cNvSpPr/>
          <p:nvPr/>
        </p:nvSpPr>
        <p:spPr>
          <a:xfrm>
            <a:off x="4866120" y="1639800"/>
            <a:ext cx="316080" cy="315720"/>
          </a:xfrm>
          <a:custGeom>
            <a:avLst/>
            <a:gdLst/>
            <a:ahLst/>
            <a:rect l="0" t="0" r="r" b="b"/>
            <a:pathLst>
              <a:path w="878" h="877">
                <a:moveTo>
                  <a:pt x="780" y="0"/>
                </a:moveTo>
                <a:lnTo>
                  <a:pt x="98" y="0"/>
                </a:lnTo>
                <a:lnTo>
                  <a:pt x="88" y="1"/>
                </a:lnTo>
                <a:lnTo>
                  <a:pt x="78" y="2"/>
                </a:lnTo>
                <a:lnTo>
                  <a:pt x="69" y="4"/>
                </a:lnTo>
                <a:lnTo>
                  <a:pt x="60" y="8"/>
                </a:lnTo>
                <a:lnTo>
                  <a:pt x="51" y="12"/>
                </a:lnTo>
                <a:lnTo>
                  <a:pt x="43" y="17"/>
                </a:lnTo>
                <a:lnTo>
                  <a:pt x="36" y="22"/>
                </a:lnTo>
                <a:lnTo>
                  <a:pt x="29" y="29"/>
                </a:lnTo>
                <a:lnTo>
                  <a:pt x="22" y="36"/>
                </a:lnTo>
                <a:lnTo>
                  <a:pt x="17" y="43"/>
                </a:lnTo>
                <a:lnTo>
                  <a:pt x="12" y="51"/>
                </a:lnTo>
                <a:lnTo>
                  <a:pt x="8" y="60"/>
                </a:lnTo>
                <a:lnTo>
                  <a:pt x="4" y="69"/>
                </a:lnTo>
                <a:lnTo>
                  <a:pt x="2" y="78"/>
                </a:lnTo>
                <a:lnTo>
                  <a:pt x="1" y="88"/>
                </a:lnTo>
                <a:lnTo>
                  <a:pt x="0" y="98"/>
                </a:lnTo>
                <a:lnTo>
                  <a:pt x="0" y="780"/>
                </a:lnTo>
                <a:lnTo>
                  <a:pt x="1" y="790"/>
                </a:lnTo>
                <a:lnTo>
                  <a:pt x="2" y="800"/>
                </a:lnTo>
                <a:lnTo>
                  <a:pt x="4" y="809"/>
                </a:lnTo>
                <a:lnTo>
                  <a:pt x="8" y="818"/>
                </a:lnTo>
                <a:lnTo>
                  <a:pt x="12" y="826"/>
                </a:lnTo>
                <a:lnTo>
                  <a:pt x="17" y="834"/>
                </a:lnTo>
                <a:lnTo>
                  <a:pt x="22" y="842"/>
                </a:lnTo>
                <a:lnTo>
                  <a:pt x="29" y="849"/>
                </a:lnTo>
                <a:lnTo>
                  <a:pt x="36" y="855"/>
                </a:lnTo>
                <a:lnTo>
                  <a:pt x="43" y="860"/>
                </a:lnTo>
                <a:lnTo>
                  <a:pt x="51" y="865"/>
                </a:lnTo>
                <a:lnTo>
                  <a:pt x="60" y="869"/>
                </a:lnTo>
                <a:lnTo>
                  <a:pt x="69" y="873"/>
                </a:lnTo>
                <a:lnTo>
                  <a:pt x="78" y="875"/>
                </a:lnTo>
                <a:lnTo>
                  <a:pt x="88" y="876"/>
                </a:lnTo>
                <a:lnTo>
                  <a:pt x="98" y="877"/>
                </a:lnTo>
                <a:lnTo>
                  <a:pt x="780" y="877"/>
                </a:lnTo>
                <a:lnTo>
                  <a:pt x="790" y="876"/>
                </a:lnTo>
                <a:lnTo>
                  <a:pt x="800" y="875"/>
                </a:lnTo>
                <a:lnTo>
                  <a:pt x="809" y="873"/>
                </a:lnTo>
                <a:lnTo>
                  <a:pt x="818" y="869"/>
                </a:lnTo>
                <a:lnTo>
                  <a:pt x="827" y="865"/>
                </a:lnTo>
                <a:lnTo>
                  <a:pt x="835" y="860"/>
                </a:lnTo>
                <a:lnTo>
                  <a:pt x="842" y="855"/>
                </a:lnTo>
                <a:lnTo>
                  <a:pt x="849" y="849"/>
                </a:lnTo>
                <a:lnTo>
                  <a:pt x="856" y="842"/>
                </a:lnTo>
                <a:lnTo>
                  <a:pt x="861" y="834"/>
                </a:lnTo>
                <a:lnTo>
                  <a:pt x="866" y="826"/>
                </a:lnTo>
                <a:lnTo>
                  <a:pt x="870" y="818"/>
                </a:lnTo>
                <a:lnTo>
                  <a:pt x="874" y="809"/>
                </a:lnTo>
                <a:lnTo>
                  <a:pt x="876" y="800"/>
                </a:lnTo>
                <a:lnTo>
                  <a:pt x="877" y="790"/>
                </a:lnTo>
                <a:lnTo>
                  <a:pt x="878" y="780"/>
                </a:lnTo>
                <a:lnTo>
                  <a:pt x="878" y="98"/>
                </a:lnTo>
                <a:lnTo>
                  <a:pt x="877" y="88"/>
                </a:lnTo>
                <a:lnTo>
                  <a:pt x="876" y="78"/>
                </a:lnTo>
                <a:lnTo>
                  <a:pt x="874" y="69"/>
                </a:lnTo>
                <a:lnTo>
                  <a:pt x="870" y="60"/>
                </a:lnTo>
                <a:lnTo>
                  <a:pt x="866" y="51"/>
                </a:lnTo>
                <a:lnTo>
                  <a:pt x="861" y="43"/>
                </a:lnTo>
                <a:lnTo>
                  <a:pt x="856" y="36"/>
                </a:lnTo>
                <a:lnTo>
                  <a:pt x="849" y="29"/>
                </a:lnTo>
                <a:lnTo>
                  <a:pt x="842" y="22"/>
                </a:lnTo>
                <a:lnTo>
                  <a:pt x="835" y="17"/>
                </a:lnTo>
                <a:lnTo>
                  <a:pt x="827" y="12"/>
                </a:lnTo>
                <a:lnTo>
                  <a:pt x="818" y="8"/>
                </a:lnTo>
                <a:lnTo>
                  <a:pt x="809" y="4"/>
                </a:lnTo>
                <a:lnTo>
                  <a:pt x="800" y="2"/>
                </a:lnTo>
                <a:lnTo>
                  <a:pt x="790" y="1"/>
                </a:lnTo>
                <a:lnTo>
                  <a:pt x="780" y="0"/>
                </a:lnTo>
                <a:moveTo>
                  <a:pt x="780" y="780"/>
                </a:moveTo>
                <a:lnTo>
                  <a:pt x="98" y="780"/>
                </a:lnTo>
                <a:lnTo>
                  <a:pt x="98" y="98"/>
                </a:lnTo>
                <a:lnTo>
                  <a:pt x="780" y="98"/>
                </a:lnTo>
                <a:lnTo>
                  <a:pt x="780" y="780"/>
                </a:lnTo>
                <a:moveTo>
                  <a:pt x="195" y="341"/>
                </a:moveTo>
                <a:lnTo>
                  <a:pt x="293" y="341"/>
                </a:lnTo>
                <a:lnTo>
                  <a:pt x="293" y="682"/>
                </a:lnTo>
                <a:lnTo>
                  <a:pt x="195" y="682"/>
                </a:lnTo>
                <a:lnTo>
                  <a:pt x="195" y="341"/>
                </a:lnTo>
                <a:moveTo>
                  <a:pt x="390" y="195"/>
                </a:moveTo>
                <a:lnTo>
                  <a:pt x="488" y="195"/>
                </a:lnTo>
                <a:lnTo>
                  <a:pt x="488" y="682"/>
                </a:lnTo>
                <a:lnTo>
                  <a:pt x="390" y="682"/>
                </a:lnTo>
                <a:lnTo>
                  <a:pt x="390" y="195"/>
                </a:lnTo>
                <a:moveTo>
                  <a:pt x="585" y="488"/>
                </a:moveTo>
                <a:lnTo>
                  <a:pt x="683" y="488"/>
                </a:lnTo>
                <a:lnTo>
                  <a:pt x="683" y="682"/>
                </a:lnTo>
                <a:lnTo>
                  <a:pt x="585" y="682"/>
                </a:lnTo>
                <a:lnTo>
                  <a:pt x="585" y="48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697" name=""/>
          <p:cNvSpPr/>
          <p:nvPr/>
        </p:nvSpPr>
        <p:spPr>
          <a:xfrm>
            <a:off x="3127680" y="1612440"/>
            <a:ext cx="394920" cy="394920"/>
          </a:xfrm>
          <a:custGeom>
            <a:avLst/>
            <a:gdLst/>
            <a:ahLst/>
            <a:rect l="0" t="0" r="r" b="b"/>
            <a:pathLst>
              <a:path w="1097" h="1097">
                <a:moveTo>
                  <a:pt x="548" y="0"/>
                </a:moveTo>
                <a:lnTo>
                  <a:pt x="492" y="3"/>
                </a:lnTo>
                <a:lnTo>
                  <a:pt x="437" y="11"/>
                </a:lnTo>
                <a:lnTo>
                  <a:pt x="385" y="25"/>
                </a:lnTo>
                <a:lnTo>
                  <a:pt x="335" y="43"/>
                </a:lnTo>
                <a:lnTo>
                  <a:pt x="287" y="66"/>
                </a:lnTo>
                <a:lnTo>
                  <a:pt x="241" y="94"/>
                </a:lnTo>
                <a:lnTo>
                  <a:pt x="199" y="125"/>
                </a:lnTo>
                <a:lnTo>
                  <a:pt x="160" y="161"/>
                </a:lnTo>
                <a:lnTo>
                  <a:pt x="125" y="200"/>
                </a:lnTo>
                <a:lnTo>
                  <a:pt x="93" y="242"/>
                </a:lnTo>
                <a:lnTo>
                  <a:pt x="66" y="287"/>
                </a:lnTo>
                <a:lnTo>
                  <a:pt x="43" y="335"/>
                </a:lnTo>
                <a:lnTo>
                  <a:pt x="25" y="385"/>
                </a:lnTo>
                <a:lnTo>
                  <a:pt x="11" y="438"/>
                </a:lnTo>
                <a:lnTo>
                  <a:pt x="3" y="492"/>
                </a:lnTo>
                <a:lnTo>
                  <a:pt x="0" y="548"/>
                </a:lnTo>
                <a:lnTo>
                  <a:pt x="3" y="604"/>
                </a:lnTo>
                <a:lnTo>
                  <a:pt x="11" y="659"/>
                </a:lnTo>
                <a:lnTo>
                  <a:pt x="25" y="711"/>
                </a:lnTo>
                <a:lnTo>
                  <a:pt x="43" y="762"/>
                </a:lnTo>
                <a:lnTo>
                  <a:pt x="66" y="810"/>
                </a:lnTo>
                <a:lnTo>
                  <a:pt x="93" y="855"/>
                </a:lnTo>
                <a:lnTo>
                  <a:pt x="125" y="897"/>
                </a:lnTo>
                <a:lnTo>
                  <a:pt x="160" y="936"/>
                </a:lnTo>
                <a:lnTo>
                  <a:pt x="199" y="972"/>
                </a:lnTo>
                <a:lnTo>
                  <a:pt x="241" y="1003"/>
                </a:lnTo>
                <a:lnTo>
                  <a:pt x="287" y="1031"/>
                </a:lnTo>
                <a:lnTo>
                  <a:pt x="335" y="1054"/>
                </a:lnTo>
                <a:lnTo>
                  <a:pt x="385" y="1072"/>
                </a:lnTo>
                <a:lnTo>
                  <a:pt x="437" y="1086"/>
                </a:lnTo>
                <a:lnTo>
                  <a:pt x="492" y="1094"/>
                </a:lnTo>
                <a:lnTo>
                  <a:pt x="548" y="1097"/>
                </a:lnTo>
                <a:lnTo>
                  <a:pt x="604" y="1094"/>
                </a:lnTo>
                <a:lnTo>
                  <a:pt x="659" y="1086"/>
                </a:lnTo>
                <a:lnTo>
                  <a:pt x="711" y="1072"/>
                </a:lnTo>
                <a:lnTo>
                  <a:pt x="762" y="1054"/>
                </a:lnTo>
                <a:lnTo>
                  <a:pt x="810" y="1031"/>
                </a:lnTo>
                <a:lnTo>
                  <a:pt x="855" y="1003"/>
                </a:lnTo>
                <a:lnTo>
                  <a:pt x="897" y="972"/>
                </a:lnTo>
                <a:lnTo>
                  <a:pt x="936" y="936"/>
                </a:lnTo>
                <a:lnTo>
                  <a:pt x="972" y="897"/>
                </a:lnTo>
                <a:lnTo>
                  <a:pt x="1003" y="855"/>
                </a:lnTo>
                <a:lnTo>
                  <a:pt x="1031" y="810"/>
                </a:lnTo>
                <a:lnTo>
                  <a:pt x="1054" y="762"/>
                </a:lnTo>
                <a:lnTo>
                  <a:pt x="1072" y="711"/>
                </a:lnTo>
                <a:lnTo>
                  <a:pt x="1086" y="659"/>
                </a:lnTo>
                <a:lnTo>
                  <a:pt x="1094" y="604"/>
                </a:lnTo>
                <a:lnTo>
                  <a:pt x="1097" y="548"/>
                </a:lnTo>
                <a:lnTo>
                  <a:pt x="1094" y="492"/>
                </a:lnTo>
                <a:lnTo>
                  <a:pt x="1086" y="438"/>
                </a:lnTo>
                <a:lnTo>
                  <a:pt x="1072" y="385"/>
                </a:lnTo>
                <a:lnTo>
                  <a:pt x="1054" y="335"/>
                </a:lnTo>
                <a:lnTo>
                  <a:pt x="1031" y="287"/>
                </a:lnTo>
                <a:lnTo>
                  <a:pt x="1003" y="242"/>
                </a:lnTo>
                <a:lnTo>
                  <a:pt x="972" y="200"/>
                </a:lnTo>
                <a:lnTo>
                  <a:pt x="936" y="161"/>
                </a:lnTo>
                <a:lnTo>
                  <a:pt x="897" y="125"/>
                </a:lnTo>
                <a:lnTo>
                  <a:pt x="855" y="94"/>
                </a:lnTo>
                <a:lnTo>
                  <a:pt x="810" y="66"/>
                </a:lnTo>
                <a:lnTo>
                  <a:pt x="762" y="43"/>
                </a:lnTo>
                <a:lnTo>
                  <a:pt x="711" y="25"/>
                </a:lnTo>
                <a:lnTo>
                  <a:pt x="659" y="11"/>
                </a:lnTo>
                <a:lnTo>
                  <a:pt x="604" y="3"/>
                </a:lnTo>
                <a:lnTo>
                  <a:pt x="548" y="0"/>
                </a:lnTo>
                <a:moveTo>
                  <a:pt x="109" y="548"/>
                </a:moveTo>
                <a:lnTo>
                  <a:pt x="109" y="536"/>
                </a:lnTo>
                <a:lnTo>
                  <a:pt x="110" y="523"/>
                </a:lnTo>
                <a:lnTo>
                  <a:pt x="112" y="499"/>
                </a:lnTo>
                <a:lnTo>
                  <a:pt x="116" y="475"/>
                </a:lnTo>
                <a:lnTo>
                  <a:pt x="121" y="451"/>
                </a:lnTo>
                <a:lnTo>
                  <a:pt x="383" y="713"/>
                </a:lnTo>
                <a:lnTo>
                  <a:pt x="383" y="768"/>
                </a:lnTo>
                <a:lnTo>
                  <a:pt x="384" y="779"/>
                </a:lnTo>
                <a:lnTo>
                  <a:pt x="385" y="790"/>
                </a:lnTo>
                <a:lnTo>
                  <a:pt x="388" y="800"/>
                </a:lnTo>
                <a:lnTo>
                  <a:pt x="392" y="810"/>
                </a:lnTo>
                <a:lnTo>
                  <a:pt x="396" y="820"/>
                </a:lnTo>
                <a:lnTo>
                  <a:pt x="402" y="829"/>
                </a:lnTo>
                <a:lnTo>
                  <a:pt x="408" y="837"/>
                </a:lnTo>
                <a:lnTo>
                  <a:pt x="415" y="845"/>
                </a:lnTo>
                <a:lnTo>
                  <a:pt x="423" y="852"/>
                </a:lnTo>
                <a:lnTo>
                  <a:pt x="432" y="858"/>
                </a:lnTo>
                <a:lnTo>
                  <a:pt x="441" y="864"/>
                </a:lnTo>
                <a:lnTo>
                  <a:pt x="450" y="868"/>
                </a:lnTo>
                <a:lnTo>
                  <a:pt x="461" y="872"/>
                </a:lnTo>
                <a:lnTo>
                  <a:pt x="471" y="875"/>
                </a:lnTo>
                <a:lnTo>
                  <a:pt x="482" y="876"/>
                </a:lnTo>
                <a:lnTo>
                  <a:pt x="493" y="877"/>
                </a:lnTo>
                <a:lnTo>
                  <a:pt x="493" y="983"/>
                </a:lnTo>
                <a:lnTo>
                  <a:pt x="453" y="976"/>
                </a:lnTo>
                <a:lnTo>
                  <a:pt x="415" y="966"/>
                </a:lnTo>
                <a:lnTo>
                  <a:pt x="377" y="952"/>
                </a:lnTo>
                <a:lnTo>
                  <a:pt x="342" y="935"/>
                </a:lnTo>
                <a:lnTo>
                  <a:pt x="308" y="915"/>
                </a:lnTo>
                <a:lnTo>
                  <a:pt x="277" y="892"/>
                </a:lnTo>
                <a:lnTo>
                  <a:pt x="248" y="867"/>
                </a:lnTo>
                <a:lnTo>
                  <a:pt x="220" y="839"/>
                </a:lnTo>
                <a:lnTo>
                  <a:pt x="196" y="809"/>
                </a:lnTo>
                <a:lnTo>
                  <a:pt x="174" y="776"/>
                </a:lnTo>
                <a:lnTo>
                  <a:pt x="155" y="742"/>
                </a:lnTo>
                <a:lnTo>
                  <a:pt x="139" y="706"/>
                </a:lnTo>
                <a:lnTo>
                  <a:pt x="127" y="669"/>
                </a:lnTo>
                <a:lnTo>
                  <a:pt x="118" y="630"/>
                </a:lnTo>
                <a:lnTo>
                  <a:pt x="112" y="589"/>
                </a:lnTo>
                <a:lnTo>
                  <a:pt x="110" y="548"/>
                </a:lnTo>
                <a:lnTo>
                  <a:pt x="109" y="548"/>
                </a:lnTo>
                <a:moveTo>
                  <a:pt x="767" y="768"/>
                </a:moveTo>
                <a:lnTo>
                  <a:pt x="712" y="768"/>
                </a:lnTo>
                <a:lnTo>
                  <a:pt x="712" y="603"/>
                </a:lnTo>
                <a:lnTo>
                  <a:pt x="712" y="597"/>
                </a:lnTo>
                <a:lnTo>
                  <a:pt x="711" y="592"/>
                </a:lnTo>
                <a:lnTo>
                  <a:pt x="709" y="587"/>
                </a:lnTo>
                <a:lnTo>
                  <a:pt x="708" y="582"/>
                </a:lnTo>
                <a:lnTo>
                  <a:pt x="705" y="577"/>
                </a:lnTo>
                <a:lnTo>
                  <a:pt x="702" y="572"/>
                </a:lnTo>
                <a:lnTo>
                  <a:pt x="699" y="568"/>
                </a:lnTo>
                <a:lnTo>
                  <a:pt x="696" y="564"/>
                </a:lnTo>
                <a:lnTo>
                  <a:pt x="692" y="561"/>
                </a:lnTo>
                <a:lnTo>
                  <a:pt x="688" y="557"/>
                </a:lnTo>
                <a:lnTo>
                  <a:pt x="683" y="555"/>
                </a:lnTo>
                <a:lnTo>
                  <a:pt x="678" y="552"/>
                </a:lnTo>
                <a:lnTo>
                  <a:pt x="673" y="550"/>
                </a:lnTo>
                <a:lnTo>
                  <a:pt x="668" y="549"/>
                </a:lnTo>
                <a:lnTo>
                  <a:pt x="663" y="548"/>
                </a:lnTo>
                <a:lnTo>
                  <a:pt x="657" y="548"/>
                </a:lnTo>
                <a:lnTo>
                  <a:pt x="328" y="548"/>
                </a:lnTo>
                <a:lnTo>
                  <a:pt x="328" y="439"/>
                </a:lnTo>
                <a:lnTo>
                  <a:pt x="438" y="439"/>
                </a:lnTo>
                <a:lnTo>
                  <a:pt x="444" y="439"/>
                </a:lnTo>
                <a:lnTo>
                  <a:pt x="449" y="438"/>
                </a:lnTo>
                <a:lnTo>
                  <a:pt x="454" y="436"/>
                </a:lnTo>
                <a:lnTo>
                  <a:pt x="459" y="435"/>
                </a:lnTo>
                <a:lnTo>
                  <a:pt x="464" y="432"/>
                </a:lnTo>
                <a:lnTo>
                  <a:pt x="469" y="429"/>
                </a:lnTo>
                <a:lnTo>
                  <a:pt x="473" y="426"/>
                </a:lnTo>
                <a:lnTo>
                  <a:pt x="477" y="423"/>
                </a:lnTo>
                <a:lnTo>
                  <a:pt x="480" y="419"/>
                </a:lnTo>
                <a:lnTo>
                  <a:pt x="483" y="415"/>
                </a:lnTo>
                <a:lnTo>
                  <a:pt x="486" y="410"/>
                </a:lnTo>
                <a:lnTo>
                  <a:pt x="489" y="405"/>
                </a:lnTo>
                <a:lnTo>
                  <a:pt x="490" y="400"/>
                </a:lnTo>
                <a:lnTo>
                  <a:pt x="492" y="395"/>
                </a:lnTo>
                <a:lnTo>
                  <a:pt x="493" y="390"/>
                </a:lnTo>
                <a:lnTo>
                  <a:pt x="493" y="384"/>
                </a:lnTo>
                <a:lnTo>
                  <a:pt x="493" y="274"/>
                </a:lnTo>
                <a:lnTo>
                  <a:pt x="602" y="274"/>
                </a:lnTo>
                <a:lnTo>
                  <a:pt x="613" y="273"/>
                </a:lnTo>
                <a:lnTo>
                  <a:pt x="624" y="272"/>
                </a:lnTo>
                <a:lnTo>
                  <a:pt x="635" y="269"/>
                </a:lnTo>
                <a:lnTo>
                  <a:pt x="645" y="265"/>
                </a:lnTo>
                <a:lnTo>
                  <a:pt x="655" y="261"/>
                </a:lnTo>
                <a:lnTo>
                  <a:pt x="664" y="255"/>
                </a:lnTo>
                <a:lnTo>
                  <a:pt x="672" y="249"/>
                </a:lnTo>
                <a:lnTo>
                  <a:pt x="680" y="242"/>
                </a:lnTo>
                <a:lnTo>
                  <a:pt x="687" y="234"/>
                </a:lnTo>
                <a:lnTo>
                  <a:pt x="693" y="226"/>
                </a:lnTo>
                <a:lnTo>
                  <a:pt x="699" y="217"/>
                </a:lnTo>
                <a:lnTo>
                  <a:pt x="703" y="207"/>
                </a:lnTo>
                <a:lnTo>
                  <a:pt x="707" y="197"/>
                </a:lnTo>
                <a:lnTo>
                  <a:pt x="710" y="186"/>
                </a:lnTo>
                <a:lnTo>
                  <a:pt x="711" y="175"/>
                </a:lnTo>
                <a:lnTo>
                  <a:pt x="712" y="164"/>
                </a:lnTo>
                <a:lnTo>
                  <a:pt x="712" y="142"/>
                </a:lnTo>
                <a:lnTo>
                  <a:pt x="742" y="155"/>
                </a:lnTo>
                <a:lnTo>
                  <a:pt x="770" y="171"/>
                </a:lnTo>
                <a:lnTo>
                  <a:pt x="797" y="188"/>
                </a:lnTo>
                <a:lnTo>
                  <a:pt x="823" y="207"/>
                </a:lnTo>
                <a:lnTo>
                  <a:pt x="847" y="228"/>
                </a:lnTo>
                <a:lnTo>
                  <a:pt x="870" y="251"/>
                </a:lnTo>
                <a:lnTo>
                  <a:pt x="891" y="275"/>
                </a:lnTo>
                <a:lnTo>
                  <a:pt x="910" y="301"/>
                </a:lnTo>
                <a:lnTo>
                  <a:pt x="927" y="328"/>
                </a:lnTo>
                <a:lnTo>
                  <a:pt x="942" y="356"/>
                </a:lnTo>
                <a:lnTo>
                  <a:pt x="956" y="386"/>
                </a:lnTo>
                <a:lnTo>
                  <a:pt x="967" y="416"/>
                </a:lnTo>
                <a:lnTo>
                  <a:pt x="975" y="448"/>
                </a:lnTo>
                <a:lnTo>
                  <a:pt x="982" y="481"/>
                </a:lnTo>
                <a:lnTo>
                  <a:pt x="986" y="514"/>
                </a:lnTo>
                <a:lnTo>
                  <a:pt x="987" y="548"/>
                </a:lnTo>
                <a:lnTo>
                  <a:pt x="985" y="590"/>
                </a:lnTo>
                <a:lnTo>
                  <a:pt x="979" y="631"/>
                </a:lnTo>
                <a:lnTo>
                  <a:pt x="969" y="671"/>
                </a:lnTo>
                <a:lnTo>
                  <a:pt x="956" y="710"/>
                </a:lnTo>
                <a:lnTo>
                  <a:pt x="939" y="747"/>
                </a:lnTo>
                <a:lnTo>
                  <a:pt x="919" y="781"/>
                </a:lnTo>
                <a:lnTo>
                  <a:pt x="896" y="814"/>
                </a:lnTo>
                <a:lnTo>
                  <a:pt x="871" y="844"/>
                </a:lnTo>
                <a:lnTo>
                  <a:pt x="868" y="836"/>
                </a:lnTo>
                <a:lnTo>
                  <a:pt x="864" y="828"/>
                </a:lnTo>
                <a:lnTo>
                  <a:pt x="860" y="821"/>
                </a:lnTo>
                <a:lnTo>
                  <a:pt x="856" y="814"/>
                </a:lnTo>
                <a:lnTo>
                  <a:pt x="851" y="807"/>
                </a:lnTo>
                <a:lnTo>
                  <a:pt x="845" y="801"/>
                </a:lnTo>
                <a:lnTo>
                  <a:pt x="839" y="795"/>
                </a:lnTo>
                <a:lnTo>
                  <a:pt x="832" y="789"/>
                </a:lnTo>
                <a:lnTo>
                  <a:pt x="825" y="785"/>
                </a:lnTo>
                <a:lnTo>
                  <a:pt x="818" y="780"/>
                </a:lnTo>
                <a:lnTo>
                  <a:pt x="810" y="777"/>
                </a:lnTo>
                <a:lnTo>
                  <a:pt x="802" y="774"/>
                </a:lnTo>
                <a:lnTo>
                  <a:pt x="794" y="771"/>
                </a:lnTo>
                <a:lnTo>
                  <a:pt x="785" y="769"/>
                </a:lnTo>
                <a:lnTo>
                  <a:pt x="776" y="768"/>
                </a:lnTo>
                <a:lnTo>
                  <a:pt x="767" y="76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698" name=""/>
          <p:cNvSpPr/>
          <p:nvPr/>
        </p:nvSpPr>
        <p:spPr>
          <a:xfrm>
            <a:off x="8269560" y="1594800"/>
            <a:ext cx="356760" cy="394560"/>
          </a:xfrm>
          <a:custGeom>
            <a:avLst/>
            <a:gdLst/>
            <a:ahLst/>
            <a:rect l="0" t="0" r="r" b="b"/>
            <a:pathLst>
              <a:path w="991" h="1096">
                <a:moveTo>
                  <a:pt x="825" y="775"/>
                </a:moveTo>
                <a:lnTo>
                  <a:pt x="817" y="775"/>
                </a:lnTo>
                <a:lnTo>
                  <a:pt x="810" y="776"/>
                </a:lnTo>
                <a:lnTo>
                  <a:pt x="795" y="778"/>
                </a:lnTo>
                <a:lnTo>
                  <a:pt x="780" y="782"/>
                </a:lnTo>
                <a:lnTo>
                  <a:pt x="767" y="787"/>
                </a:lnTo>
                <a:lnTo>
                  <a:pt x="753" y="793"/>
                </a:lnTo>
                <a:lnTo>
                  <a:pt x="741" y="800"/>
                </a:lnTo>
                <a:lnTo>
                  <a:pt x="729" y="808"/>
                </a:lnTo>
                <a:lnTo>
                  <a:pt x="718" y="817"/>
                </a:lnTo>
                <a:lnTo>
                  <a:pt x="325" y="589"/>
                </a:lnTo>
                <a:lnTo>
                  <a:pt x="327" y="579"/>
                </a:lnTo>
                <a:lnTo>
                  <a:pt x="329" y="570"/>
                </a:lnTo>
                <a:lnTo>
                  <a:pt x="329" y="565"/>
                </a:lnTo>
                <a:lnTo>
                  <a:pt x="330" y="560"/>
                </a:lnTo>
                <a:lnTo>
                  <a:pt x="330" y="555"/>
                </a:lnTo>
                <a:lnTo>
                  <a:pt x="330" y="550"/>
                </a:lnTo>
                <a:lnTo>
                  <a:pt x="330" y="545"/>
                </a:lnTo>
                <a:lnTo>
                  <a:pt x="330" y="540"/>
                </a:lnTo>
                <a:lnTo>
                  <a:pt x="329" y="535"/>
                </a:lnTo>
                <a:lnTo>
                  <a:pt x="329" y="531"/>
                </a:lnTo>
                <a:lnTo>
                  <a:pt x="327" y="521"/>
                </a:lnTo>
                <a:lnTo>
                  <a:pt x="325" y="512"/>
                </a:lnTo>
                <a:lnTo>
                  <a:pt x="713" y="286"/>
                </a:lnTo>
                <a:lnTo>
                  <a:pt x="725" y="296"/>
                </a:lnTo>
                <a:lnTo>
                  <a:pt x="737" y="304"/>
                </a:lnTo>
                <a:lnTo>
                  <a:pt x="750" y="312"/>
                </a:lnTo>
                <a:lnTo>
                  <a:pt x="764" y="318"/>
                </a:lnTo>
                <a:lnTo>
                  <a:pt x="779" y="323"/>
                </a:lnTo>
                <a:lnTo>
                  <a:pt x="794" y="327"/>
                </a:lnTo>
                <a:lnTo>
                  <a:pt x="809" y="329"/>
                </a:lnTo>
                <a:lnTo>
                  <a:pt x="825" y="330"/>
                </a:lnTo>
                <a:lnTo>
                  <a:pt x="842" y="329"/>
                </a:lnTo>
                <a:lnTo>
                  <a:pt x="859" y="327"/>
                </a:lnTo>
                <a:lnTo>
                  <a:pt x="874" y="323"/>
                </a:lnTo>
                <a:lnTo>
                  <a:pt x="890" y="317"/>
                </a:lnTo>
                <a:lnTo>
                  <a:pt x="904" y="310"/>
                </a:lnTo>
                <a:lnTo>
                  <a:pt x="918" y="302"/>
                </a:lnTo>
                <a:lnTo>
                  <a:pt x="931" y="292"/>
                </a:lnTo>
                <a:lnTo>
                  <a:pt x="942" y="282"/>
                </a:lnTo>
                <a:lnTo>
                  <a:pt x="953" y="270"/>
                </a:lnTo>
                <a:lnTo>
                  <a:pt x="963" y="257"/>
                </a:lnTo>
                <a:lnTo>
                  <a:pt x="971" y="244"/>
                </a:lnTo>
                <a:lnTo>
                  <a:pt x="978" y="229"/>
                </a:lnTo>
                <a:lnTo>
                  <a:pt x="984" y="214"/>
                </a:lnTo>
                <a:lnTo>
                  <a:pt x="988" y="198"/>
                </a:lnTo>
                <a:lnTo>
                  <a:pt x="990" y="182"/>
                </a:lnTo>
                <a:lnTo>
                  <a:pt x="991" y="165"/>
                </a:lnTo>
                <a:lnTo>
                  <a:pt x="990" y="148"/>
                </a:lnTo>
                <a:lnTo>
                  <a:pt x="988" y="132"/>
                </a:lnTo>
                <a:lnTo>
                  <a:pt x="984" y="116"/>
                </a:lnTo>
                <a:lnTo>
                  <a:pt x="978" y="101"/>
                </a:lnTo>
                <a:lnTo>
                  <a:pt x="971" y="86"/>
                </a:lnTo>
                <a:lnTo>
                  <a:pt x="963" y="73"/>
                </a:lnTo>
                <a:lnTo>
                  <a:pt x="953" y="60"/>
                </a:lnTo>
                <a:lnTo>
                  <a:pt x="942" y="48"/>
                </a:lnTo>
                <a:lnTo>
                  <a:pt x="931" y="38"/>
                </a:lnTo>
                <a:lnTo>
                  <a:pt x="918" y="28"/>
                </a:lnTo>
                <a:lnTo>
                  <a:pt x="904" y="20"/>
                </a:lnTo>
                <a:lnTo>
                  <a:pt x="890" y="13"/>
                </a:lnTo>
                <a:lnTo>
                  <a:pt x="874" y="7"/>
                </a:lnTo>
                <a:lnTo>
                  <a:pt x="859" y="3"/>
                </a:lnTo>
                <a:lnTo>
                  <a:pt x="842" y="1"/>
                </a:lnTo>
                <a:lnTo>
                  <a:pt x="825" y="0"/>
                </a:lnTo>
                <a:lnTo>
                  <a:pt x="808" y="1"/>
                </a:lnTo>
                <a:lnTo>
                  <a:pt x="792" y="3"/>
                </a:lnTo>
                <a:lnTo>
                  <a:pt x="776" y="7"/>
                </a:lnTo>
                <a:lnTo>
                  <a:pt x="761" y="13"/>
                </a:lnTo>
                <a:lnTo>
                  <a:pt x="746" y="20"/>
                </a:lnTo>
                <a:lnTo>
                  <a:pt x="733" y="28"/>
                </a:lnTo>
                <a:lnTo>
                  <a:pt x="720" y="38"/>
                </a:lnTo>
                <a:lnTo>
                  <a:pt x="708" y="48"/>
                </a:lnTo>
                <a:lnTo>
                  <a:pt x="698" y="60"/>
                </a:lnTo>
                <a:lnTo>
                  <a:pt x="688" y="73"/>
                </a:lnTo>
                <a:lnTo>
                  <a:pt x="680" y="86"/>
                </a:lnTo>
                <a:lnTo>
                  <a:pt x="673" y="101"/>
                </a:lnTo>
                <a:lnTo>
                  <a:pt x="667" y="116"/>
                </a:lnTo>
                <a:lnTo>
                  <a:pt x="663" y="132"/>
                </a:lnTo>
                <a:lnTo>
                  <a:pt x="661" y="148"/>
                </a:lnTo>
                <a:lnTo>
                  <a:pt x="660" y="165"/>
                </a:lnTo>
                <a:lnTo>
                  <a:pt x="660" y="170"/>
                </a:lnTo>
                <a:lnTo>
                  <a:pt x="660" y="175"/>
                </a:lnTo>
                <a:lnTo>
                  <a:pt x="662" y="184"/>
                </a:lnTo>
                <a:lnTo>
                  <a:pt x="665" y="204"/>
                </a:lnTo>
                <a:lnTo>
                  <a:pt x="277" y="430"/>
                </a:lnTo>
                <a:lnTo>
                  <a:pt x="265" y="420"/>
                </a:lnTo>
                <a:lnTo>
                  <a:pt x="253" y="411"/>
                </a:lnTo>
                <a:lnTo>
                  <a:pt x="240" y="403"/>
                </a:lnTo>
                <a:lnTo>
                  <a:pt x="226" y="397"/>
                </a:lnTo>
                <a:lnTo>
                  <a:pt x="211" y="392"/>
                </a:lnTo>
                <a:lnTo>
                  <a:pt x="196" y="388"/>
                </a:lnTo>
                <a:lnTo>
                  <a:pt x="181" y="386"/>
                </a:lnTo>
                <a:lnTo>
                  <a:pt x="165" y="385"/>
                </a:lnTo>
                <a:lnTo>
                  <a:pt x="148" y="386"/>
                </a:lnTo>
                <a:lnTo>
                  <a:pt x="131" y="388"/>
                </a:lnTo>
                <a:lnTo>
                  <a:pt x="116" y="392"/>
                </a:lnTo>
                <a:lnTo>
                  <a:pt x="100" y="398"/>
                </a:lnTo>
                <a:lnTo>
                  <a:pt x="86" y="405"/>
                </a:lnTo>
                <a:lnTo>
                  <a:pt x="72" y="413"/>
                </a:lnTo>
                <a:lnTo>
                  <a:pt x="60" y="423"/>
                </a:lnTo>
                <a:lnTo>
                  <a:pt x="48" y="433"/>
                </a:lnTo>
                <a:lnTo>
                  <a:pt x="37" y="445"/>
                </a:lnTo>
                <a:lnTo>
                  <a:pt x="28" y="458"/>
                </a:lnTo>
                <a:lnTo>
                  <a:pt x="20" y="471"/>
                </a:lnTo>
                <a:lnTo>
                  <a:pt x="13" y="486"/>
                </a:lnTo>
                <a:lnTo>
                  <a:pt x="7" y="501"/>
                </a:lnTo>
                <a:lnTo>
                  <a:pt x="3" y="517"/>
                </a:lnTo>
                <a:lnTo>
                  <a:pt x="1" y="533"/>
                </a:lnTo>
                <a:lnTo>
                  <a:pt x="0" y="550"/>
                </a:lnTo>
                <a:lnTo>
                  <a:pt x="1" y="567"/>
                </a:lnTo>
                <a:lnTo>
                  <a:pt x="3" y="584"/>
                </a:lnTo>
                <a:lnTo>
                  <a:pt x="7" y="599"/>
                </a:lnTo>
                <a:lnTo>
                  <a:pt x="13" y="615"/>
                </a:lnTo>
                <a:lnTo>
                  <a:pt x="20" y="629"/>
                </a:lnTo>
                <a:lnTo>
                  <a:pt x="28" y="643"/>
                </a:lnTo>
                <a:lnTo>
                  <a:pt x="37" y="656"/>
                </a:lnTo>
                <a:lnTo>
                  <a:pt x="48" y="667"/>
                </a:lnTo>
                <a:lnTo>
                  <a:pt x="60" y="678"/>
                </a:lnTo>
                <a:lnTo>
                  <a:pt x="72" y="688"/>
                </a:lnTo>
                <a:lnTo>
                  <a:pt x="86" y="696"/>
                </a:lnTo>
                <a:lnTo>
                  <a:pt x="100" y="703"/>
                </a:lnTo>
                <a:lnTo>
                  <a:pt x="116" y="709"/>
                </a:lnTo>
                <a:lnTo>
                  <a:pt x="131" y="713"/>
                </a:lnTo>
                <a:lnTo>
                  <a:pt x="148" y="715"/>
                </a:lnTo>
                <a:lnTo>
                  <a:pt x="165" y="716"/>
                </a:lnTo>
                <a:lnTo>
                  <a:pt x="173" y="716"/>
                </a:lnTo>
                <a:lnTo>
                  <a:pt x="181" y="715"/>
                </a:lnTo>
                <a:lnTo>
                  <a:pt x="189" y="714"/>
                </a:lnTo>
                <a:lnTo>
                  <a:pt x="196" y="713"/>
                </a:lnTo>
                <a:lnTo>
                  <a:pt x="211" y="709"/>
                </a:lnTo>
                <a:lnTo>
                  <a:pt x="226" y="704"/>
                </a:lnTo>
                <a:lnTo>
                  <a:pt x="240" y="697"/>
                </a:lnTo>
                <a:lnTo>
                  <a:pt x="253" y="689"/>
                </a:lnTo>
                <a:lnTo>
                  <a:pt x="265" y="681"/>
                </a:lnTo>
                <a:lnTo>
                  <a:pt x="277" y="671"/>
                </a:lnTo>
                <a:lnTo>
                  <a:pt x="669" y="900"/>
                </a:lnTo>
                <a:lnTo>
                  <a:pt x="668" y="904"/>
                </a:lnTo>
                <a:lnTo>
                  <a:pt x="667" y="909"/>
                </a:lnTo>
                <a:lnTo>
                  <a:pt x="666" y="913"/>
                </a:lnTo>
                <a:lnTo>
                  <a:pt x="666" y="918"/>
                </a:lnTo>
                <a:lnTo>
                  <a:pt x="665" y="927"/>
                </a:lnTo>
                <a:lnTo>
                  <a:pt x="665" y="936"/>
                </a:lnTo>
                <a:lnTo>
                  <a:pt x="666" y="952"/>
                </a:lnTo>
                <a:lnTo>
                  <a:pt x="668" y="968"/>
                </a:lnTo>
                <a:lnTo>
                  <a:pt x="672" y="983"/>
                </a:lnTo>
                <a:lnTo>
                  <a:pt x="678" y="998"/>
                </a:lnTo>
                <a:lnTo>
                  <a:pt x="684" y="1012"/>
                </a:lnTo>
                <a:lnTo>
                  <a:pt x="692" y="1025"/>
                </a:lnTo>
                <a:lnTo>
                  <a:pt x="702" y="1038"/>
                </a:lnTo>
                <a:lnTo>
                  <a:pt x="712" y="1049"/>
                </a:lnTo>
                <a:lnTo>
                  <a:pt x="724" y="1059"/>
                </a:lnTo>
                <a:lnTo>
                  <a:pt x="736" y="1069"/>
                </a:lnTo>
                <a:lnTo>
                  <a:pt x="749" y="1077"/>
                </a:lnTo>
                <a:lnTo>
                  <a:pt x="763" y="1083"/>
                </a:lnTo>
                <a:lnTo>
                  <a:pt x="778" y="1089"/>
                </a:lnTo>
                <a:lnTo>
                  <a:pt x="794" y="1093"/>
                </a:lnTo>
                <a:lnTo>
                  <a:pt x="809" y="1095"/>
                </a:lnTo>
                <a:lnTo>
                  <a:pt x="826" y="1096"/>
                </a:lnTo>
                <a:lnTo>
                  <a:pt x="842" y="1095"/>
                </a:lnTo>
                <a:lnTo>
                  <a:pt x="858" y="1093"/>
                </a:lnTo>
                <a:lnTo>
                  <a:pt x="873" y="1089"/>
                </a:lnTo>
                <a:lnTo>
                  <a:pt x="888" y="1083"/>
                </a:lnTo>
                <a:lnTo>
                  <a:pt x="902" y="1077"/>
                </a:lnTo>
                <a:lnTo>
                  <a:pt x="915" y="1069"/>
                </a:lnTo>
                <a:lnTo>
                  <a:pt x="928" y="1059"/>
                </a:lnTo>
                <a:lnTo>
                  <a:pt x="939" y="1049"/>
                </a:lnTo>
                <a:lnTo>
                  <a:pt x="949" y="1038"/>
                </a:lnTo>
                <a:lnTo>
                  <a:pt x="959" y="1025"/>
                </a:lnTo>
                <a:lnTo>
                  <a:pt x="967" y="1012"/>
                </a:lnTo>
                <a:lnTo>
                  <a:pt x="973" y="998"/>
                </a:lnTo>
                <a:lnTo>
                  <a:pt x="979" y="983"/>
                </a:lnTo>
                <a:lnTo>
                  <a:pt x="983" y="968"/>
                </a:lnTo>
                <a:lnTo>
                  <a:pt x="985" y="952"/>
                </a:lnTo>
                <a:lnTo>
                  <a:pt x="986" y="936"/>
                </a:lnTo>
                <a:lnTo>
                  <a:pt x="985" y="919"/>
                </a:lnTo>
                <a:lnTo>
                  <a:pt x="983" y="903"/>
                </a:lnTo>
                <a:lnTo>
                  <a:pt x="979" y="888"/>
                </a:lnTo>
                <a:lnTo>
                  <a:pt x="973" y="873"/>
                </a:lnTo>
                <a:lnTo>
                  <a:pt x="967" y="859"/>
                </a:lnTo>
                <a:lnTo>
                  <a:pt x="959" y="846"/>
                </a:lnTo>
                <a:lnTo>
                  <a:pt x="949" y="834"/>
                </a:lnTo>
                <a:lnTo>
                  <a:pt x="939" y="822"/>
                </a:lnTo>
                <a:lnTo>
                  <a:pt x="928" y="812"/>
                </a:lnTo>
                <a:lnTo>
                  <a:pt x="915" y="802"/>
                </a:lnTo>
                <a:lnTo>
                  <a:pt x="902" y="794"/>
                </a:lnTo>
                <a:lnTo>
                  <a:pt x="888" y="788"/>
                </a:lnTo>
                <a:lnTo>
                  <a:pt x="873" y="782"/>
                </a:lnTo>
                <a:lnTo>
                  <a:pt x="858" y="778"/>
                </a:lnTo>
                <a:lnTo>
                  <a:pt x="842" y="776"/>
                </a:lnTo>
                <a:lnTo>
                  <a:pt x="826" y="775"/>
                </a:lnTo>
                <a:lnTo>
                  <a:pt x="825" y="775"/>
                </a:lnTo>
                <a:moveTo>
                  <a:pt x="825" y="110"/>
                </a:moveTo>
                <a:lnTo>
                  <a:pt x="831" y="110"/>
                </a:lnTo>
                <a:lnTo>
                  <a:pt x="836" y="111"/>
                </a:lnTo>
                <a:lnTo>
                  <a:pt x="842" y="112"/>
                </a:lnTo>
                <a:lnTo>
                  <a:pt x="847" y="114"/>
                </a:lnTo>
                <a:lnTo>
                  <a:pt x="852" y="117"/>
                </a:lnTo>
                <a:lnTo>
                  <a:pt x="856" y="119"/>
                </a:lnTo>
                <a:lnTo>
                  <a:pt x="861" y="123"/>
                </a:lnTo>
                <a:lnTo>
                  <a:pt x="865" y="126"/>
                </a:lnTo>
                <a:lnTo>
                  <a:pt x="868" y="130"/>
                </a:lnTo>
                <a:lnTo>
                  <a:pt x="871" y="134"/>
                </a:lnTo>
                <a:lnTo>
                  <a:pt x="874" y="139"/>
                </a:lnTo>
                <a:lnTo>
                  <a:pt x="877" y="144"/>
                </a:lnTo>
                <a:lnTo>
                  <a:pt x="878" y="149"/>
                </a:lnTo>
                <a:lnTo>
                  <a:pt x="880" y="154"/>
                </a:lnTo>
                <a:lnTo>
                  <a:pt x="881" y="159"/>
                </a:lnTo>
                <a:lnTo>
                  <a:pt x="881" y="165"/>
                </a:lnTo>
                <a:lnTo>
                  <a:pt x="881" y="171"/>
                </a:lnTo>
                <a:lnTo>
                  <a:pt x="880" y="176"/>
                </a:lnTo>
                <a:lnTo>
                  <a:pt x="878" y="181"/>
                </a:lnTo>
                <a:lnTo>
                  <a:pt x="877" y="186"/>
                </a:lnTo>
                <a:lnTo>
                  <a:pt x="874" y="191"/>
                </a:lnTo>
                <a:lnTo>
                  <a:pt x="871" y="196"/>
                </a:lnTo>
                <a:lnTo>
                  <a:pt x="868" y="200"/>
                </a:lnTo>
                <a:lnTo>
                  <a:pt x="865" y="204"/>
                </a:lnTo>
                <a:lnTo>
                  <a:pt x="861" y="207"/>
                </a:lnTo>
                <a:lnTo>
                  <a:pt x="856" y="210"/>
                </a:lnTo>
                <a:lnTo>
                  <a:pt x="852" y="213"/>
                </a:lnTo>
                <a:lnTo>
                  <a:pt x="847" y="216"/>
                </a:lnTo>
                <a:lnTo>
                  <a:pt x="842" y="217"/>
                </a:lnTo>
                <a:lnTo>
                  <a:pt x="836" y="219"/>
                </a:lnTo>
                <a:lnTo>
                  <a:pt x="831" y="220"/>
                </a:lnTo>
                <a:lnTo>
                  <a:pt x="825" y="220"/>
                </a:lnTo>
                <a:lnTo>
                  <a:pt x="819" y="220"/>
                </a:lnTo>
                <a:lnTo>
                  <a:pt x="814" y="219"/>
                </a:lnTo>
                <a:lnTo>
                  <a:pt x="809" y="217"/>
                </a:lnTo>
                <a:lnTo>
                  <a:pt x="804" y="216"/>
                </a:lnTo>
                <a:lnTo>
                  <a:pt x="799" y="213"/>
                </a:lnTo>
                <a:lnTo>
                  <a:pt x="794" y="210"/>
                </a:lnTo>
                <a:lnTo>
                  <a:pt x="790" y="207"/>
                </a:lnTo>
                <a:lnTo>
                  <a:pt x="786" y="204"/>
                </a:lnTo>
                <a:lnTo>
                  <a:pt x="783" y="200"/>
                </a:lnTo>
                <a:lnTo>
                  <a:pt x="779" y="196"/>
                </a:lnTo>
                <a:lnTo>
                  <a:pt x="777" y="191"/>
                </a:lnTo>
                <a:lnTo>
                  <a:pt x="774" y="186"/>
                </a:lnTo>
                <a:lnTo>
                  <a:pt x="772" y="181"/>
                </a:lnTo>
                <a:lnTo>
                  <a:pt x="771" y="176"/>
                </a:lnTo>
                <a:lnTo>
                  <a:pt x="770" y="171"/>
                </a:lnTo>
                <a:lnTo>
                  <a:pt x="770" y="165"/>
                </a:lnTo>
                <a:lnTo>
                  <a:pt x="770" y="159"/>
                </a:lnTo>
                <a:lnTo>
                  <a:pt x="771" y="154"/>
                </a:lnTo>
                <a:lnTo>
                  <a:pt x="772" y="149"/>
                </a:lnTo>
                <a:lnTo>
                  <a:pt x="774" y="144"/>
                </a:lnTo>
                <a:lnTo>
                  <a:pt x="777" y="139"/>
                </a:lnTo>
                <a:lnTo>
                  <a:pt x="779" y="134"/>
                </a:lnTo>
                <a:lnTo>
                  <a:pt x="783" y="130"/>
                </a:lnTo>
                <a:lnTo>
                  <a:pt x="786" y="126"/>
                </a:lnTo>
                <a:lnTo>
                  <a:pt x="790" y="123"/>
                </a:lnTo>
                <a:lnTo>
                  <a:pt x="794" y="119"/>
                </a:lnTo>
                <a:lnTo>
                  <a:pt x="799" y="117"/>
                </a:lnTo>
                <a:lnTo>
                  <a:pt x="804" y="114"/>
                </a:lnTo>
                <a:lnTo>
                  <a:pt x="809" y="112"/>
                </a:lnTo>
                <a:lnTo>
                  <a:pt x="814" y="111"/>
                </a:lnTo>
                <a:lnTo>
                  <a:pt x="819" y="110"/>
                </a:lnTo>
                <a:lnTo>
                  <a:pt x="825" y="110"/>
                </a:lnTo>
                <a:moveTo>
                  <a:pt x="165" y="605"/>
                </a:moveTo>
                <a:lnTo>
                  <a:pt x="159" y="605"/>
                </a:lnTo>
                <a:lnTo>
                  <a:pt x="154" y="604"/>
                </a:lnTo>
                <a:lnTo>
                  <a:pt x="149" y="602"/>
                </a:lnTo>
                <a:lnTo>
                  <a:pt x="144" y="601"/>
                </a:lnTo>
                <a:lnTo>
                  <a:pt x="139" y="598"/>
                </a:lnTo>
                <a:lnTo>
                  <a:pt x="134" y="596"/>
                </a:lnTo>
                <a:lnTo>
                  <a:pt x="130" y="592"/>
                </a:lnTo>
                <a:lnTo>
                  <a:pt x="126" y="589"/>
                </a:lnTo>
                <a:lnTo>
                  <a:pt x="123" y="585"/>
                </a:lnTo>
                <a:lnTo>
                  <a:pt x="119" y="581"/>
                </a:lnTo>
                <a:lnTo>
                  <a:pt x="117" y="576"/>
                </a:lnTo>
                <a:lnTo>
                  <a:pt x="114" y="571"/>
                </a:lnTo>
                <a:lnTo>
                  <a:pt x="113" y="566"/>
                </a:lnTo>
                <a:lnTo>
                  <a:pt x="111" y="561"/>
                </a:lnTo>
                <a:lnTo>
                  <a:pt x="110" y="556"/>
                </a:lnTo>
                <a:lnTo>
                  <a:pt x="110" y="550"/>
                </a:lnTo>
                <a:lnTo>
                  <a:pt x="110" y="544"/>
                </a:lnTo>
                <a:lnTo>
                  <a:pt x="111" y="539"/>
                </a:lnTo>
                <a:lnTo>
                  <a:pt x="113" y="534"/>
                </a:lnTo>
                <a:lnTo>
                  <a:pt x="114" y="529"/>
                </a:lnTo>
                <a:lnTo>
                  <a:pt x="117" y="524"/>
                </a:lnTo>
                <a:lnTo>
                  <a:pt x="119" y="519"/>
                </a:lnTo>
                <a:lnTo>
                  <a:pt x="123" y="515"/>
                </a:lnTo>
                <a:lnTo>
                  <a:pt x="126" y="511"/>
                </a:lnTo>
                <a:lnTo>
                  <a:pt x="130" y="507"/>
                </a:lnTo>
                <a:lnTo>
                  <a:pt x="134" y="504"/>
                </a:lnTo>
                <a:lnTo>
                  <a:pt x="139" y="502"/>
                </a:lnTo>
                <a:lnTo>
                  <a:pt x="144" y="499"/>
                </a:lnTo>
                <a:lnTo>
                  <a:pt x="149" y="497"/>
                </a:lnTo>
                <a:lnTo>
                  <a:pt x="154" y="496"/>
                </a:lnTo>
                <a:lnTo>
                  <a:pt x="159" y="495"/>
                </a:lnTo>
                <a:lnTo>
                  <a:pt x="165" y="495"/>
                </a:lnTo>
                <a:lnTo>
                  <a:pt x="171" y="495"/>
                </a:lnTo>
                <a:lnTo>
                  <a:pt x="176" y="496"/>
                </a:lnTo>
                <a:lnTo>
                  <a:pt x="181" y="497"/>
                </a:lnTo>
                <a:lnTo>
                  <a:pt x="186" y="499"/>
                </a:lnTo>
                <a:lnTo>
                  <a:pt x="191" y="502"/>
                </a:lnTo>
                <a:lnTo>
                  <a:pt x="196" y="504"/>
                </a:lnTo>
                <a:lnTo>
                  <a:pt x="200" y="507"/>
                </a:lnTo>
                <a:lnTo>
                  <a:pt x="204" y="511"/>
                </a:lnTo>
                <a:lnTo>
                  <a:pt x="207" y="515"/>
                </a:lnTo>
                <a:lnTo>
                  <a:pt x="211" y="519"/>
                </a:lnTo>
                <a:lnTo>
                  <a:pt x="213" y="524"/>
                </a:lnTo>
                <a:lnTo>
                  <a:pt x="216" y="529"/>
                </a:lnTo>
                <a:lnTo>
                  <a:pt x="217" y="534"/>
                </a:lnTo>
                <a:lnTo>
                  <a:pt x="219" y="539"/>
                </a:lnTo>
                <a:lnTo>
                  <a:pt x="220" y="544"/>
                </a:lnTo>
                <a:lnTo>
                  <a:pt x="220" y="550"/>
                </a:lnTo>
                <a:lnTo>
                  <a:pt x="220" y="556"/>
                </a:lnTo>
                <a:lnTo>
                  <a:pt x="219" y="561"/>
                </a:lnTo>
                <a:lnTo>
                  <a:pt x="217" y="566"/>
                </a:lnTo>
                <a:lnTo>
                  <a:pt x="216" y="571"/>
                </a:lnTo>
                <a:lnTo>
                  <a:pt x="213" y="576"/>
                </a:lnTo>
                <a:lnTo>
                  <a:pt x="211" y="581"/>
                </a:lnTo>
                <a:lnTo>
                  <a:pt x="207" y="585"/>
                </a:lnTo>
                <a:lnTo>
                  <a:pt x="204" y="589"/>
                </a:lnTo>
                <a:lnTo>
                  <a:pt x="200" y="592"/>
                </a:lnTo>
                <a:lnTo>
                  <a:pt x="196" y="596"/>
                </a:lnTo>
                <a:lnTo>
                  <a:pt x="191" y="598"/>
                </a:lnTo>
                <a:lnTo>
                  <a:pt x="186" y="601"/>
                </a:lnTo>
                <a:lnTo>
                  <a:pt x="181" y="602"/>
                </a:lnTo>
                <a:lnTo>
                  <a:pt x="176" y="604"/>
                </a:lnTo>
                <a:lnTo>
                  <a:pt x="171" y="605"/>
                </a:lnTo>
                <a:lnTo>
                  <a:pt x="165" y="605"/>
                </a:lnTo>
                <a:moveTo>
                  <a:pt x="825" y="992"/>
                </a:moveTo>
                <a:lnTo>
                  <a:pt x="819" y="992"/>
                </a:lnTo>
                <a:lnTo>
                  <a:pt x="814" y="991"/>
                </a:lnTo>
                <a:lnTo>
                  <a:pt x="809" y="989"/>
                </a:lnTo>
                <a:lnTo>
                  <a:pt x="804" y="988"/>
                </a:lnTo>
                <a:lnTo>
                  <a:pt x="799" y="985"/>
                </a:lnTo>
                <a:lnTo>
                  <a:pt x="794" y="982"/>
                </a:lnTo>
                <a:lnTo>
                  <a:pt x="790" y="979"/>
                </a:lnTo>
                <a:lnTo>
                  <a:pt x="786" y="976"/>
                </a:lnTo>
                <a:lnTo>
                  <a:pt x="783" y="972"/>
                </a:lnTo>
                <a:lnTo>
                  <a:pt x="779" y="968"/>
                </a:lnTo>
                <a:lnTo>
                  <a:pt x="777" y="963"/>
                </a:lnTo>
                <a:lnTo>
                  <a:pt x="774" y="958"/>
                </a:lnTo>
                <a:lnTo>
                  <a:pt x="772" y="953"/>
                </a:lnTo>
                <a:lnTo>
                  <a:pt x="771" y="948"/>
                </a:lnTo>
                <a:lnTo>
                  <a:pt x="770" y="943"/>
                </a:lnTo>
                <a:lnTo>
                  <a:pt x="770" y="937"/>
                </a:lnTo>
                <a:lnTo>
                  <a:pt x="770" y="931"/>
                </a:lnTo>
                <a:lnTo>
                  <a:pt x="771" y="926"/>
                </a:lnTo>
                <a:lnTo>
                  <a:pt x="772" y="921"/>
                </a:lnTo>
                <a:lnTo>
                  <a:pt x="774" y="916"/>
                </a:lnTo>
                <a:lnTo>
                  <a:pt x="777" y="911"/>
                </a:lnTo>
                <a:lnTo>
                  <a:pt x="779" y="906"/>
                </a:lnTo>
                <a:lnTo>
                  <a:pt x="782" y="902"/>
                </a:lnTo>
                <a:lnTo>
                  <a:pt x="786" y="898"/>
                </a:lnTo>
                <a:lnTo>
                  <a:pt x="790" y="895"/>
                </a:lnTo>
                <a:lnTo>
                  <a:pt x="794" y="891"/>
                </a:lnTo>
                <a:lnTo>
                  <a:pt x="799" y="889"/>
                </a:lnTo>
                <a:lnTo>
                  <a:pt x="804" y="886"/>
                </a:lnTo>
                <a:lnTo>
                  <a:pt x="809" y="884"/>
                </a:lnTo>
                <a:lnTo>
                  <a:pt x="814" y="883"/>
                </a:lnTo>
                <a:lnTo>
                  <a:pt x="819" y="882"/>
                </a:lnTo>
                <a:lnTo>
                  <a:pt x="825" y="882"/>
                </a:lnTo>
                <a:lnTo>
                  <a:pt x="831" y="882"/>
                </a:lnTo>
                <a:lnTo>
                  <a:pt x="836" y="883"/>
                </a:lnTo>
                <a:lnTo>
                  <a:pt x="841" y="884"/>
                </a:lnTo>
                <a:lnTo>
                  <a:pt x="847" y="886"/>
                </a:lnTo>
                <a:lnTo>
                  <a:pt x="851" y="889"/>
                </a:lnTo>
                <a:lnTo>
                  <a:pt x="856" y="891"/>
                </a:lnTo>
                <a:lnTo>
                  <a:pt x="860" y="895"/>
                </a:lnTo>
                <a:lnTo>
                  <a:pt x="864" y="898"/>
                </a:lnTo>
                <a:lnTo>
                  <a:pt x="868" y="902"/>
                </a:lnTo>
                <a:lnTo>
                  <a:pt x="871" y="906"/>
                </a:lnTo>
                <a:lnTo>
                  <a:pt x="874" y="911"/>
                </a:lnTo>
                <a:lnTo>
                  <a:pt x="877" y="916"/>
                </a:lnTo>
                <a:lnTo>
                  <a:pt x="878" y="921"/>
                </a:lnTo>
                <a:lnTo>
                  <a:pt x="880" y="926"/>
                </a:lnTo>
                <a:lnTo>
                  <a:pt x="881" y="931"/>
                </a:lnTo>
                <a:lnTo>
                  <a:pt x="881" y="937"/>
                </a:lnTo>
                <a:lnTo>
                  <a:pt x="881" y="943"/>
                </a:lnTo>
                <a:lnTo>
                  <a:pt x="880" y="948"/>
                </a:lnTo>
                <a:lnTo>
                  <a:pt x="878" y="953"/>
                </a:lnTo>
                <a:lnTo>
                  <a:pt x="877" y="958"/>
                </a:lnTo>
                <a:lnTo>
                  <a:pt x="874" y="963"/>
                </a:lnTo>
                <a:lnTo>
                  <a:pt x="871" y="968"/>
                </a:lnTo>
                <a:lnTo>
                  <a:pt x="868" y="972"/>
                </a:lnTo>
                <a:lnTo>
                  <a:pt x="865" y="976"/>
                </a:lnTo>
                <a:lnTo>
                  <a:pt x="861" y="979"/>
                </a:lnTo>
                <a:lnTo>
                  <a:pt x="856" y="982"/>
                </a:lnTo>
                <a:lnTo>
                  <a:pt x="852" y="985"/>
                </a:lnTo>
                <a:lnTo>
                  <a:pt x="847" y="988"/>
                </a:lnTo>
                <a:lnTo>
                  <a:pt x="842" y="989"/>
                </a:lnTo>
                <a:lnTo>
                  <a:pt x="836" y="991"/>
                </a:lnTo>
                <a:lnTo>
                  <a:pt x="831" y="992"/>
                </a:lnTo>
                <a:lnTo>
                  <a:pt x="825" y="992"/>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699" name=""/>
          <p:cNvSpPr/>
          <p:nvPr/>
        </p:nvSpPr>
        <p:spPr>
          <a:xfrm>
            <a:off x="1572840" y="1634040"/>
            <a:ext cx="290880" cy="394920"/>
          </a:xfrm>
          <a:custGeom>
            <a:avLst/>
            <a:gdLst/>
            <a:ahLst/>
            <a:rect l="0" t="0" r="r" b="b"/>
            <a:pathLst>
              <a:path w="808" h="1097">
                <a:moveTo>
                  <a:pt x="404" y="0"/>
                </a:moveTo>
                <a:lnTo>
                  <a:pt x="384" y="0"/>
                </a:lnTo>
                <a:lnTo>
                  <a:pt x="364" y="2"/>
                </a:lnTo>
                <a:lnTo>
                  <a:pt x="343" y="4"/>
                </a:lnTo>
                <a:lnTo>
                  <a:pt x="333" y="6"/>
                </a:lnTo>
                <a:lnTo>
                  <a:pt x="323" y="8"/>
                </a:lnTo>
                <a:lnTo>
                  <a:pt x="294" y="15"/>
                </a:lnTo>
                <a:lnTo>
                  <a:pt x="265" y="24"/>
                </a:lnTo>
                <a:lnTo>
                  <a:pt x="238" y="35"/>
                </a:lnTo>
                <a:lnTo>
                  <a:pt x="211" y="49"/>
                </a:lnTo>
                <a:lnTo>
                  <a:pt x="185" y="64"/>
                </a:lnTo>
                <a:lnTo>
                  <a:pt x="161" y="81"/>
                </a:lnTo>
                <a:lnTo>
                  <a:pt x="138" y="99"/>
                </a:lnTo>
                <a:lnTo>
                  <a:pt x="117" y="119"/>
                </a:lnTo>
                <a:lnTo>
                  <a:pt x="97" y="141"/>
                </a:lnTo>
                <a:lnTo>
                  <a:pt x="78" y="164"/>
                </a:lnTo>
                <a:lnTo>
                  <a:pt x="62" y="189"/>
                </a:lnTo>
                <a:lnTo>
                  <a:pt x="47" y="214"/>
                </a:lnTo>
                <a:lnTo>
                  <a:pt x="34" y="241"/>
                </a:lnTo>
                <a:lnTo>
                  <a:pt x="23" y="269"/>
                </a:lnTo>
                <a:lnTo>
                  <a:pt x="14" y="298"/>
                </a:lnTo>
                <a:lnTo>
                  <a:pt x="7" y="327"/>
                </a:lnTo>
                <a:lnTo>
                  <a:pt x="3" y="355"/>
                </a:lnTo>
                <a:lnTo>
                  <a:pt x="1" y="383"/>
                </a:lnTo>
                <a:lnTo>
                  <a:pt x="0" y="410"/>
                </a:lnTo>
                <a:lnTo>
                  <a:pt x="1" y="437"/>
                </a:lnTo>
                <a:lnTo>
                  <a:pt x="4" y="463"/>
                </a:lnTo>
                <a:lnTo>
                  <a:pt x="9" y="489"/>
                </a:lnTo>
                <a:lnTo>
                  <a:pt x="15" y="514"/>
                </a:lnTo>
                <a:lnTo>
                  <a:pt x="23" y="539"/>
                </a:lnTo>
                <a:lnTo>
                  <a:pt x="33" y="563"/>
                </a:lnTo>
                <a:lnTo>
                  <a:pt x="43" y="586"/>
                </a:lnTo>
                <a:lnTo>
                  <a:pt x="56" y="608"/>
                </a:lnTo>
                <a:lnTo>
                  <a:pt x="69" y="629"/>
                </a:lnTo>
                <a:lnTo>
                  <a:pt x="84" y="650"/>
                </a:lnTo>
                <a:lnTo>
                  <a:pt x="100" y="669"/>
                </a:lnTo>
                <a:lnTo>
                  <a:pt x="117" y="688"/>
                </a:lnTo>
                <a:lnTo>
                  <a:pt x="135" y="705"/>
                </a:lnTo>
                <a:lnTo>
                  <a:pt x="140" y="709"/>
                </a:lnTo>
                <a:lnTo>
                  <a:pt x="144" y="714"/>
                </a:lnTo>
                <a:lnTo>
                  <a:pt x="148" y="718"/>
                </a:lnTo>
                <a:lnTo>
                  <a:pt x="152" y="723"/>
                </a:lnTo>
                <a:lnTo>
                  <a:pt x="155" y="728"/>
                </a:lnTo>
                <a:lnTo>
                  <a:pt x="158" y="733"/>
                </a:lnTo>
                <a:lnTo>
                  <a:pt x="161" y="738"/>
                </a:lnTo>
                <a:lnTo>
                  <a:pt x="164" y="744"/>
                </a:lnTo>
                <a:lnTo>
                  <a:pt x="166" y="749"/>
                </a:lnTo>
                <a:lnTo>
                  <a:pt x="168" y="755"/>
                </a:lnTo>
                <a:lnTo>
                  <a:pt x="169" y="760"/>
                </a:lnTo>
                <a:lnTo>
                  <a:pt x="171" y="766"/>
                </a:lnTo>
                <a:lnTo>
                  <a:pt x="172" y="772"/>
                </a:lnTo>
                <a:lnTo>
                  <a:pt x="173" y="778"/>
                </a:lnTo>
                <a:lnTo>
                  <a:pt x="173" y="784"/>
                </a:lnTo>
                <a:lnTo>
                  <a:pt x="173" y="790"/>
                </a:lnTo>
                <a:lnTo>
                  <a:pt x="173" y="924"/>
                </a:lnTo>
                <a:lnTo>
                  <a:pt x="174" y="936"/>
                </a:lnTo>
                <a:lnTo>
                  <a:pt x="176" y="947"/>
                </a:lnTo>
                <a:lnTo>
                  <a:pt x="178" y="958"/>
                </a:lnTo>
                <a:lnTo>
                  <a:pt x="182" y="968"/>
                </a:lnTo>
                <a:lnTo>
                  <a:pt x="187" y="979"/>
                </a:lnTo>
                <a:lnTo>
                  <a:pt x="193" y="988"/>
                </a:lnTo>
                <a:lnTo>
                  <a:pt x="200" y="997"/>
                </a:lnTo>
                <a:lnTo>
                  <a:pt x="207" y="1005"/>
                </a:lnTo>
                <a:lnTo>
                  <a:pt x="215" y="1013"/>
                </a:lnTo>
                <a:lnTo>
                  <a:pt x="224" y="1019"/>
                </a:lnTo>
                <a:lnTo>
                  <a:pt x="234" y="1025"/>
                </a:lnTo>
                <a:lnTo>
                  <a:pt x="244" y="1030"/>
                </a:lnTo>
                <a:lnTo>
                  <a:pt x="255" y="1034"/>
                </a:lnTo>
                <a:lnTo>
                  <a:pt x="266" y="1037"/>
                </a:lnTo>
                <a:lnTo>
                  <a:pt x="277" y="1038"/>
                </a:lnTo>
                <a:lnTo>
                  <a:pt x="289" y="1039"/>
                </a:lnTo>
                <a:lnTo>
                  <a:pt x="305" y="1039"/>
                </a:lnTo>
                <a:lnTo>
                  <a:pt x="309" y="1045"/>
                </a:lnTo>
                <a:lnTo>
                  <a:pt x="313" y="1051"/>
                </a:lnTo>
                <a:lnTo>
                  <a:pt x="318" y="1057"/>
                </a:lnTo>
                <a:lnTo>
                  <a:pt x="323" y="1063"/>
                </a:lnTo>
                <a:lnTo>
                  <a:pt x="328" y="1068"/>
                </a:lnTo>
                <a:lnTo>
                  <a:pt x="334" y="1073"/>
                </a:lnTo>
                <a:lnTo>
                  <a:pt x="340" y="1077"/>
                </a:lnTo>
                <a:lnTo>
                  <a:pt x="346" y="1081"/>
                </a:lnTo>
                <a:lnTo>
                  <a:pt x="352" y="1085"/>
                </a:lnTo>
                <a:lnTo>
                  <a:pt x="359" y="1088"/>
                </a:lnTo>
                <a:lnTo>
                  <a:pt x="366" y="1091"/>
                </a:lnTo>
                <a:lnTo>
                  <a:pt x="373" y="1093"/>
                </a:lnTo>
                <a:lnTo>
                  <a:pt x="381" y="1095"/>
                </a:lnTo>
                <a:lnTo>
                  <a:pt x="388" y="1096"/>
                </a:lnTo>
                <a:lnTo>
                  <a:pt x="396" y="1097"/>
                </a:lnTo>
                <a:lnTo>
                  <a:pt x="404" y="1097"/>
                </a:lnTo>
                <a:lnTo>
                  <a:pt x="412" y="1097"/>
                </a:lnTo>
                <a:lnTo>
                  <a:pt x="420" y="1096"/>
                </a:lnTo>
                <a:lnTo>
                  <a:pt x="428" y="1095"/>
                </a:lnTo>
                <a:lnTo>
                  <a:pt x="435" y="1093"/>
                </a:lnTo>
                <a:lnTo>
                  <a:pt x="442" y="1091"/>
                </a:lnTo>
                <a:lnTo>
                  <a:pt x="449" y="1088"/>
                </a:lnTo>
                <a:lnTo>
                  <a:pt x="456" y="1085"/>
                </a:lnTo>
                <a:lnTo>
                  <a:pt x="463" y="1081"/>
                </a:lnTo>
                <a:lnTo>
                  <a:pt x="469" y="1077"/>
                </a:lnTo>
                <a:lnTo>
                  <a:pt x="475" y="1073"/>
                </a:lnTo>
                <a:lnTo>
                  <a:pt x="480" y="1068"/>
                </a:lnTo>
                <a:lnTo>
                  <a:pt x="486" y="1063"/>
                </a:lnTo>
                <a:lnTo>
                  <a:pt x="491" y="1057"/>
                </a:lnTo>
                <a:lnTo>
                  <a:pt x="495" y="1051"/>
                </a:lnTo>
                <a:lnTo>
                  <a:pt x="499" y="1045"/>
                </a:lnTo>
                <a:lnTo>
                  <a:pt x="503" y="1039"/>
                </a:lnTo>
                <a:lnTo>
                  <a:pt x="519" y="1039"/>
                </a:lnTo>
                <a:lnTo>
                  <a:pt x="531" y="1038"/>
                </a:lnTo>
                <a:lnTo>
                  <a:pt x="542" y="1037"/>
                </a:lnTo>
                <a:lnTo>
                  <a:pt x="554" y="1034"/>
                </a:lnTo>
                <a:lnTo>
                  <a:pt x="564" y="1030"/>
                </a:lnTo>
                <a:lnTo>
                  <a:pt x="574" y="1025"/>
                </a:lnTo>
                <a:lnTo>
                  <a:pt x="584" y="1019"/>
                </a:lnTo>
                <a:lnTo>
                  <a:pt x="593" y="1013"/>
                </a:lnTo>
                <a:lnTo>
                  <a:pt x="601" y="1005"/>
                </a:lnTo>
                <a:lnTo>
                  <a:pt x="609" y="997"/>
                </a:lnTo>
                <a:lnTo>
                  <a:pt x="615" y="988"/>
                </a:lnTo>
                <a:lnTo>
                  <a:pt x="621" y="979"/>
                </a:lnTo>
                <a:lnTo>
                  <a:pt x="626" y="968"/>
                </a:lnTo>
                <a:lnTo>
                  <a:pt x="630" y="958"/>
                </a:lnTo>
                <a:lnTo>
                  <a:pt x="633" y="947"/>
                </a:lnTo>
                <a:lnTo>
                  <a:pt x="635" y="936"/>
                </a:lnTo>
                <a:lnTo>
                  <a:pt x="635" y="924"/>
                </a:lnTo>
                <a:lnTo>
                  <a:pt x="635" y="790"/>
                </a:lnTo>
                <a:lnTo>
                  <a:pt x="635" y="784"/>
                </a:lnTo>
                <a:lnTo>
                  <a:pt x="636" y="778"/>
                </a:lnTo>
                <a:lnTo>
                  <a:pt x="636" y="772"/>
                </a:lnTo>
                <a:lnTo>
                  <a:pt x="638" y="767"/>
                </a:lnTo>
                <a:lnTo>
                  <a:pt x="639" y="761"/>
                </a:lnTo>
                <a:lnTo>
                  <a:pt x="641" y="755"/>
                </a:lnTo>
                <a:lnTo>
                  <a:pt x="642" y="750"/>
                </a:lnTo>
                <a:lnTo>
                  <a:pt x="645" y="744"/>
                </a:lnTo>
                <a:lnTo>
                  <a:pt x="647" y="739"/>
                </a:lnTo>
                <a:lnTo>
                  <a:pt x="650" y="734"/>
                </a:lnTo>
                <a:lnTo>
                  <a:pt x="653" y="728"/>
                </a:lnTo>
                <a:lnTo>
                  <a:pt x="656" y="724"/>
                </a:lnTo>
                <a:lnTo>
                  <a:pt x="660" y="719"/>
                </a:lnTo>
                <a:lnTo>
                  <a:pt x="664" y="714"/>
                </a:lnTo>
                <a:lnTo>
                  <a:pt x="668" y="710"/>
                </a:lnTo>
                <a:lnTo>
                  <a:pt x="672" y="706"/>
                </a:lnTo>
                <a:lnTo>
                  <a:pt x="687" y="692"/>
                </a:lnTo>
                <a:lnTo>
                  <a:pt x="702" y="677"/>
                </a:lnTo>
                <a:lnTo>
                  <a:pt x="716" y="661"/>
                </a:lnTo>
                <a:lnTo>
                  <a:pt x="729" y="644"/>
                </a:lnTo>
                <a:lnTo>
                  <a:pt x="741" y="627"/>
                </a:lnTo>
                <a:lnTo>
                  <a:pt x="752" y="610"/>
                </a:lnTo>
                <a:lnTo>
                  <a:pt x="762" y="591"/>
                </a:lnTo>
                <a:lnTo>
                  <a:pt x="772" y="572"/>
                </a:lnTo>
                <a:lnTo>
                  <a:pt x="780" y="553"/>
                </a:lnTo>
                <a:lnTo>
                  <a:pt x="787" y="533"/>
                </a:lnTo>
                <a:lnTo>
                  <a:pt x="794" y="512"/>
                </a:lnTo>
                <a:lnTo>
                  <a:pt x="799" y="491"/>
                </a:lnTo>
                <a:lnTo>
                  <a:pt x="803" y="470"/>
                </a:lnTo>
                <a:lnTo>
                  <a:pt x="806" y="448"/>
                </a:lnTo>
                <a:lnTo>
                  <a:pt x="808" y="426"/>
                </a:lnTo>
                <a:lnTo>
                  <a:pt x="808" y="404"/>
                </a:lnTo>
                <a:lnTo>
                  <a:pt x="806" y="363"/>
                </a:lnTo>
                <a:lnTo>
                  <a:pt x="800" y="323"/>
                </a:lnTo>
                <a:lnTo>
                  <a:pt x="790" y="284"/>
                </a:lnTo>
                <a:lnTo>
                  <a:pt x="776" y="247"/>
                </a:lnTo>
                <a:lnTo>
                  <a:pt x="759" y="211"/>
                </a:lnTo>
                <a:lnTo>
                  <a:pt x="739" y="178"/>
                </a:lnTo>
                <a:lnTo>
                  <a:pt x="716" y="147"/>
                </a:lnTo>
                <a:lnTo>
                  <a:pt x="690" y="118"/>
                </a:lnTo>
                <a:lnTo>
                  <a:pt x="661" y="92"/>
                </a:lnTo>
                <a:lnTo>
                  <a:pt x="630" y="69"/>
                </a:lnTo>
                <a:lnTo>
                  <a:pt x="597" y="49"/>
                </a:lnTo>
                <a:lnTo>
                  <a:pt x="561" y="32"/>
                </a:lnTo>
                <a:lnTo>
                  <a:pt x="524" y="18"/>
                </a:lnTo>
                <a:lnTo>
                  <a:pt x="486" y="8"/>
                </a:lnTo>
                <a:lnTo>
                  <a:pt x="445" y="2"/>
                </a:lnTo>
                <a:lnTo>
                  <a:pt x="404" y="0"/>
                </a:lnTo>
                <a:moveTo>
                  <a:pt x="519" y="808"/>
                </a:moveTo>
                <a:lnTo>
                  <a:pt x="289" y="808"/>
                </a:lnTo>
                <a:lnTo>
                  <a:pt x="289" y="750"/>
                </a:lnTo>
                <a:lnTo>
                  <a:pt x="519" y="750"/>
                </a:lnTo>
                <a:lnTo>
                  <a:pt x="519" y="808"/>
                </a:lnTo>
                <a:moveTo>
                  <a:pt x="289" y="924"/>
                </a:moveTo>
                <a:lnTo>
                  <a:pt x="289" y="866"/>
                </a:lnTo>
                <a:lnTo>
                  <a:pt x="519" y="866"/>
                </a:lnTo>
                <a:lnTo>
                  <a:pt x="519" y="924"/>
                </a:lnTo>
                <a:lnTo>
                  <a:pt x="289" y="924"/>
                </a:lnTo>
                <a:moveTo>
                  <a:pt x="581" y="635"/>
                </a:moveTo>
                <a:lnTo>
                  <a:pt x="226" y="635"/>
                </a:lnTo>
                <a:lnTo>
                  <a:pt x="220" y="627"/>
                </a:lnTo>
                <a:lnTo>
                  <a:pt x="218" y="625"/>
                </a:lnTo>
                <a:lnTo>
                  <a:pt x="216" y="623"/>
                </a:lnTo>
                <a:lnTo>
                  <a:pt x="214" y="621"/>
                </a:lnTo>
                <a:lnTo>
                  <a:pt x="212" y="619"/>
                </a:lnTo>
                <a:lnTo>
                  <a:pt x="198" y="606"/>
                </a:lnTo>
                <a:lnTo>
                  <a:pt x="186" y="592"/>
                </a:lnTo>
                <a:lnTo>
                  <a:pt x="174" y="577"/>
                </a:lnTo>
                <a:lnTo>
                  <a:pt x="163" y="562"/>
                </a:lnTo>
                <a:lnTo>
                  <a:pt x="154" y="547"/>
                </a:lnTo>
                <a:lnTo>
                  <a:pt x="145" y="530"/>
                </a:lnTo>
                <a:lnTo>
                  <a:pt x="137" y="513"/>
                </a:lnTo>
                <a:lnTo>
                  <a:pt x="131" y="496"/>
                </a:lnTo>
                <a:lnTo>
                  <a:pt x="126" y="479"/>
                </a:lnTo>
                <a:lnTo>
                  <a:pt x="122" y="461"/>
                </a:lnTo>
                <a:lnTo>
                  <a:pt x="119" y="442"/>
                </a:lnTo>
                <a:lnTo>
                  <a:pt x="117" y="424"/>
                </a:lnTo>
                <a:lnTo>
                  <a:pt x="116" y="405"/>
                </a:lnTo>
                <a:lnTo>
                  <a:pt x="116" y="386"/>
                </a:lnTo>
                <a:lnTo>
                  <a:pt x="118" y="367"/>
                </a:lnTo>
                <a:lnTo>
                  <a:pt x="121" y="348"/>
                </a:lnTo>
                <a:lnTo>
                  <a:pt x="126" y="327"/>
                </a:lnTo>
                <a:lnTo>
                  <a:pt x="132" y="307"/>
                </a:lnTo>
                <a:lnTo>
                  <a:pt x="140" y="287"/>
                </a:lnTo>
                <a:lnTo>
                  <a:pt x="149" y="268"/>
                </a:lnTo>
                <a:lnTo>
                  <a:pt x="160" y="250"/>
                </a:lnTo>
                <a:lnTo>
                  <a:pt x="172" y="233"/>
                </a:lnTo>
                <a:lnTo>
                  <a:pt x="185" y="216"/>
                </a:lnTo>
                <a:lnTo>
                  <a:pt x="199" y="201"/>
                </a:lnTo>
                <a:lnTo>
                  <a:pt x="214" y="186"/>
                </a:lnTo>
                <a:lnTo>
                  <a:pt x="231" y="173"/>
                </a:lnTo>
                <a:lnTo>
                  <a:pt x="248" y="161"/>
                </a:lnTo>
                <a:lnTo>
                  <a:pt x="266" y="150"/>
                </a:lnTo>
                <a:lnTo>
                  <a:pt x="285" y="141"/>
                </a:lnTo>
                <a:lnTo>
                  <a:pt x="304" y="132"/>
                </a:lnTo>
                <a:lnTo>
                  <a:pt x="325" y="126"/>
                </a:lnTo>
                <a:lnTo>
                  <a:pt x="345" y="121"/>
                </a:lnTo>
                <a:lnTo>
                  <a:pt x="353" y="120"/>
                </a:lnTo>
                <a:lnTo>
                  <a:pt x="360" y="119"/>
                </a:lnTo>
                <a:lnTo>
                  <a:pt x="375" y="117"/>
                </a:lnTo>
                <a:lnTo>
                  <a:pt x="389" y="116"/>
                </a:lnTo>
                <a:lnTo>
                  <a:pt x="404" y="116"/>
                </a:lnTo>
                <a:lnTo>
                  <a:pt x="434" y="117"/>
                </a:lnTo>
                <a:lnTo>
                  <a:pt x="462" y="122"/>
                </a:lnTo>
                <a:lnTo>
                  <a:pt x="490" y="129"/>
                </a:lnTo>
                <a:lnTo>
                  <a:pt x="516" y="139"/>
                </a:lnTo>
                <a:lnTo>
                  <a:pt x="542" y="151"/>
                </a:lnTo>
                <a:lnTo>
                  <a:pt x="565" y="165"/>
                </a:lnTo>
                <a:lnTo>
                  <a:pt x="588" y="182"/>
                </a:lnTo>
                <a:lnTo>
                  <a:pt x="608" y="200"/>
                </a:lnTo>
                <a:lnTo>
                  <a:pt x="627" y="221"/>
                </a:lnTo>
                <a:lnTo>
                  <a:pt x="644" y="243"/>
                </a:lnTo>
                <a:lnTo>
                  <a:pt x="658" y="267"/>
                </a:lnTo>
                <a:lnTo>
                  <a:pt x="670" y="292"/>
                </a:lnTo>
                <a:lnTo>
                  <a:pt x="680" y="318"/>
                </a:lnTo>
                <a:lnTo>
                  <a:pt x="687" y="346"/>
                </a:lnTo>
                <a:lnTo>
                  <a:pt x="692" y="375"/>
                </a:lnTo>
                <a:lnTo>
                  <a:pt x="693" y="404"/>
                </a:lnTo>
                <a:lnTo>
                  <a:pt x="693" y="419"/>
                </a:lnTo>
                <a:lnTo>
                  <a:pt x="691" y="435"/>
                </a:lnTo>
                <a:lnTo>
                  <a:pt x="689" y="450"/>
                </a:lnTo>
                <a:lnTo>
                  <a:pt x="687" y="465"/>
                </a:lnTo>
                <a:lnTo>
                  <a:pt x="683" y="480"/>
                </a:lnTo>
                <a:lnTo>
                  <a:pt x="678" y="494"/>
                </a:lnTo>
                <a:lnTo>
                  <a:pt x="673" y="509"/>
                </a:lnTo>
                <a:lnTo>
                  <a:pt x="667" y="522"/>
                </a:lnTo>
                <a:lnTo>
                  <a:pt x="661" y="536"/>
                </a:lnTo>
                <a:lnTo>
                  <a:pt x="653" y="549"/>
                </a:lnTo>
                <a:lnTo>
                  <a:pt x="645" y="562"/>
                </a:lnTo>
                <a:lnTo>
                  <a:pt x="637" y="575"/>
                </a:lnTo>
                <a:lnTo>
                  <a:pt x="627" y="587"/>
                </a:lnTo>
                <a:lnTo>
                  <a:pt x="617" y="598"/>
                </a:lnTo>
                <a:lnTo>
                  <a:pt x="606" y="609"/>
                </a:lnTo>
                <a:lnTo>
                  <a:pt x="595" y="620"/>
                </a:lnTo>
                <a:lnTo>
                  <a:pt x="592" y="624"/>
                </a:lnTo>
                <a:lnTo>
                  <a:pt x="588" y="627"/>
                </a:lnTo>
                <a:lnTo>
                  <a:pt x="585" y="631"/>
                </a:lnTo>
                <a:lnTo>
                  <a:pt x="581" y="635"/>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00" name=""/>
          <p:cNvSpPr/>
          <p:nvPr/>
        </p:nvSpPr>
        <p:spPr>
          <a:xfrm>
            <a:off x="1707840" y="1800360"/>
            <a:ext cx="20880" cy="62280"/>
          </a:xfrm>
          <a:custGeom>
            <a:avLst/>
            <a:gdLst/>
            <a:ahLst/>
            <a:rect l="0" t="0" r="r" b="b"/>
            <a:pathLst>
              <a:path w="58" h="173">
                <a:moveTo>
                  <a:pt x="0" y="0"/>
                </a:moveTo>
                <a:lnTo>
                  <a:pt x="58" y="0"/>
                </a:lnTo>
                <a:lnTo>
                  <a:pt x="58" y="173"/>
                </a:lnTo>
                <a:lnTo>
                  <a:pt x="0" y="173"/>
                </a:lnTo>
                <a:lnTo>
                  <a:pt x="0" y="0"/>
                </a:lnTo>
                <a:close/>
              </a:path>
            </a:pathLst>
          </a:custGeom>
          <a:solidFill>
            <a:srgbClr val="000000"/>
          </a:solidFill>
          <a:ln w="0">
            <a:noFill/>
          </a:ln>
        </p:spPr>
        <p:txBody>
          <a:bodyPr lIns="90000" rIns="90000" tIns="17280" bIns="17280" anchor="ctr" anchorCtr="1">
            <a:noAutofit/>
          </a:bodyPr>
          <a:p>
            <a:endParaRPr b="0" lang="en-US" sz="1800" spc="-1" strike="noStrike">
              <a:solidFill>
                <a:srgbClr val="ffffff"/>
              </a:solidFill>
              <a:latin typeface="Noto Sans"/>
            </a:endParaRPr>
          </a:p>
        </p:txBody>
      </p:sp>
      <p:sp>
        <p:nvSpPr>
          <p:cNvPr id="701" name=""/>
          <p:cNvSpPr/>
          <p:nvPr/>
        </p:nvSpPr>
        <p:spPr>
          <a:xfrm>
            <a:off x="1670040" y="1756080"/>
            <a:ext cx="58680" cy="58680"/>
          </a:xfrm>
          <a:custGeom>
            <a:avLst/>
            <a:gdLst/>
            <a:ahLst/>
            <a:rect l="0" t="0" r="r" b="b"/>
            <a:pathLst>
              <a:path w="163" h="163">
                <a:moveTo>
                  <a:pt x="143" y="143"/>
                </a:moveTo>
                <a:lnTo>
                  <a:pt x="122" y="163"/>
                </a:lnTo>
                <a:lnTo>
                  <a:pt x="0" y="41"/>
                </a:lnTo>
                <a:lnTo>
                  <a:pt x="40" y="0"/>
                </a:lnTo>
                <a:lnTo>
                  <a:pt x="163" y="123"/>
                </a:lnTo>
                <a:lnTo>
                  <a:pt x="143" y="143"/>
                </a:lnTo>
                <a:close/>
              </a:path>
            </a:pathLst>
          </a:custGeom>
          <a:solidFill>
            <a:srgbClr val="000000"/>
          </a:solidFill>
          <a:ln w="0">
            <a:noFill/>
          </a:ln>
        </p:spPr>
        <p:txBody>
          <a:bodyPr lIns="90000" rIns="90000" tIns="13680" bIns="13680" anchor="ctr" anchorCtr="1">
            <a:noAutofit/>
          </a:bodyPr>
          <a:p>
            <a:endParaRPr b="0" lang="en-US" sz="1800" spc="-1" strike="noStrike">
              <a:solidFill>
                <a:srgbClr val="ffffff"/>
              </a:solidFill>
              <a:latin typeface="Noto Sans"/>
            </a:endParaRPr>
          </a:p>
        </p:txBody>
      </p:sp>
      <p:sp>
        <p:nvSpPr>
          <p:cNvPr id="702" name=""/>
          <p:cNvSpPr/>
          <p:nvPr/>
        </p:nvSpPr>
        <p:spPr>
          <a:xfrm>
            <a:off x="1707840" y="1756440"/>
            <a:ext cx="58680" cy="58680"/>
          </a:xfrm>
          <a:custGeom>
            <a:avLst/>
            <a:gdLst/>
            <a:ahLst/>
            <a:rect l="0" t="0" r="r" b="b"/>
            <a:pathLst>
              <a:path w="163" h="163">
                <a:moveTo>
                  <a:pt x="143" y="20"/>
                </a:moveTo>
                <a:lnTo>
                  <a:pt x="163" y="41"/>
                </a:lnTo>
                <a:lnTo>
                  <a:pt x="41" y="163"/>
                </a:lnTo>
                <a:lnTo>
                  <a:pt x="0" y="122"/>
                </a:lnTo>
                <a:lnTo>
                  <a:pt x="123" y="0"/>
                </a:lnTo>
                <a:lnTo>
                  <a:pt x="143" y="20"/>
                </a:lnTo>
                <a:close/>
              </a:path>
            </a:pathLst>
          </a:custGeom>
          <a:solidFill>
            <a:srgbClr val="000000"/>
          </a:solidFill>
          <a:ln w="0">
            <a:noFill/>
          </a:ln>
        </p:spPr>
        <p:txBody>
          <a:bodyPr lIns="90000" rIns="90000" tIns="13680" bIns="13680" anchor="ctr" anchorCtr="1">
            <a:noAutofit/>
          </a:bodyPr>
          <a:p>
            <a:endParaRPr b="0" lang="en-US" sz="1800" spc="-1" strike="noStrike">
              <a:solidFill>
                <a:srgbClr val="ffffff"/>
              </a:solidFill>
              <a:latin typeface="Noto Sans"/>
            </a:endParaRPr>
          </a:p>
        </p:txBody>
      </p:sp>
      <p:sp>
        <p:nvSpPr>
          <p:cNvPr id="703" name=""/>
          <p:cNvSpPr/>
          <p:nvPr/>
        </p:nvSpPr>
        <p:spPr>
          <a:xfrm>
            <a:off x="6747120" y="1812600"/>
            <a:ext cx="145440" cy="145440"/>
          </a:xfrm>
          <a:custGeom>
            <a:avLst/>
            <a:gdLst/>
            <a:ahLst/>
            <a:rect l="0" t="0" r="r" b="b"/>
            <a:pathLst>
              <a:path w="404" h="404">
                <a:moveTo>
                  <a:pt x="351" y="351"/>
                </a:moveTo>
                <a:lnTo>
                  <a:pt x="299" y="404"/>
                </a:lnTo>
                <a:lnTo>
                  <a:pt x="0" y="105"/>
                </a:lnTo>
                <a:lnTo>
                  <a:pt x="105" y="0"/>
                </a:lnTo>
                <a:lnTo>
                  <a:pt x="404" y="299"/>
                </a:lnTo>
                <a:lnTo>
                  <a:pt x="351" y="351"/>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04" name=""/>
          <p:cNvSpPr/>
          <p:nvPr/>
        </p:nvSpPr>
        <p:spPr>
          <a:xfrm>
            <a:off x="6537240" y="1625040"/>
            <a:ext cx="339120" cy="332640"/>
          </a:xfrm>
          <a:custGeom>
            <a:avLst/>
            <a:gdLst/>
            <a:ahLst/>
            <a:rect l="0" t="0" r="r" b="b"/>
            <a:pathLst>
              <a:path w="942" h="924">
                <a:moveTo>
                  <a:pt x="768" y="368"/>
                </a:moveTo>
                <a:lnTo>
                  <a:pt x="786" y="368"/>
                </a:lnTo>
                <a:lnTo>
                  <a:pt x="803" y="365"/>
                </a:lnTo>
                <a:lnTo>
                  <a:pt x="820" y="361"/>
                </a:lnTo>
                <a:lnTo>
                  <a:pt x="836" y="355"/>
                </a:lnTo>
                <a:lnTo>
                  <a:pt x="851" y="347"/>
                </a:lnTo>
                <a:lnTo>
                  <a:pt x="865" y="338"/>
                </a:lnTo>
                <a:lnTo>
                  <a:pt x="879" y="328"/>
                </a:lnTo>
                <a:lnTo>
                  <a:pt x="891" y="317"/>
                </a:lnTo>
                <a:lnTo>
                  <a:pt x="902" y="305"/>
                </a:lnTo>
                <a:lnTo>
                  <a:pt x="912" y="291"/>
                </a:lnTo>
                <a:lnTo>
                  <a:pt x="921" y="277"/>
                </a:lnTo>
                <a:lnTo>
                  <a:pt x="928" y="261"/>
                </a:lnTo>
                <a:lnTo>
                  <a:pt x="934" y="245"/>
                </a:lnTo>
                <a:lnTo>
                  <a:pt x="938" y="229"/>
                </a:lnTo>
                <a:lnTo>
                  <a:pt x="941" y="211"/>
                </a:lnTo>
                <a:lnTo>
                  <a:pt x="942" y="193"/>
                </a:lnTo>
                <a:lnTo>
                  <a:pt x="942" y="183"/>
                </a:lnTo>
                <a:lnTo>
                  <a:pt x="941" y="172"/>
                </a:lnTo>
                <a:lnTo>
                  <a:pt x="939" y="162"/>
                </a:lnTo>
                <a:lnTo>
                  <a:pt x="936" y="152"/>
                </a:lnTo>
                <a:lnTo>
                  <a:pt x="934" y="142"/>
                </a:lnTo>
                <a:lnTo>
                  <a:pt x="930" y="132"/>
                </a:lnTo>
                <a:lnTo>
                  <a:pt x="926" y="123"/>
                </a:lnTo>
                <a:lnTo>
                  <a:pt x="922" y="113"/>
                </a:lnTo>
                <a:lnTo>
                  <a:pt x="787" y="248"/>
                </a:lnTo>
                <a:lnTo>
                  <a:pt x="713" y="174"/>
                </a:lnTo>
                <a:lnTo>
                  <a:pt x="848" y="39"/>
                </a:lnTo>
                <a:lnTo>
                  <a:pt x="839" y="35"/>
                </a:lnTo>
                <a:lnTo>
                  <a:pt x="829" y="31"/>
                </a:lnTo>
                <a:lnTo>
                  <a:pt x="820" y="28"/>
                </a:lnTo>
                <a:lnTo>
                  <a:pt x="810" y="25"/>
                </a:lnTo>
                <a:lnTo>
                  <a:pt x="800" y="23"/>
                </a:lnTo>
                <a:lnTo>
                  <a:pt x="789" y="21"/>
                </a:lnTo>
                <a:lnTo>
                  <a:pt x="779" y="20"/>
                </a:lnTo>
                <a:lnTo>
                  <a:pt x="768" y="19"/>
                </a:lnTo>
                <a:lnTo>
                  <a:pt x="750" y="20"/>
                </a:lnTo>
                <a:lnTo>
                  <a:pt x="733" y="23"/>
                </a:lnTo>
                <a:lnTo>
                  <a:pt x="716" y="27"/>
                </a:lnTo>
                <a:lnTo>
                  <a:pt x="700" y="33"/>
                </a:lnTo>
                <a:lnTo>
                  <a:pt x="685" y="41"/>
                </a:lnTo>
                <a:lnTo>
                  <a:pt x="670" y="49"/>
                </a:lnTo>
                <a:lnTo>
                  <a:pt x="657" y="59"/>
                </a:lnTo>
                <a:lnTo>
                  <a:pt x="644" y="70"/>
                </a:lnTo>
                <a:lnTo>
                  <a:pt x="633" y="83"/>
                </a:lnTo>
                <a:lnTo>
                  <a:pt x="623" y="96"/>
                </a:lnTo>
                <a:lnTo>
                  <a:pt x="614" y="111"/>
                </a:lnTo>
                <a:lnTo>
                  <a:pt x="607" y="126"/>
                </a:lnTo>
                <a:lnTo>
                  <a:pt x="601" y="142"/>
                </a:lnTo>
                <a:lnTo>
                  <a:pt x="597" y="158"/>
                </a:lnTo>
                <a:lnTo>
                  <a:pt x="594" y="176"/>
                </a:lnTo>
                <a:lnTo>
                  <a:pt x="593" y="193"/>
                </a:lnTo>
                <a:lnTo>
                  <a:pt x="593" y="201"/>
                </a:lnTo>
                <a:lnTo>
                  <a:pt x="594" y="209"/>
                </a:lnTo>
                <a:lnTo>
                  <a:pt x="595" y="216"/>
                </a:lnTo>
                <a:lnTo>
                  <a:pt x="596" y="224"/>
                </a:lnTo>
                <a:lnTo>
                  <a:pt x="597" y="231"/>
                </a:lnTo>
                <a:lnTo>
                  <a:pt x="599" y="238"/>
                </a:lnTo>
                <a:lnTo>
                  <a:pt x="601" y="245"/>
                </a:lnTo>
                <a:lnTo>
                  <a:pt x="604" y="251"/>
                </a:lnTo>
                <a:lnTo>
                  <a:pt x="512" y="343"/>
                </a:lnTo>
                <a:lnTo>
                  <a:pt x="423" y="254"/>
                </a:lnTo>
                <a:lnTo>
                  <a:pt x="458" y="219"/>
                </a:lnTo>
                <a:lnTo>
                  <a:pt x="388" y="149"/>
                </a:lnTo>
                <a:lnTo>
                  <a:pt x="494" y="43"/>
                </a:lnTo>
                <a:lnTo>
                  <a:pt x="483" y="33"/>
                </a:lnTo>
                <a:lnTo>
                  <a:pt x="470" y="24"/>
                </a:lnTo>
                <a:lnTo>
                  <a:pt x="458" y="17"/>
                </a:lnTo>
                <a:lnTo>
                  <a:pt x="444" y="11"/>
                </a:lnTo>
                <a:lnTo>
                  <a:pt x="431" y="6"/>
                </a:lnTo>
                <a:lnTo>
                  <a:pt x="417" y="3"/>
                </a:lnTo>
                <a:lnTo>
                  <a:pt x="402" y="1"/>
                </a:lnTo>
                <a:lnTo>
                  <a:pt x="388" y="0"/>
                </a:lnTo>
                <a:lnTo>
                  <a:pt x="374" y="1"/>
                </a:lnTo>
                <a:lnTo>
                  <a:pt x="359" y="3"/>
                </a:lnTo>
                <a:lnTo>
                  <a:pt x="345" y="6"/>
                </a:lnTo>
                <a:lnTo>
                  <a:pt x="332" y="11"/>
                </a:lnTo>
                <a:lnTo>
                  <a:pt x="318" y="17"/>
                </a:lnTo>
                <a:lnTo>
                  <a:pt x="306" y="24"/>
                </a:lnTo>
                <a:lnTo>
                  <a:pt x="293" y="33"/>
                </a:lnTo>
                <a:lnTo>
                  <a:pt x="282" y="43"/>
                </a:lnTo>
                <a:lnTo>
                  <a:pt x="106" y="220"/>
                </a:lnTo>
                <a:lnTo>
                  <a:pt x="176" y="290"/>
                </a:lnTo>
                <a:lnTo>
                  <a:pt x="36" y="290"/>
                </a:lnTo>
                <a:lnTo>
                  <a:pt x="0" y="325"/>
                </a:lnTo>
                <a:lnTo>
                  <a:pt x="177" y="502"/>
                </a:lnTo>
                <a:lnTo>
                  <a:pt x="212" y="466"/>
                </a:lnTo>
                <a:lnTo>
                  <a:pt x="212" y="325"/>
                </a:lnTo>
                <a:lnTo>
                  <a:pt x="282" y="396"/>
                </a:lnTo>
                <a:lnTo>
                  <a:pt x="318" y="360"/>
                </a:lnTo>
                <a:lnTo>
                  <a:pt x="407" y="449"/>
                </a:lnTo>
                <a:lnTo>
                  <a:pt x="37" y="818"/>
                </a:lnTo>
                <a:lnTo>
                  <a:pt x="143" y="924"/>
                </a:lnTo>
                <a:lnTo>
                  <a:pt x="710" y="357"/>
                </a:lnTo>
                <a:lnTo>
                  <a:pt x="717" y="360"/>
                </a:lnTo>
                <a:lnTo>
                  <a:pt x="724" y="362"/>
                </a:lnTo>
                <a:lnTo>
                  <a:pt x="731" y="364"/>
                </a:lnTo>
                <a:lnTo>
                  <a:pt x="738" y="366"/>
                </a:lnTo>
                <a:lnTo>
                  <a:pt x="746" y="367"/>
                </a:lnTo>
                <a:lnTo>
                  <a:pt x="753" y="368"/>
                </a:lnTo>
                <a:lnTo>
                  <a:pt x="760" y="368"/>
                </a:lnTo>
                <a:lnTo>
                  <a:pt x="768" y="36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05" name=""/>
          <p:cNvSpPr txBox="1"/>
          <p:nvPr/>
        </p:nvSpPr>
        <p:spPr>
          <a:xfrm>
            <a:off x="1004040" y="2934360"/>
            <a:ext cx="1463040" cy="1800360"/>
          </a:xfrm>
          <a:prstGeom prst="rect">
            <a:avLst/>
          </a:prstGeom>
          <a:noFill/>
          <a:ln w="0">
            <a:noFill/>
          </a:ln>
        </p:spPr>
        <p:txBody>
          <a:bodyPr lIns="0" rIns="0" tIns="0" bIns="0" anchor="ctr">
            <a:noAutofit/>
          </a:bodyPr>
          <a:p>
            <a:r>
              <a:rPr b="0" lang="en-US"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solidFill>
                <a:srgbClr val="000000"/>
              </a:solidFill>
              <a:latin typeface="Arial"/>
            </a:endParaRPr>
          </a:p>
        </p:txBody>
      </p:sp>
      <p:sp>
        <p:nvSpPr>
          <p:cNvPr id="706" name=""/>
          <p:cNvSpPr txBox="1"/>
          <p:nvPr/>
        </p:nvSpPr>
        <p:spPr>
          <a:xfrm>
            <a:off x="2649960" y="3751200"/>
            <a:ext cx="1463040" cy="1800360"/>
          </a:xfrm>
          <a:prstGeom prst="rect">
            <a:avLst/>
          </a:prstGeom>
          <a:noFill/>
          <a:ln w="0">
            <a:noFill/>
          </a:ln>
        </p:spPr>
        <p:txBody>
          <a:bodyPr lIns="0" rIns="0" tIns="0" bIns="0" anchor="ctr">
            <a:noAutofit/>
          </a:bodyPr>
          <a:p>
            <a:r>
              <a:rPr b="0" lang="en-US"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solidFill>
                <a:srgbClr val="000000"/>
              </a:solidFill>
              <a:latin typeface="Arial"/>
            </a:endParaRPr>
          </a:p>
        </p:txBody>
      </p:sp>
      <p:sp>
        <p:nvSpPr>
          <p:cNvPr id="707" name=""/>
          <p:cNvSpPr txBox="1"/>
          <p:nvPr/>
        </p:nvSpPr>
        <p:spPr>
          <a:xfrm>
            <a:off x="4295880" y="2908800"/>
            <a:ext cx="1463040" cy="1800360"/>
          </a:xfrm>
          <a:prstGeom prst="rect">
            <a:avLst/>
          </a:prstGeom>
          <a:noFill/>
          <a:ln w="0">
            <a:noFill/>
          </a:ln>
        </p:spPr>
        <p:txBody>
          <a:bodyPr lIns="0" rIns="0" tIns="0" bIns="0" anchor="ctr">
            <a:noAutofit/>
          </a:bodyPr>
          <a:p>
            <a:r>
              <a:rPr b="0" lang="en-US"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solidFill>
                <a:srgbClr val="000000"/>
              </a:solidFill>
              <a:latin typeface="Arial"/>
            </a:endParaRPr>
          </a:p>
        </p:txBody>
      </p:sp>
      <p:sp>
        <p:nvSpPr>
          <p:cNvPr id="708" name=""/>
          <p:cNvSpPr txBox="1"/>
          <p:nvPr/>
        </p:nvSpPr>
        <p:spPr>
          <a:xfrm>
            <a:off x="7770600" y="2908800"/>
            <a:ext cx="1463040" cy="1800360"/>
          </a:xfrm>
          <a:prstGeom prst="rect">
            <a:avLst/>
          </a:prstGeom>
          <a:noFill/>
          <a:ln w="0">
            <a:noFill/>
          </a:ln>
        </p:spPr>
        <p:txBody>
          <a:bodyPr lIns="0" rIns="0" tIns="0" bIns="0" anchor="ctr">
            <a:noAutofit/>
          </a:bodyPr>
          <a:p>
            <a:r>
              <a:rPr b="0" lang="en-US"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solidFill>
                <a:srgbClr val="000000"/>
              </a:solidFill>
              <a:latin typeface="Arial"/>
            </a:endParaRPr>
          </a:p>
        </p:txBody>
      </p:sp>
      <p:sp>
        <p:nvSpPr>
          <p:cNvPr id="709" name=""/>
          <p:cNvSpPr txBox="1"/>
          <p:nvPr/>
        </p:nvSpPr>
        <p:spPr>
          <a:xfrm>
            <a:off x="6033240" y="3751200"/>
            <a:ext cx="1463040" cy="1800360"/>
          </a:xfrm>
          <a:prstGeom prst="rect">
            <a:avLst/>
          </a:prstGeom>
          <a:noFill/>
          <a:ln w="0">
            <a:noFill/>
          </a:ln>
        </p:spPr>
        <p:txBody>
          <a:bodyPr lIns="0" rIns="0" tIns="0" bIns="0" anchor="ctr">
            <a:noAutofit/>
          </a:bodyPr>
          <a:p>
            <a:r>
              <a:rPr b="0" lang="en-US"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solidFill>
                <a:srgbClr val="000000"/>
              </a:solidFill>
              <a:latin typeface="Arial"/>
            </a:endParaRPr>
          </a:p>
        </p:txBody>
      </p:sp>
      <p:sp>
        <p:nvSpPr>
          <p:cNvPr id="710" name="PlaceHolder 1"/>
          <p:cNvSpPr>
            <a:spLocks noGrp="1"/>
          </p:cNvSpPr>
          <p:nvPr>
            <p:ph type="title"/>
          </p:nvPr>
        </p:nvSpPr>
        <p:spPr>
          <a:xfrm>
            <a:off x="799200" y="102600"/>
            <a:ext cx="2717640" cy="483480"/>
          </a:xfrm>
          <a:prstGeom prst="rect">
            <a:avLst/>
          </a:prstGeom>
          <a:noFill/>
          <a:ln w="0">
            <a:noFill/>
          </a:ln>
        </p:spPr>
        <p:txBody>
          <a:bodyPr lIns="0" rIns="0" tIns="0" bIns="0" anchor="ctr">
            <a:noAutofit/>
          </a:bodyPr>
          <a:p>
            <a:pPr indent="0">
              <a:buNone/>
            </a:pPr>
            <a:r>
              <a:rPr b="0" lang="en-US" sz="2200" spc="-1" strike="noStrike">
                <a:solidFill>
                  <a:srgbClr val="000000"/>
                </a:solidFill>
                <a:latin typeface="Noto Sans"/>
              </a:rPr>
              <a:t>Dolor Sit</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
          <p:cNvSpPr/>
          <p:nvPr/>
        </p:nvSpPr>
        <p:spPr>
          <a:xfrm>
            <a:off x="8963640" y="1525680"/>
            <a:ext cx="1115640" cy="1009080"/>
          </a:xfrm>
          <a:custGeom>
            <a:avLst/>
            <a:gdLst/>
            <a:ahLst/>
            <a:rect l="0" t="0" r="r" b="b"/>
            <a:pathLst>
              <a:path w="3099" h="2803">
                <a:moveTo>
                  <a:pt x="3099" y="0"/>
                </a:moveTo>
                <a:lnTo>
                  <a:pt x="3099" y="0"/>
                </a:lnTo>
                <a:lnTo>
                  <a:pt x="2798" y="9"/>
                </a:lnTo>
                <a:lnTo>
                  <a:pt x="2507" y="36"/>
                </a:lnTo>
                <a:lnTo>
                  <a:pt x="2225" y="82"/>
                </a:lnTo>
                <a:lnTo>
                  <a:pt x="1949" y="146"/>
                </a:lnTo>
                <a:lnTo>
                  <a:pt x="1678" y="229"/>
                </a:lnTo>
                <a:lnTo>
                  <a:pt x="1411" y="331"/>
                </a:lnTo>
                <a:lnTo>
                  <a:pt x="1145" y="454"/>
                </a:lnTo>
                <a:lnTo>
                  <a:pt x="880" y="597"/>
                </a:lnTo>
                <a:lnTo>
                  <a:pt x="640" y="745"/>
                </a:lnTo>
                <a:lnTo>
                  <a:pt x="527" y="821"/>
                </a:lnTo>
                <a:lnTo>
                  <a:pt x="418" y="901"/>
                </a:lnTo>
                <a:lnTo>
                  <a:pt x="312" y="984"/>
                </a:lnTo>
                <a:lnTo>
                  <a:pt x="208" y="1071"/>
                </a:lnTo>
                <a:lnTo>
                  <a:pt x="0" y="1263"/>
                </a:lnTo>
                <a:lnTo>
                  <a:pt x="1540" y="2803"/>
                </a:lnTo>
                <a:lnTo>
                  <a:pt x="1540" y="2803"/>
                </a:lnTo>
                <a:lnTo>
                  <a:pt x="1641" y="2712"/>
                </a:lnTo>
                <a:lnTo>
                  <a:pt x="1743" y="2631"/>
                </a:lnTo>
                <a:lnTo>
                  <a:pt x="1850" y="2557"/>
                </a:lnTo>
                <a:lnTo>
                  <a:pt x="1966" y="2486"/>
                </a:lnTo>
                <a:lnTo>
                  <a:pt x="2101" y="2413"/>
                </a:lnTo>
                <a:lnTo>
                  <a:pt x="2237" y="2350"/>
                </a:lnTo>
                <a:lnTo>
                  <a:pt x="2373" y="2298"/>
                </a:lnTo>
                <a:lnTo>
                  <a:pt x="2511" y="2256"/>
                </a:lnTo>
                <a:lnTo>
                  <a:pt x="2652" y="2223"/>
                </a:lnTo>
                <a:lnTo>
                  <a:pt x="2797" y="2200"/>
                </a:lnTo>
                <a:lnTo>
                  <a:pt x="2945" y="2186"/>
                </a:lnTo>
                <a:lnTo>
                  <a:pt x="3099" y="2182"/>
                </a:lnTo>
                <a:lnTo>
                  <a:pt x="3099" y="0"/>
                </a:lnTo>
                <a:close/>
              </a:path>
            </a:pathLst>
          </a:custGeom>
          <a:solidFill>
            <a:srgbClr val="ffffff">
              <a:alpha val="66000"/>
            </a:srgbClr>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712" name=""/>
          <p:cNvSpPr/>
          <p:nvPr/>
        </p:nvSpPr>
        <p:spPr>
          <a:xfrm>
            <a:off x="8537760" y="2011320"/>
            <a:ext cx="948600" cy="883800"/>
          </a:xfrm>
          <a:custGeom>
            <a:avLst/>
            <a:gdLst/>
            <a:ahLst/>
            <a:rect l="0" t="0" r="r" b="b"/>
            <a:pathLst>
              <a:path w="2635" h="2455">
                <a:moveTo>
                  <a:pt x="1090" y="0"/>
                </a:moveTo>
                <a:lnTo>
                  <a:pt x="1090" y="0"/>
                </a:lnTo>
                <a:lnTo>
                  <a:pt x="900" y="207"/>
                </a:lnTo>
                <a:lnTo>
                  <a:pt x="813" y="311"/>
                </a:lnTo>
                <a:lnTo>
                  <a:pt x="730" y="416"/>
                </a:lnTo>
                <a:lnTo>
                  <a:pt x="651" y="524"/>
                </a:lnTo>
                <a:lnTo>
                  <a:pt x="575" y="636"/>
                </a:lnTo>
                <a:lnTo>
                  <a:pt x="428" y="875"/>
                </a:lnTo>
                <a:lnTo>
                  <a:pt x="294" y="1123"/>
                </a:lnTo>
                <a:lnTo>
                  <a:pt x="235" y="1245"/>
                </a:lnTo>
                <a:lnTo>
                  <a:pt x="181" y="1368"/>
                </a:lnTo>
                <a:lnTo>
                  <a:pt x="131" y="1493"/>
                </a:lnTo>
                <a:lnTo>
                  <a:pt x="84" y="1621"/>
                </a:lnTo>
                <a:lnTo>
                  <a:pt x="0" y="1890"/>
                </a:lnTo>
                <a:lnTo>
                  <a:pt x="2109" y="2455"/>
                </a:lnTo>
                <a:lnTo>
                  <a:pt x="2109" y="2455"/>
                </a:lnTo>
                <a:lnTo>
                  <a:pt x="2151" y="2326"/>
                </a:lnTo>
                <a:lnTo>
                  <a:pt x="2174" y="2265"/>
                </a:lnTo>
                <a:lnTo>
                  <a:pt x="2199" y="2206"/>
                </a:lnTo>
                <a:lnTo>
                  <a:pt x="2254" y="2088"/>
                </a:lnTo>
                <a:lnTo>
                  <a:pt x="2318" y="1970"/>
                </a:lnTo>
                <a:lnTo>
                  <a:pt x="2389" y="1854"/>
                </a:lnTo>
                <a:lnTo>
                  <a:pt x="2463" y="1748"/>
                </a:lnTo>
                <a:lnTo>
                  <a:pt x="2544" y="1646"/>
                </a:lnTo>
                <a:lnTo>
                  <a:pt x="2635" y="1545"/>
                </a:lnTo>
                <a:lnTo>
                  <a:pt x="1090" y="0"/>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713" name=""/>
          <p:cNvSpPr/>
          <p:nvPr/>
        </p:nvSpPr>
        <p:spPr>
          <a:xfrm>
            <a:off x="8476920" y="2736000"/>
            <a:ext cx="1009080" cy="1508040"/>
          </a:xfrm>
          <a:custGeom>
            <a:avLst/>
            <a:gdLst/>
            <a:ahLst/>
            <a:rect l="0" t="0" r="r" b="b"/>
            <a:pathLst>
              <a:path w="2803" h="4189">
                <a:moveTo>
                  <a:pt x="139" y="0"/>
                </a:moveTo>
                <a:lnTo>
                  <a:pt x="139" y="0"/>
                </a:lnTo>
                <a:lnTo>
                  <a:pt x="77" y="274"/>
                </a:lnTo>
                <a:lnTo>
                  <a:pt x="53" y="407"/>
                </a:lnTo>
                <a:lnTo>
                  <a:pt x="34" y="540"/>
                </a:lnTo>
                <a:lnTo>
                  <a:pt x="19" y="673"/>
                </a:lnTo>
                <a:lnTo>
                  <a:pt x="9" y="809"/>
                </a:lnTo>
                <a:lnTo>
                  <a:pt x="0" y="1090"/>
                </a:lnTo>
                <a:lnTo>
                  <a:pt x="0" y="1090"/>
                </a:lnTo>
                <a:lnTo>
                  <a:pt x="9" y="1391"/>
                </a:lnTo>
                <a:lnTo>
                  <a:pt x="36" y="1682"/>
                </a:lnTo>
                <a:lnTo>
                  <a:pt x="81" y="1964"/>
                </a:lnTo>
                <a:lnTo>
                  <a:pt x="145" y="2240"/>
                </a:lnTo>
                <a:lnTo>
                  <a:pt x="228" y="2511"/>
                </a:lnTo>
                <a:lnTo>
                  <a:pt x="331" y="2778"/>
                </a:lnTo>
                <a:lnTo>
                  <a:pt x="453" y="3044"/>
                </a:lnTo>
                <a:lnTo>
                  <a:pt x="596" y="3309"/>
                </a:lnTo>
                <a:lnTo>
                  <a:pt x="744" y="3549"/>
                </a:lnTo>
                <a:lnTo>
                  <a:pt x="821" y="3662"/>
                </a:lnTo>
                <a:lnTo>
                  <a:pt x="900" y="3770"/>
                </a:lnTo>
                <a:lnTo>
                  <a:pt x="983" y="3877"/>
                </a:lnTo>
                <a:lnTo>
                  <a:pt x="1071" y="3981"/>
                </a:lnTo>
                <a:lnTo>
                  <a:pt x="1262" y="4189"/>
                </a:lnTo>
                <a:lnTo>
                  <a:pt x="2803" y="2648"/>
                </a:lnTo>
                <a:lnTo>
                  <a:pt x="2803" y="2648"/>
                </a:lnTo>
                <a:lnTo>
                  <a:pt x="2712" y="2547"/>
                </a:lnTo>
                <a:lnTo>
                  <a:pt x="2631" y="2445"/>
                </a:lnTo>
                <a:lnTo>
                  <a:pt x="2593" y="2393"/>
                </a:lnTo>
                <a:lnTo>
                  <a:pt x="2556" y="2339"/>
                </a:lnTo>
                <a:lnTo>
                  <a:pt x="2485" y="2223"/>
                </a:lnTo>
                <a:lnTo>
                  <a:pt x="2412" y="2087"/>
                </a:lnTo>
                <a:lnTo>
                  <a:pt x="2349" y="1952"/>
                </a:lnTo>
                <a:lnTo>
                  <a:pt x="2297" y="1815"/>
                </a:lnTo>
                <a:lnTo>
                  <a:pt x="2255" y="1677"/>
                </a:lnTo>
                <a:lnTo>
                  <a:pt x="2222" y="1536"/>
                </a:lnTo>
                <a:lnTo>
                  <a:pt x="2199" y="1392"/>
                </a:lnTo>
                <a:lnTo>
                  <a:pt x="2185" y="1243"/>
                </a:lnTo>
                <a:lnTo>
                  <a:pt x="2181" y="1090"/>
                </a:lnTo>
                <a:lnTo>
                  <a:pt x="2181" y="1090"/>
                </a:lnTo>
                <a:lnTo>
                  <a:pt x="2185" y="954"/>
                </a:lnTo>
                <a:lnTo>
                  <a:pt x="2197" y="825"/>
                </a:lnTo>
                <a:lnTo>
                  <a:pt x="2217" y="697"/>
                </a:lnTo>
                <a:lnTo>
                  <a:pt x="2246" y="565"/>
                </a:lnTo>
                <a:lnTo>
                  <a:pt x="139" y="0"/>
                </a:lnTo>
                <a:close/>
              </a:path>
            </a:pathLst>
          </a:custGeom>
          <a:solidFill>
            <a:srgbClr val="ffffff">
              <a:alpha val="42000"/>
            </a:srgbClr>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714" name=""/>
          <p:cNvSpPr/>
          <p:nvPr/>
        </p:nvSpPr>
        <p:spPr>
          <a:xfrm>
            <a:off x="8962560" y="3720960"/>
            <a:ext cx="1116720" cy="1009440"/>
          </a:xfrm>
          <a:custGeom>
            <a:avLst/>
            <a:gdLst/>
            <a:ahLst/>
            <a:rect l="0" t="0" r="r" b="b"/>
            <a:pathLst>
              <a:path w="3102" h="2804">
                <a:moveTo>
                  <a:pt x="1544" y="0"/>
                </a:moveTo>
                <a:lnTo>
                  <a:pt x="0" y="1545"/>
                </a:lnTo>
                <a:lnTo>
                  <a:pt x="0" y="1545"/>
                </a:lnTo>
                <a:lnTo>
                  <a:pt x="207" y="1735"/>
                </a:lnTo>
                <a:lnTo>
                  <a:pt x="310" y="1822"/>
                </a:lnTo>
                <a:lnTo>
                  <a:pt x="416" y="1905"/>
                </a:lnTo>
                <a:lnTo>
                  <a:pt x="524" y="1984"/>
                </a:lnTo>
                <a:lnTo>
                  <a:pt x="637" y="2061"/>
                </a:lnTo>
                <a:lnTo>
                  <a:pt x="876" y="2208"/>
                </a:lnTo>
                <a:lnTo>
                  <a:pt x="1142" y="2351"/>
                </a:lnTo>
                <a:lnTo>
                  <a:pt x="1408" y="2474"/>
                </a:lnTo>
                <a:lnTo>
                  <a:pt x="1676" y="2576"/>
                </a:lnTo>
                <a:lnTo>
                  <a:pt x="1948" y="2659"/>
                </a:lnTo>
                <a:lnTo>
                  <a:pt x="2225" y="2723"/>
                </a:lnTo>
                <a:lnTo>
                  <a:pt x="2508" y="2768"/>
                </a:lnTo>
                <a:lnTo>
                  <a:pt x="2800" y="2795"/>
                </a:lnTo>
                <a:lnTo>
                  <a:pt x="3102" y="2804"/>
                </a:lnTo>
                <a:lnTo>
                  <a:pt x="3102" y="622"/>
                </a:lnTo>
                <a:lnTo>
                  <a:pt x="3102" y="622"/>
                </a:lnTo>
                <a:lnTo>
                  <a:pt x="2949" y="617"/>
                </a:lnTo>
                <a:lnTo>
                  <a:pt x="2800" y="604"/>
                </a:lnTo>
                <a:lnTo>
                  <a:pt x="2656" y="581"/>
                </a:lnTo>
                <a:lnTo>
                  <a:pt x="2516" y="548"/>
                </a:lnTo>
                <a:lnTo>
                  <a:pt x="2378" y="506"/>
                </a:lnTo>
                <a:lnTo>
                  <a:pt x="2242" y="453"/>
                </a:lnTo>
                <a:lnTo>
                  <a:pt x="2106" y="391"/>
                </a:lnTo>
                <a:lnTo>
                  <a:pt x="1971" y="318"/>
                </a:lnTo>
                <a:lnTo>
                  <a:pt x="1855" y="247"/>
                </a:lnTo>
                <a:lnTo>
                  <a:pt x="1748" y="172"/>
                </a:lnTo>
                <a:lnTo>
                  <a:pt x="1646" y="91"/>
                </a:lnTo>
                <a:lnTo>
                  <a:pt x="1544" y="0"/>
                </a:lnTo>
                <a:close/>
              </a:path>
            </a:pathLst>
          </a:custGeom>
          <a:solidFill>
            <a:srgbClr val="ffffff">
              <a:alpha val="87000"/>
            </a:srgbClr>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715" name=""/>
          <p:cNvSpPr/>
          <p:nvPr/>
        </p:nvSpPr>
        <p:spPr>
          <a:xfrm>
            <a:off x="4345200" y="1300320"/>
            <a:ext cx="4924080" cy="446760"/>
          </a:xfrm>
          <a:custGeom>
            <a:avLst/>
            <a:gdLst/>
            <a:ahLst/>
            <a:rect l="0" t="0" r="r" b="b"/>
            <a:pathLst>
              <a:path fill="none" w="13678" h="1241">
                <a:moveTo>
                  <a:pt x="0" y="0"/>
                </a:moveTo>
                <a:lnTo>
                  <a:pt x="13678" y="0"/>
                </a:lnTo>
                <a:lnTo>
                  <a:pt x="13678" y="1241"/>
                </a:lnTo>
              </a:path>
            </a:pathLst>
          </a:custGeom>
          <a:ln cap="rnd" w="36720">
            <a:solidFill>
              <a:srgbClr val="ffffff"/>
            </a:solidFill>
            <a:round/>
          </a:ln>
        </p:spPr>
        <p:txBody>
          <a:bodyPr lIns="108360" rIns="108360" tIns="63360" bIns="63360" anchor="ctr" anchorCtr="1">
            <a:noAutofit/>
          </a:bodyPr>
          <a:p>
            <a:endParaRPr b="0" lang="en-US" sz="1800" spc="-1" strike="noStrike">
              <a:solidFill>
                <a:srgbClr val="000000"/>
              </a:solidFill>
              <a:latin typeface="Noto Sans"/>
            </a:endParaRPr>
          </a:p>
        </p:txBody>
      </p:sp>
      <p:sp>
        <p:nvSpPr>
          <p:cNvPr id="716" name=""/>
          <p:cNvSpPr/>
          <p:nvPr/>
        </p:nvSpPr>
        <p:spPr>
          <a:xfrm flipH="1">
            <a:off x="6388920" y="2433600"/>
            <a:ext cx="2246400" cy="0"/>
          </a:xfrm>
          <a:prstGeom prst="line">
            <a:avLst/>
          </a:prstGeom>
          <a:ln cap="rnd" w="36720">
            <a:solidFill>
              <a:srgbClr val="ffffff"/>
            </a:solidFill>
            <a:round/>
          </a:ln>
        </p:spPr>
        <p:style>
          <a:lnRef idx="0"/>
          <a:fillRef idx="0"/>
          <a:effectRef idx="0"/>
          <a:fontRef idx="minor"/>
        </p:style>
        <p:txBody>
          <a:bodyPr lIns="108360" rIns="108360" tIns="-63360" bIns="-63360" anchor="ctr" anchorCtr="1">
            <a:noAutofit/>
          </a:bodyPr>
          <a:p>
            <a:endParaRPr b="0" lang="en-US" sz="1800" spc="-1" strike="noStrike">
              <a:solidFill>
                <a:srgbClr val="000000"/>
              </a:solidFill>
              <a:latin typeface="Noto Sans"/>
            </a:endParaRPr>
          </a:p>
        </p:txBody>
      </p:sp>
      <p:sp>
        <p:nvSpPr>
          <p:cNvPr id="717" name=""/>
          <p:cNvSpPr/>
          <p:nvPr/>
        </p:nvSpPr>
        <p:spPr>
          <a:xfrm>
            <a:off x="4345200" y="3505320"/>
            <a:ext cx="4177440" cy="0"/>
          </a:xfrm>
          <a:prstGeom prst="line">
            <a:avLst/>
          </a:prstGeom>
          <a:ln cap="rnd" w="36720">
            <a:solidFill>
              <a:srgbClr val="ffffff"/>
            </a:solidFill>
            <a:round/>
          </a:ln>
        </p:spPr>
        <p:style>
          <a:lnRef idx="0"/>
          <a:fillRef idx="0"/>
          <a:effectRef idx="0"/>
          <a:fontRef idx="minor"/>
        </p:style>
        <p:txBody>
          <a:bodyPr lIns="108360" rIns="108360" tIns="-63360" bIns="-63360" anchor="ctr" anchorCtr="1">
            <a:noAutofit/>
          </a:bodyPr>
          <a:p>
            <a:endParaRPr b="0" lang="en-US" sz="1800" spc="-1" strike="noStrike">
              <a:solidFill>
                <a:srgbClr val="000000"/>
              </a:solidFill>
              <a:latin typeface="Noto Sans"/>
            </a:endParaRPr>
          </a:p>
        </p:txBody>
      </p:sp>
      <p:sp>
        <p:nvSpPr>
          <p:cNvPr id="718" name=""/>
          <p:cNvSpPr/>
          <p:nvPr/>
        </p:nvSpPr>
        <p:spPr>
          <a:xfrm>
            <a:off x="6371280" y="4510440"/>
            <a:ext cx="2897640" cy="326880"/>
          </a:xfrm>
          <a:custGeom>
            <a:avLst/>
            <a:gdLst/>
            <a:ahLst/>
            <a:rect l="0" t="0" r="r" b="b"/>
            <a:pathLst>
              <a:path fill="none" w="8049" h="908">
                <a:moveTo>
                  <a:pt x="0" y="908"/>
                </a:moveTo>
                <a:lnTo>
                  <a:pt x="35" y="905"/>
                </a:lnTo>
                <a:lnTo>
                  <a:pt x="113" y="903"/>
                </a:lnTo>
                <a:lnTo>
                  <a:pt x="386" y="900"/>
                </a:lnTo>
                <a:lnTo>
                  <a:pt x="1317" y="896"/>
                </a:lnTo>
                <a:lnTo>
                  <a:pt x="4077" y="897"/>
                </a:lnTo>
                <a:lnTo>
                  <a:pt x="8049" y="908"/>
                </a:lnTo>
                <a:lnTo>
                  <a:pt x="8049" y="0"/>
                </a:lnTo>
              </a:path>
            </a:pathLst>
          </a:custGeom>
          <a:ln cap="rnd" w="36720">
            <a:solidFill>
              <a:srgbClr val="ffffff"/>
            </a:solidFill>
            <a:round/>
          </a:ln>
        </p:spPr>
        <p:txBody>
          <a:bodyPr lIns="108360" rIns="108360" tIns="63360" bIns="63360" anchor="ctr" anchorCtr="1">
            <a:noAutofit/>
          </a:bodyPr>
          <a:p>
            <a:endParaRPr b="0" lang="en-US" sz="1800" spc="-1" strike="noStrike">
              <a:solidFill>
                <a:srgbClr val="000000"/>
              </a:solidFill>
              <a:latin typeface="Noto Sans"/>
            </a:endParaRPr>
          </a:p>
        </p:txBody>
      </p:sp>
      <p:sp>
        <p:nvSpPr>
          <p:cNvPr id="719" name=""/>
          <p:cNvSpPr/>
          <p:nvPr/>
        </p:nvSpPr>
        <p:spPr>
          <a:xfrm>
            <a:off x="4276800" y="123156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8"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720" name=""/>
          <p:cNvSpPr/>
          <p:nvPr/>
        </p:nvSpPr>
        <p:spPr>
          <a:xfrm>
            <a:off x="6320520" y="236484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721" name=""/>
          <p:cNvSpPr/>
          <p:nvPr/>
        </p:nvSpPr>
        <p:spPr>
          <a:xfrm>
            <a:off x="4276800" y="3436920"/>
            <a:ext cx="137160" cy="137160"/>
          </a:xfrm>
          <a:custGeom>
            <a:avLst/>
            <a:gdLst/>
            <a:ahLst/>
            <a:rect l="0" t="0" r="r" b="b"/>
            <a:pathLst>
              <a:path w="381" h="381">
                <a:moveTo>
                  <a:pt x="381" y="190"/>
                </a:moveTo>
                <a:lnTo>
                  <a:pt x="381" y="203"/>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5"/>
                </a:lnTo>
                <a:lnTo>
                  <a:pt x="228" y="378"/>
                </a:lnTo>
                <a:lnTo>
                  <a:pt x="216" y="380"/>
                </a:lnTo>
                <a:lnTo>
                  <a:pt x="203" y="381"/>
                </a:lnTo>
                <a:lnTo>
                  <a:pt x="190" y="381"/>
                </a:lnTo>
                <a:lnTo>
                  <a:pt x="177" y="381"/>
                </a:lnTo>
                <a:lnTo>
                  <a:pt x="164" y="380"/>
                </a:lnTo>
                <a:lnTo>
                  <a:pt x="152" y="378"/>
                </a:lnTo>
                <a:lnTo>
                  <a:pt x="141" y="375"/>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3"/>
                </a:lnTo>
                <a:lnTo>
                  <a:pt x="0" y="190"/>
                </a:lnTo>
                <a:lnTo>
                  <a:pt x="0" y="177"/>
                </a:lnTo>
                <a:lnTo>
                  <a:pt x="1" y="164"/>
                </a:lnTo>
                <a:lnTo>
                  <a:pt x="3" y="152"/>
                </a:lnTo>
                <a:lnTo>
                  <a:pt x="6" y="141"/>
                </a:lnTo>
                <a:lnTo>
                  <a:pt x="9" y="129"/>
                </a:lnTo>
                <a:lnTo>
                  <a:pt x="14" y="118"/>
                </a:lnTo>
                <a:lnTo>
                  <a:pt x="19" y="106"/>
                </a:lnTo>
                <a:lnTo>
                  <a:pt x="25" y="95"/>
                </a:lnTo>
                <a:lnTo>
                  <a:pt x="32" y="84"/>
                </a:lnTo>
                <a:lnTo>
                  <a:pt x="39" y="74"/>
                </a:lnTo>
                <a:lnTo>
                  <a:pt x="47" y="64"/>
                </a:lnTo>
                <a:lnTo>
                  <a:pt x="55" y="55"/>
                </a:lnTo>
                <a:lnTo>
                  <a:pt x="64" y="47"/>
                </a:lnTo>
                <a:lnTo>
                  <a:pt x="74" y="39"/>
                </a:lnTo>
                <a:lnTo>
                  <a:pt x="84" y="32"/>
                </a:lnTo>
                <a:lnTo>
                  <a:pt x="95" y="25"/>
                </a:lnTo>
                <a:lnTo>
                  <a:pt x="106" y="19"/>
                </a:lnTo>
                <a:lnTo>
                  <a:pt x="118" y="14"/>
                </a:lnTo>
                <a:lnTo>
                  <a:pt x="129" y="9"/>
                </a:lnTo>
                <a:lnTo>
                  <a:pt x="141" y="6"/>
                </a:lnTo>
                <a:lnTo>
                  <a:pt x="153" y="3"/>
                </a:lnTo>
                <a:lnTo>
                  <a:pt x="165" y="1"/>
                </a:lnTo>
                <a:lnTo>
                  <a:pt x="177" y="0"/>
                </a:lnTo>
                <a:lnTo>
                  <a:pt x="190" y="0"/>
                </a:lnTo>
                <a:lnTo>
                  <a:pt x="203" y="0"/>
                </a:lnTo>
                <a:lnTo>
                  <a:pt x="216" y="1"/>
                </a:lnTo>
                <a:lnTo>
                  <a:pt x="228" y="3"/>
                </a:lnTo>
                <a:lnTo>
                  <a:pt x="240" y="6"/>
                </a:lnTo>
                <a:lnTo>
                  <a:pt x="252" y="9"/>
                </a:lnTo>
                <a:lnTo>
                  <a:pt x="263" y="14"/>
                </a:lnTo>
                <a:lnTo>
                  <a:pt x="275" y="19"/>
                </a:lnTo>
                <a:lnTo>
                  <a:pt x="286" y="25"/>
                </a:lnTo>
                <a:lnTo>
                  <a:pt x="297" y="32"/>
                </a:lnTo>
                <a:lnTo>
                  <a:pt x="307" y="39"/>
                </a:lnTo>
                <a:lnTo>
                  <a:pt x="317" y="47"/>
                </a:lnTo>
                <a:lnTo>
                  <a:pt x="326" y="55"/>
                </a:lnTo>
                <a:lnTo>
                  <a:pt x="334" y="64"/>
                </a:lnTo>
                <a:lnTo>
                  <a:pt x="342" y="74"/>
                </a:lnTo>
                <a:lnTo>
                  <a:pt x="349" y="84"/>
                </a:lnTo>
                <a:lnTo>
                  <a:pt x="356" y="95"/>
                </a:lnTo>
                <a:lnTo>
                  <a:pt x="362" y="106"/>
                </a:lnTo>
                <a:lnTo>
                  <a:pt x="367" y="118"/>
                </a:lnTo>
                <a:lnTo>
                  <a:pt x="372" y="129"/>
                </a:lnTo>
                <a:lnTo>
                  <a:pt x="375" y="141"/>
                </a:lnTo>
                <a:lnTo>
                  <a:pt x="378" y="153"/>
                </a:lnTo>
                <a:lnTo>
                  <a:pt x="380" y="165"/>
                </a:lnTo>
                <a:lnTo>
                  <a:pt x="381" y="177"/>
                </a:lnTo>
                <a:lnTo>
                  <a:pt x="381" y="190"/>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722" name=""/>
          <p:cNvSpPr/>
          <p:nvPr/>
        </p:nvSpPr>
        <p:spPr>
          <a:xfrm>
            <a:off x="6302520" y="476856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1"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9"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723" name=""/>
          <p:cNvSpPr/>
          <p:nvPr/>
        </p:nvSpPr>
        <p:spPr>
          <a:xfrm>
            <a:off x="8760240" y="2296080"/>
            <a:ext cx="167040" cy="243000"/>
          </a:xfrm>
          <a:custGeom>
            <a:avLst/>
            <a:gdLst/>
            <a:ahLst/>
            <a:rect l="0" t="0" r="r" b="b"/>
            <a:pathLst>
              <a:path w="464" h="675">
                <a:moveTo>
                  <a:pt x="106" y="675"/>
                </a:moveTo>
                <a:lnTo>
                  <a:pt x="0" y="614"/>
                </a:lnTo>
                <a:lnTo>
                  <a:pt x="210" y="250"/>
                </a:lnTo>
                <a:lnTo>
                  <a:pt x="294" y="116"/>
                </a:lnTo>
                <a:lnTo>
                  <a:pt x="291" y="118"/>
                </a:lnTo>
                <a:lnTo>
                  <a:pt x="283" y="121"/>
                </a:lnTo>
                <a:lnTo>
                  <a:pt x="259" y="131"/>
                </a:lnTo>
                <a:lnTo>
                  <a:pt x="146" y="169"/>
                </a:lnTo>
                <a:lnTo>
                  <a:pt x="126" y="64"/>
                </a:lnTo>
                <a:lnTo>
                  <a:pt x="368" y="0"/>
                </a:lnTo>
                <a:lnTo>
                  <a:pt x="464" y="55"/>
                </a:lnTo>
                <a:lnTo>
                  <a:pt x="106" y="675"/>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24" name=""/>
          <p:cNvSpPr/>
          <p:nvPr/>
        </p:nvSpPr>
        <p:spPr>
          <a:xfrm>
            <a:off x="8870400" y="2366280"/>
            <a:ext cx="186480" cy="239400"/>
          </a:xfrm>
          <a:custGeom>
            <a:avLst/>
            <a:gdLst/>
            <a:ahLst/>
            <a:rect l="0" t="0" r="r" b="b"/>
            <a:pathLst>
              <a:path w="518" h="665">
                <a:moveTo>
                  <a:pt x="417" y="424"/>
                </a:moveTo>
                <a:lnTo>
                  <a:pt x="393" y="464"/>
                </a:lnTo>
                <a:lnTo>
                  <a:pt x="370" y="499"/>
                </a:lnTo>
                <a:lnTo>
                  <a:pt x="348" y="532"/>
                </a:lnTo>
                <a:lnTo>
                  <a:pt x="326" y="560"/>
                </a:lnTo>
                <a:lnTo>
                  <a:pt x="304" y="585"/>
                </a:lnTo>
                <a:lnTo>
                  <a:pt x="283" y="607"/>
                </a:lnTo>
                <a:lnTo>
                  <a:pt x="262" y="625"/>
                </a:lnTo>
                <a:lnTo>
                  <a:pt x="252" y="633"/>
                </a:lnTo>
                <a:lnTo>
                  <a:pt x="242" y="639"/>
                </a:lnTo>
                <a:lnTo>
                  <a:pt x="232" y="645"/>
                </a:lnTo>
                <a:lnTo>
                  <a:pt x="222" y="651"/>
                </a:lnTo>
                <a:lnTo>
                  <a:pt x="212" y="655"/>
                </a:lnTo>
                <a:lnTo>
                  <a:pt x="202" y="659"/>
                </a:lnTo>
                <a:lnTo>
                  <a:pt x="192" y="662"/>
                </a:lnTo>
                <a:lnTo>
                  <a:pt x="182" y="664"/>
                </a:lnTo>
                <a:lnTo>
                  <a:pt x="172" y="665"/>
                </a:lnTo>
                <a:lnTo>
                  <a:pt x="162" y="665"/>
                </a:lnTo>
                <a:lnTo>
                  <a:pt x="151" y="665"/>
                </a:lnTo>
                <a:lnTo>
                  <a:pt x="141" y="664"/>
                </a:lnTo>
                <a:lnTo>
                  <a:pt x="131" y="662"/>
                </a:lnTo>
                <a:lnTo>
                  <a:pt x="121" y="660"/>
                </a:lnTo>
                <a:lnTo>
                  <a:pt x="110" y="656"/>
                </a:lnTo>
                <a:lnTo>
                  <a:pt x="100" y="652"/>
                </a:lnTo>
                <a:lnTo>
                  <a:pt x="89" y="647"/>
                </a:lnTo>
                <a:lnTo>
                  <a:pt x="79" y="642"/>
                </a:lnTo>
                <a:lnTo>
                  <a:pt x="69" y="635"/>
                </a:lnTo>
                <a:lnTo>
                  <a:pt x="59" y="629"/>
                </a:lnTo>
                <a:lnTo>
                  <a:pt x="51" y="622"/>
                </a:lnTo>
                <a:lnTo>
                  <a:pt x="43" y="614"/>
                </a:lnTo>
                <a:lnTo>
                  <a:pt x="35" y="607"/>
                </a:lnTo>
                <a:lnTo>
                  <a:pt x="29" y="599"/>
                </a:lnTo>
                <a:lnTo>
                  <a:pt x="23" y="590"/>
                </a:lnTo>
                <a:lnTo>
                  <a:pt x="17" y="582"/>
                </a:lnTo>
                <a:lnTo>
                  <a:pt x="13" y="573"/>
                </a:lnTo>
                <a:lnTo>
                  <a:pt x="9" y="563"/>
                </a:lnTo>
                <a:lnTo>
                  <a:pt x="6" y="553"/>
                </a:lnTo>
                <a:lnTo>
                  <a:pt x="3" y="543"/>
                </a:lnTo>
                <a:lnTo>
                  <a:pt x="1" y="533"/>
                </a:lnTo>
                <a:lnTo>
                  <a:pt x="0" y="522"/>
                </a:lnTo>
                <a:lnTo>
                  <a:pt x="0" y="510"/>
                </a:lnTo>
                <a:lnTo>
                  <a:pt x="0" y="499"/>
                </a:lnTo>
                <a:lnTo>
                  <a:pt x="1" y="487"/>
                </a:lnTo>
                <a:lnTo>
                  <a:pt x="3" y="474"/>
                </a:lnTo>
                <a:lnTo>
                  <a:pt x="8" y="448"/>
                </a:lnTo>
                <a:lnTo>
                  <a:pt x="17" y="419"/>
                </a:lnTo>
                <a:lnTo>
                  <a:pt x="28" y="388"/>
                </a:lnTo>
                <a:lnTo>
                  <a:pt x="42" y="354"/>
                </a:lnTo>
                <a:lnTo>
                  <a:pt x="59" y="319"/>
                </a:lnTo>
                <a:lnTo>
                  <a:pt x="78" y="281"/>
                </a:lnTo>
                <a:lnTo>
                  <a:pt x="100" y="242"/>
                </a:lnTo>
                <a:lnTo>
                  <a:pt x="123" y="203"/>
                </a:lnTo>
                <a:lnTo>
                  <a:pt x="146" y="167"/>
                </a:lnTo>
                <a:lnTo>
                  <a:pt x="169" y="135"/>
                </a:lnTo>
                <a:lnTo>
                  <a:pt x="191" y="106"/>
                </a:lnTo>
                <a:lnTo>
                  <a:pt x="213" y="81"/>
                </a:lnTo>
                <a:lnTo>
                  <a:pt x="234" y="59"/>
                </a:lnTo>
                <a:lnTo>
                  <a:pt x="255" y="41"/>
                </a:lnTo>
                <a:lnTo>
                  <a:pt x="265" y="34"/>
                </a:lnTo>
                <a:lnTo>
                  <a:pt x="275" y="27"/>
                </a:lnTo>
                <a:lnTo>
                  <a:pt x="285" y="21"/>
                </a:lnTo>
                <a:lnTo>
                  <a:pt x="295" y="15"/>
                </a:lnTo>
                <a:lnTo>
                  <a:pt x="306" y="11"/>
                </a:lnTo>
                <a:lnTo>
                  <a:pt x="316" y="7"/>
                </a:lnTo>
                <a:lnTo>
                  <a:pt x="326" y="4"/>
                </a:lnTo>
                <a:lnTo>
                  <a:pt x="336" y="2"/>
                </a:lnTo>
                <a:lnTo>
                  <a:pt x="346" y="1"/>
                </a:lnTo>
                <a:lnTo>
                  <a:pt x="357" y="0"/>
                </a:lnTo>
                <a:lnTo>
                  <a:pt x="367" y="0"/>
                </a:lnTo>
                <a:lnTo>
                  <a:pt x="377" y="1"/>
                </a:lnTo>
                <a:lnTo>
                  <a:pt x="387" y="3"/>
                </a:lnTo>
                <a:lnTo>
                  <a:pt x="397" y="5"/>
                </a:lnTo>
                <a:lnTo>
                  <a:pt x="408" y="8"/>
                </a:lnTo>
                <a:lnTo>
                  <a:pt x="418" y="12"/>
                </a:lnTo>
                <a:lnTo>
                  <a:pt x="428" y="17"/>
                </a:lnTo>
                <a:lnTo>
                  <a:pt x="438" y="23"/>
                </a:lnTo>
                <a:lnTo>
                  <a:pt x="448" y="29"/>
                </a:lnTo>
                <a:lnTo>
                  <a:pt x="458" y="35"/>
                </a:lnTo>
                <a:lnTo>
                  <a:pt x="467" y="42"/>
                </a:lnTo>
                <a:lnTo>
                  <a:pt x="475" y="50"/>
                </a:lnTo>
                <a:lnTo>
                  <a:pt x="482" y="57"/>
                </a:lnTo>
                <a:lnTo>
                  <a:pt x="489" y="65"/>
                </a:lnTo>
                <a:lnTo>
                  <a:pt x="495" y="73"/>
                </a:lnTo>
                <a:lnTo>
                  <a:pt x="500" y="82"/>
                </a:lnTo>
                <a:lnTo>
                  <a:pt x="505" y="91"/>
                </a:lnTo>
                <a:lnTo>
                  <a:pt x="508" y="101"/>
                </a:lnTo>
                <a:lnTo>
                  <a:pt x="512" y="110"/>
                </a:lnTo>
                <a:lnTo>
                  <a:pt x="514" y="120"/>
                </a:lnTo>
                <a:lnTo>
                  <a:pt x="516" y="131"/>
                </a:lnTo>
                <a:lnTo>
                  <a:pt x="517" y="142"/>
                </a:lnTo>
                <a:lnTo>
                  <a:pt x="518" y="153"/>
                </a:lnTo>
                <a:lnTo>
                  <a:pt x="517" y="164"/>
                </a:lnTo>
                <a:lnTo>
                  <a:pt x="516" y="176"/>
                </a:lnTo>
                <a:lnTo>
                  <a:pt x="515" y="189"/>
                </a:lnTo>
                <a:lnTo>
                  <a:pt x="509" y="216"/>
                </a:lnTo>
                <a:lnTo>
                  <a:pt x="501" y="245"/>
                </a:lnTo>
                <a:lnTo>
                  <a:pt x="490" y="276"/>
                </a:lnTo>
                <a:lnTo>
                  <a:pt x="476" y="310"/>
                </a:lnTo>
                <a:lnTo>
                  <a:pt x="459" y="346"/>
                </a:lnTo>
                <a:lnTo>
                  <a:pt x="439" y="384"/>
                </a:lnTo>
                <a:lnTo>
                  <a:pt x="417" y="424"/>
                </a:lnTo>
                <a:moveTo>
                  <a:pt x="208" y="304"/>
                </a:moveTo>
                <a:lnTo>
                  <a:pt x="176" y="362"/>
                </a:lnTo>
                <a:lnTo>
                  <a:pt x="150" y="411"/>
                </a:lnTo>
                <a:lnTo>
                  <a:pt x="132" y="450"/>
                </a:lnTo>
                <a:lnTo>
                  <a:pt x="126" y="466"/>
                </a:lnTo>
                <a:lnTo>
                  <a:pt x="121" y="479"/>
                </a:lnTo>
                <a:lnTo>
                  <a:pt x="118" y="491"/>
                </a:lnTo>
                <a:lnTo>
                  <a:pt x="117" y="497"/>
                </a:lnTo>
                <a:lnTo>
                  <a:pt x="116" y="502"/>
                </a:lnTo>
                <a:lnTo>
                  <a:pt x="116" y="507"/>
                </a:lnTo>
                <a:lnTo>
                  <a:pt x="116" y="512"/>
                </a:lnTo>
                <a:lnTo>
                  <a:pt x="116" y="516"/>
                </a:lnTo>
                <a:lnTo>
                  <a:pt x="117" y="520"/>
                </a:lnTo>
                <a:lnTo>
                  <a:pt x="118" y="524"/>
                </a:lnTo>
                <a:lnTo>
                  <a:pt x="120" y="528"/>
                </a:lnTo>
                <a:lnTo>
                  <a:pt x="122" y="532"/>
                </a:lnTo>
                <a:lnTo>
                  <a:pt x="124" y="535"/>
                </a:lnTo>
                <a:lnTo>
                  <a:pt x="126" y="538"/>
                </a:lnTo>
                <a:lnTo>
                  <a:pt x="129" y="540"/>
                </a:lnTo>
                <a:lnTo>
                  <a:pt x="132" y="543"/>
                </a:lnTo>
                <a:lnTo>
                  <a:pt x="136" y="545"/>
                </a:lnTo>
                <a:lnTo>
                  <a:pt x="138" y="547"/>
                </a:lnTo>
                <a:lnTo>
                  <a:pt x="141" y="548"/>
                </a:lnTo>
                <a:lnTo>
                  <a:pt x="143" y="549"/>
                </a:lnTo>
                <a:lnTo>
                  <a:pt x="146" y="550"/>
                </a:lnTo>
                <a:lnTo>
                  <a:pt x="148" y="550"/>
                </a:lnTo>
                <a:lnTo>
                  <a:pt x="151" y="551"/>
                </a:lnTo>
                <a:lnTo>
                  <a:pt x="153" y="551"/>
                </a:lnTo>
                <a:lnTo>
                  <a:pt x="156" y="551"/>
                </a:lnTo>
                <a:lnTo>
                  <a:pt x="159" y="551"/>
                </a:lnTo>
                <a:lnTo>
                  <a:pt x="161" y="550"/>
                </a:lnTo>
                <a:lnTo>
                  <a:pt x="164" y="550"/>
                </a:lnTo>
                <a:lnTo>
                  <a:pt x="166" y="549"/>
                </a:lnTo>
                <a:lnTo>
                  <a:pt x="169" y="548"/>
                </a:lnTo>
                <a:lnTo>
                  <a:pt x="172" y="547"/>
                </a:lnTo>
                <a:lnTo>
                  <a:pt x="174" y="546"/>
                </a:lnTo>
                <a:lnTo>
                  <a:pt x="177" y="544"/>
                </a:lnTo>
                <a:lnTo>
                  <a:pt x="182" y="541"/>
                </a:lnTo>
                <a:lnTo>
                  <a:pt x="188" y="536"/>
                </a:lnTo>
                <a:lnTo>
                  <a:pt x="194" y="531"/>
                </a:lnTo>
                <a:lnTo>
                  <a:pt x="201" y="525"/>
                </a:lnTo>
                <a:lnTo>
                  <a:pt x="207" y="517"/>
                </a:lnTo>
                <a:lnTo>
                  <a:pt x="214" y="509"/>
                </a:lnTo>
                <a:lnTo>
                  <a:pt x="229" y="491"/>
                </a:lnTo>
                <a:lnTo>
                  <a:pt x="245" y="468"/>
                </a:lnTo>
                <a:lnTo>
                  <a:pt x="264" y="439"/>
                </a:lnTo>
                <a:lnTo>
                  <a:pt x="310" y="362"/>
                </a:lnTo>
                <a:lnTo>
                  <a:pt x="341" y="306"/>
                </a:lnTo>
                <a:lnTo>
                  <a:pt x="366" y="257"/>
                </a:lnTo>
                <a:lnTo>
                  <a:pt x="376" y="237"/>
                </a:lnTo>
                <a:lnTo>
                  <a:pt x="384" y="218"/>
                </a:lnTo>
                <a:lnTo>
                  <a:pt x="391" y="202"/>
                </a:lnTo>
                <a:lnTo>
                  <a:pt x="395" y="188"/>
                </a:lnTo>
                <a:lnTo>
                  <a:pt x="398" y="176"/>
                </a:lnTo>
                <a:lnTo>
                  <a:pt x="399" y="170"/>
                </a:lnTo>
                <a:lnTo>
                  <a:pt x="400" y="165"/>
                </a:lnTo>
                <a:lnTo>
                  <a:pt x="400" y="159"/>
                </a:lnTo>
                <a:lnTo>
                  <a:pt x="400" y="154"/>
                </a:lnTo>
                <a:lnTo>
                  <a:pt x="400" y="150"/>
                </a:lnTo>
                <a:lnTo>
                  <a:pt x="399" y="145"/>
                </a:lnTo>
                <a:lnTo>
                  <a:pt x="398" y="141"/>
                </a:lnTo>
                <a:lnTo>
                  <a:pt x="397" y="137"/>
                </a:lnTo>
                <a:lnTo>
                  <a:pt x="395" y="134"/>
                </a:lnTo>
                <a:lnTo>
                  <a:pt x="393" y="130"/>
                </a:lnTo>
                <a:lnTo>
                  <a:pt x="391" y="127"/>
                </a:lnTo>
                <a:lnTo>
                  <a:pt x="388" y="124"/>
                </a:lnTo>
                <a:lnTo>
                  <a:pt x="385" y="122"/>
                </a:lnTo>
                <a:lnTo>
                  <a:pt x="381" y="120"/>
                </a:lnTo>
                <a:lnTo>
                  <a:pt x="377" y="118"/>
                </a:lnTo>
                <a:lnTo>
                  <a:pt x="374" y="116"/>
                </a:lnTo>
                <a:lnTo>
                  <a:pt x="370" y="115"/>
                </a:lnTo>
                <a:lnTo>
                  <a:pt x="366" y="115"/>
                </a:lnTo>
                <a:lnTo>
                  <a:pt x="362" y="115"/>
                </a:lnTo>
                <a:lnTo>
                  <a:pt x="358" y="115"/>
                </a:lnTo>
                <a:lnTo>
                  <a:pt x="354" y="116"/>
                </a:lnTo>
                <a:lnTo>
                  <a:pt x="350" y="117"/>
                </a:lnTo>
                <a:lnTo>
                  <a:pt x="346" y="118"/>
                </a:lnTo>
                <a:lnTo>
                  <a:pt x="342" y="120"/>
                </a:lnTo>
                <a:lnTo>
                  <a:pt x="338" y="123"/>
                </a:lnTo>
                <a:lnTo>
                  <a:pt x="333" y="126"/>
                </a:lnTo>
                <a:lnTo>
                  <a:pt x="329" y="129"/>
                </a:lnTo>
                <a:lnTo>
                  <a:pt x="325" y="133"/>
                </a:lnTo>
                <a:lnTo>
                  <a:pt x="316" y="142"/>
                </a:lnTo>
                <a:lnTo>
                  <a:pt x="306" y="153"/>
                </a:lnTo>
                <a:lnTo>
                  <a:pt x="296" y="166"/>
                </a:lnTo>
                <a:lnTo>
                  <a:pt x="271" y="202"/>
                </a:lnTo>
                <a:lnTo>
                  <a:pt x="242" y="247"/>
                </a:lnTo>
                <a:lnTo>
                  <a:pt x="208" y="304"/>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25" name=""/>
          <p:cNvSpPr/>
          <p:nvPr/>
        </p:nvSpPr>
        <p:spPr>
          <a:xfrm>
            <a:off x="9021960" y="2437560"/>
            <a:ext cx="244440" cy="304560"/>
          </a:xfrm>
          <a:custGeom>
            <a:avLst/>
            <a:gdLst/>
            <a:ahLst/>
            <a:rect l="0" t="0" r="r" b="b"/>
            <a:pathLst>
              <a:path w="679" h="846">
                <a:moveTo>
                  <a:pt x="211" y="191"/>
                </a:moveTo>
                <a:lnTo>
                  <a:pt x="196" y="217"/>
                </a:lnTo>
                <a:lnTo>
                  <a:pt x="184" y="241"/>
                </a:lnTo>
                <a:lnTo>
                  <a:pt x="179" y="252"/>
                </a:lnTo>
                <a:lnTo>
                  <a:pt x="175" y="262"/>
                </a:lnTo>
                <a:lnTo>
                  <a:pt x="171" y="271"/>
                </a:lnTo>
                <a:lnTo>
                  <a:pt x="169" y="279"/>
                </a:lnTo>
                <a:lnTo>
                  <a:pt x="167" y="286"/>
                </a:lnTo>
                <a:lnTo>
                  <a:pt x="166" y="292"/>
                </a:lnTo>
                <a:lnTo>
                  <a:pt x="166" y="296"/>
                </a:lnTo>
                <a:lnTo>
                  <a:pt x="166" y="298"/>
                </a:lnTo>
                <a:lnTo>
                  <a:pt x="167" y="301"/>
                </a:lnTo>
                <a:lnTo>
                  <a:pt x="167" y="304"/>
                </a:lnTo>
                <a:lnTo>
                  <a:pt x="168" y="306"/>
                </a:lnTo>
                <a:lnTo>
                  <a:pt x="168" y="308"/>
                </a:lnTo>
                <a:lnTo>
                  <a:pt x="169" y="310"/>
                </a:lnTo>
                <a:lnTo>
                  <a:pt x="171" y="312"/>
                </a:lnTo>
                <a:lnTo>
                  <a:pt x="172" y="314"/>
                </a:lnTo>
                <a:lnTo>
                  <a:pt x="174" y="316"/>
                </a:lnTo>
                <a:lnTo>
                  <a:pt x="175" y="317"/>
                </a:lnTo>
                <a:lnTo>
                  <a:pt x="177" y="318"/>
                </a:lnTo>
                <a:lnTo>
                  <a:pt x="180" y="320"/>
                </a:lnTo>
                <a:lnTo>
                  <a:pt x="182" y="320"/>
                </a:lnTo>
                <a:lnTo>
                  <a:pt x="184" y="321"/>
                </a:lnTo>
                <a:lnTo>
                  <a:pt x="186" y="321"/>
                </a:lnTo>
                <a:lnTo>
                  <a:pt x="188" y="321"/>
                </a:lnTo>
                <a:lnTo>
                  <a:pt x="191" y="321"/>
                </a:lnTo>
                <a:lnTo>
                  <a:pt x="193" y="321"/>
                </a:lnTo>
                <a:lnTo>
                  <a:pt x="195" y="320"/>
                </a:lnTo>
                <a:lnTo>
                  <a:pt x="198" y="319"/>
                </a:lnTo>
                <a:lnTo>
                  <a:pt x="200" y="318"/>
                </a:lnTo>
                <a:lnTo>
                  <a:pt x="203" y="317"/>
                </a:lnTo>
                <a:lnTo>
                  <a:pt x="205" y="315"/>
                </a:lnTo>
                <a:lnTo>
                  <a:pt x="211" y="311"/>
                </a:lnTo>
                <a:lnTo>
                  <a:pt x="216" y="306"/>
                </a:lnTo>
                <a:lnTo>
                  <a:pt x="222" y="300"/>
                </a:lnTo>
                <a:lnTo>
                  <a:pt x="229" y="293"/>
                </a:lnTo>
                <a:lnTo>
                  <a:pt x="235" y="285"/>
                </a:lnTo>
                <a:lnTo>
                  <a:pt x="242" y="275"/>
                </a:lnTo>
                <a:lnTo>
                  <a:pt x="257" y="253"/>
                </a:lnTo>
                <a:lnTo>
                  <a:pt x="273" y="227"/>
                </a:lnTo>
                <a:lnTo>
                  <a:pt x="288" y="200"/>
                </a:lnTo>
                <a:lnTo>
                  <a:pt x="300" y="176"/>
                </a:lnTo>
                <a:lnTo>
                  <a:pt x="304" y="165"/>
                </a:lnTo>
                <a:lnTo>
                  <a:pt x="308" y="155"/>
                </a:lnTo>
                <a:lnTo>
                  <a:pt x="311" y="147"/>
                </a:lnTo>
                <a:lnTo>
                  <a:pt x="313" y="139"/>
                </a:lnTo>
                <a:lnTo>
                  <a:pt x="315" y="131"/>
                </a:lnTo>
                <a:lnTo>
                  <a:pt x="315" y="125"/>
                </a:lnTo>
                <a:lnTo>
                  <a:pt x="315" y="122"/>
                </a:lnTo>
                <a:lnTo>
                  <a:pt x="315" y="119"/>
                </a:lnTo>
                <a:lnTo>
                  <a:pt x="315" y="116"/>
                </a:lnTo>
                <a:lnTo>
                  <a:pt x="315" y="113"/>
                </a:lnTo>
                <a:lnTo>
                  <a:pt x="314" y="111"/>
                </a:lnTo>
                <a:lnTo>
                  <a:pt x="313" y="109"/>
                </a:lnTo>
                <a:lnTo>
                  <a:pt x="312" y="107"/>
                </a:lnTo>
                <a:lnTo>
                  <a:pt x="311" y="105"/>
                </a:lnTo>
                <a:lnTo>
                  <a:pt x="310" y="103"/>
                </a:lnTo>
                <a:lnTo>
                  <a:pt x="308" y="101"/>
                </a:lnTo>
                <a:lnTo>
                  <a:pt x="306" y="100"/>
                </a:lnTo>
                <a:lnTo>
                  <a:pt x="304" y="99"/>
                </a:lnTo>
                <a:lnTo>
                  <a:pt x="302" y="98"/>
                </a:lnTo>
                <a:lnTo>
                  <a:pt x="300" y="97"/>
                </a:lnTo>
                <a:lnTo>
                  <a:pt x="298" y="96"/>
                </a:lnTo>
                <a:lnTo>
                  <a:pt x="296" y="96"/>
                </a:lnTo>
                <a:lnTo>
                  <a:pt x="293" y="96"/>
                </a:lnTo>
                <a:lnTo>
                  <a:pt x="291" y="96"/>
                </a:lnTo>
                <a:lnTo>
                  <a:pt x="289" y="96"/>
                </a:lnTo>
                <a:lnTo>
                  <a:pt x="286" y="97"/>
                </a:lnTo>
                <a:lnTo>
                  <a:pt x="284" y="98"/>
                </a:lnTo>
                <a:lnTo>
                  <a:pt x="281" y="99"/>
                </a:lnTo>
                <a:lnTo>
                  <a:pt x="279" y="101"/>
                </a:lnTo>
                <a:lnTo>
                  <a:pt x="276" y="102"/>
                </a:lnTo>
                <a:lnTo>
                  <a:pt x="271" y="106"/>
                </a:lnTo>
                <a:lnTo>
                  <a:pt x="265" y="111"/>
                </a:lnTo>
                <a:lnTo>
                  <a:pt x="260" y="117"/>
                </a:lnTo>
                <a:lnTo>
                  <a:pt x="254" y="124"/>
                </a:lnTo>
                <a:lnTo>
                  <a:pt x="248" y="133"/>
                </a:lnTo>
                <a:lnTo>
                  <a:pt x="241" y="142"/>
                </a:lnTo>
                <a:lnTo>
                  <a:pt x="226" y="164"/>
                </a:lnTo>
                <a:lnTo>
                  <a:pt x="211" y="191"/>
                </a:lnTo>
                <a:moveTo>
                  <a:pt x="358" y="275"/>
                </a:moveTo>
                <a:lnTo>
                  <a:pt x="344" y="297"/>
                </a:lnTo>
                <a:lnTo>
                  <a:pt x="330" y="318"/>
                </a:lnTo>
                <a:lnTo>
                  <a:pt x="317" y="336"/>
                </a:lnTo>
                <a:lnTo>
                  <a:pt x="303" y="353"/>
                </a:lnTo>
                <a:lnTo>
                  <a:pt x="289" y="368"/>
                </a:lnTo>
                <a:lnTo>
                  <a:pt x="274" y="381"/>
                </a:lnTo>
                <a:lnTo>
                  <a:pt x="260" y="392"/>
                </a:lnTo>
                <a:lnTo>
                  <a:pt x="253" y="396"/>
                </a:lnTo>
                <a:lnTo>
                  <a:pt x="245" y="400"/>
                </a:lnTo>
                <a:lnTo>
                  <a:pt x="238" y="404"/>
                </a:lnTo>
                <a:lnTo>
                  <a:pt x="231" y="407"/>
                </a:lnTo>
                <a:lnTo>
                  <a:pt x="224" y="410"/>
                </a:lnTo>
                <a:lnTo>
                  <a:pt x="216" y="412"/>
                </a:lnTo>
                <a:lnTo>
                  <a:pt x="209" y="413"/>
                </a:lnTo>
                <a:lnTo>
                  <a:pt x="202" y="415"/>
                </a:lnTo>
                <a:lnTo>
                  <a:pt x="195" y="415"/>
                </a:lnTo>
                <a:lnTo>
                  <a:pt x="188" y="415"/>
                </a:lnTo>
                <a:lnTo>
                  <a:pt x="180" y="415"/>
                </a:lnTo>
                <a:lnTo>
                  <a:pt x="173" y="414"/>
                </a:lnTo>
                <a:lnTo>
                  <a:pt x="166" y="413"/>
                </a:lnTo>
                <a:lnTo>
                  <a:pt x="159" y="411"/>
                </a:lnTo>
                <a:lnTo>
                  <a:pt x="152" y="409"/>
                </a:lnTo>
                <a:lnTo>
                  <a:pt x="144" y="406"/>
                </a:lnTo>
                <a:lnTo>
                  <a:pt x="137" y="402"/>
                </a:lnTo>
                <a:lnTo>
                  <a:pt x="130" y="399"/>
                </a:lnTo>
                <a:lnTo>
                  <a:pt x="123" y="394"/>
                </a:lnTo>
                <a:lnTo>
                  <a:pt x="116" y="390"/>
                </a:lnTo>
                <a:lnTo>
                  <a:pt x="110" y="385"/>
                </a:lnTo>
                <a:lnTo>
                  <a:pt x="104" y="380"/>
                </a:lnTo>
                <a:lnTo>
                  <a:pt x="99" y="374"/>
                </a:lnTo>
                <a:lnTo>
                  <a:pt x="94" y="369"/>
                </a:lnTo>
                <a:lnTo>
                  <a:pt x="90" y="363"/>
                </a:lnTo>
                <a:lnTo>
                  <a:pt x="86" y="357"/>
                </a:lnTo>
                <a:lnTo>
                  <a:pt x="82" y="351"/>
                </a:lnTo>
                <a:lnTo>
                  <a:pt x="79" y="344"/>
                </a:lnTo>
                <a:lnTo>
                  <a:pt x="77" y="338"/>
                </a:lnTo>
                <a:lnTo>
                  <a:pt x="74" y="331"/>
                </a:lnTo>
                <a:lnTo>
                  <a:pt x="73" y="323"/>
                </a:lnTo>
                <a:lnTo>
                  <a:pt x="72" y="316"/>
                </a:lnTo>
                <a:lnTo>
                  <a:pt x="71" y="308"/>
                </a:lnTo>
                <a:lnTo>
                  <a:pt x="71" y="301"/>
                </a:lnTo>
                <a:lnTo>
                  <a:pt x="71" y="292"/>
                </a:lnTo>
                <a:lnTo>
                  <a:pt x="71" y="284"/>
                </a:lnTo>
                <a:lnTo>
                  <a:pt x="74" y="267"/>
                </a:lnTo>
                <a:lnTo>
                  <a:pt x="78" y="248"/>
                </a:lnTo>
                <a:lnTo>
                  <a:pt x="84" y="229"/>
                </a:lnTo>
                <a:lnTo>
                  <a:pt x="92" y="209"/>
                </a:lnTo>
                <a:lnTo>
                  <a:pt x="101" y="188"/>
                </a:lnTo>
                <a:lnTo>
                  <a:pt x="112" y="166"/>
                </a:lnTo>
                <a:lnTo>
                  <a:pt x="125" y="142"/>
                </a:lnTo>
                <a:lnTo>
                  <a:pt x="153" y="99"/>
                </a:lnTo>
                <a:lnTo>
                  <a:pt x="167" y="80"/>
                </a:lnTo>
                <a:lnTo>
                  <a:pt x="181" y="63"/>
                </a:lnTo>
                <a:lnTo>
                  <a:pt x="195" y="48"/>
                </a:lnTo>
                <a:lnTo>
                  <a:pt x="209" y="35"/>
                </a:lnTo>
                <a:lnTo>
                  <a:pt x="223" y="24"/>
                </a:lnTo>
                <a:lnTo>
                  <a:pt x="237" y="15"/>
                </a:lnTo>
                <a:lnTo>
                  <a:pt x="251" y="8"/>
                </a:lnTo>
                <a:lnTo>
                  <a:pt x="265" y="4"/>
                </a:lnTo>
                <a:lnTo>
                  <a:pt x="279" y="1"/>
                </a:lnTo>
                <a:lnTo>
                  <a:pt x="293" y="0"/>
                </a:lnTo>
                <a:lnTo>
                  <a:pt x="307" y="1"/>
                </a:lnTo>
                <a:lnTo>
                  <a:pt x="322" y="4"/>
                </a:lnTo>
                <a:lnTo>
                  <a:pt x="336" y="10"/>
                </a:lnTo>
                <a:lnTo>
                  <a:pt x="350" y="17"/>
                </a:lnTo>
                <a:lnTo>
                  <a:pt x="364" y="26"/>
                </a:lnTo>
                <a:lnTo>
                  <a:pt x="376" y="36"/>
                </a:lnTo>
                <a:lnTo>
                  <a:pt x="386" y="47"/>
                </a:lnTo>
                <a:lnTo>
                  <a:pt x="395" y="59"/>
                </a:lnTo>
                <a:lnTo>
                  <a:pt x="402" y="71"/>
                </a:lnTo>
                <a:lnTo>
                  <a:pt x="406" y="85"/>
                </a:lnTo>
                <a:lnTo>
                  <a:pt x="410" y="100"/>
                </a:lnTo>
                <a:lnTo>
                  <a:pt x="411" y="115"/>
                </a:lnTo>
                <a:lnTo>
                  <a:pt x="410" y="132"/>
                </a:lnTo>
                <a:lnTo>
                  <a:pt x="408" y="149"/>
                </a:lnTo>
                <a:lnTo>
                  <a:pt x="404" y="168"/>
                </a:lnTo>
                <a:lnTo>
                  <a:pt x="398" y="187"/>
                </a:lnTo>
                <a:lnTo>
                  <a:pt x="391" y="208"/>
                </a:lnTo>
                <a:lnTo>
                  <a:pt x="382" y="229"/>
                </a:lnTo>
                <a:lnTo>
                  <a:pt x="358" y="275"/>
                </a:lnTo>
                <a:moveTo>
                  <a:pt x="407" y="622"/>
                </a:moveTo>
                <a:lnTo>
                  <a:pt x="392" y="649"/>
                </a:lnTo>
                <a:lnTo>
                  <a:pt x="380" y="672"/>
                </a:lnTo>
                <a:lnTo>
                  <a:pt x="375" y="683"/>
                </a:lnTo>
                <a:lnTo>
                  <a:pt x="371" y="693"/>
                </a:lnTo>
                <a:lnTo>
                  <a:pt x="367" y="702"/>
                </a:lnTo>
                <a:lnTo>
                  <a:pt x="365" y="710"/>
                </a:lnTo>
                <a:lnTo>
                  <a:pt x="363" y="717"/>
                </a:lnTo>
                <a:lnTo>
                  <a:pt x="363" y="724"/>
                </a:lnTo>
                <a:lnTo>
                  <a:pt x="362" y="727"/>
                </a:lnTo>
                <a:lnTo>
                  <a:pt x="363" y="730"/>
                </a:lnTo>
                <a:lnTo>
                  <a:pt x="363" y="732"/>
                </a:lnTo>
                <a:lnTo>
                  <a:pt x="363" y="735"/>
                </a:lnTo>
                <a:lnTo>
                  <a:pt x="364" y="737"/>
                </a:lnTo>
                <a:lnTo>
                  <a:pt x="365" y="740"/>
                </a:lnTo>
                <a:lnTo>
                  <a:pt x="366" y="742"/>
                </a:lnTo>
                <a:lnTo>
                  <a:pt x="367" y="744"/>
                </a:lnTo>
                <a:lnTo>
                  <a:pt x="368" y="745"/>
                </a:lnTo>
                <a:lnTo>
                  <a:pt x="370" y="747"/>
                </a:lnTo>
                <a:lnTo>
                  <a:pt x="372" y="748"/>
                </a:lnTo>
                <a:lnTo>
                  <a:pt x="374" y="750"/>
                </a:lnTo>
                <a:lnTo>
                  <a:pt x="376" y="751"/>
                </a:lnTo>
                <a:lnTo>
                  <a:pt x="378" y="752"/>
                </a:lnTo>
                <a:lnTo>
                  <a:pt x="380" y="752"/>
                </a:lnTo>
                <a:lnTo>
                  <a:pt x="382" y="752"/>
                </a:lnTo>
                <a:lnTo>
                  <a:pt x="385" y="753"/>
                </a:lnTo>
                <a:lnTo>
                  <a:pt x="387" y="752"/>
                </a:lnTo>
                <a:lnTo>
                  <a:pt x="389" y="752"/>
                </a:lnTo>
                <a:lnTo>
                  <a:pt x="392" y="751"/>
                </a:lnTo>
                <a:lnTo>
                  <a:pt x="394" y="751"/>
                </a:lnTo>
                <a:lnTo>
                  <a:pt x="397" y="749"/>
                </a:lnTo>
                <a:lnTo>
                  <a:pt x="400" y="748"/>
                </a:lnTo>
                <a:lnTo>
                  <a:pt x="402" y="746"/>
                </a:lnTo>
                <a:lnTo>
                  <a:pt x="408" y="743"/>
                </a:lnTo>
                <a:lnTo>
                  <a:pt x="413" y="738"/>
                </a:lnTo>
                <a:lnTo>
                  <a:pt x="419" y="732"/>
                </a:lnTo>
                <a:lnTo>
                  <a:pt x="425" y="724"/>
                </a:lnTo>
                <a:lnTo>
                  <a:pt x="432" y="716"/>
                </a:lnTo>
                <a:lnTo>
                  <a:pt x="439" y="706"/>
                </a:lnTo>
                <a:lnTo>
                  <a:pt x="453" y="684"/>
                </a:lnTo>
                <a:lnTo>
                  <a:pt x="469" y="658"/>
                </a:lnTo>
                <a:lnTo>
                  <a:pt x="484" y="631"/>
                </a:lnTo>
                <a:lnTo>
                  <a:pt x="496" y="607"/>
                </a:lnTo>
                <a:lnTo>
                  <a:pt x="500" y="597"/>
                </a:lnTo>
                <a:lnTo>
                  <a:pt x="504" y="587"/>
                </a:lnTo>
                <a:lnTo>
                  <a:pt x="507" y="578"/>
                </a:lnTo>
                <a:lnTo>
                  <a:pt x="509" y="570"/>
                </a:lnTo>
                <a:lnTo>
                  <a:pt x="510" y="563"/>
                </a:lnTo>
                <a:lnTo>
                  <a:pt x="511" y="556"/>
                </a:lnTo>
                <a:lnTo>
                  <a:pt x="511" y="553"/>
                </a:lnTo>
                <a:lnTo>
                  <a:pt x="511" y="550"/>
                </a:lnTo>
                <a:lnTo>
                  <a:pt x="511" y="547"/>
                </a:lnTo>
                <a:lnTo>
                  <a:pt x="511" y="545"/>
                </a:lnTo>
                <a:lnTo>
                  <a:pt x="510" y="542"/>
                </a:lnTo>
                <a:lnTo>
                  <a:pt x="509" y="540"/>
                </a:lnTo>
                <a:lnTo>
                  <a:pt x="508" y="538"/>
                </a:lnTo>
                <a:lnTo>
                  <a:pt x="507" y="536"/>
                </a:lnTo>
                <a:lnTo>
                  <a:pt x="506" y="534"/>
                </a:lnTo>
                <a:lnTo>
                  <a:pt x="504" y="533"/>
                </a:lnTo>
                <a:lnTo>
                  <a:pt x="502" y="531"/>
                </a:lnTo>
                <a:lnTo>
                  <a:pt x="500" y="530"/>
                </a:lnTo>
                <a:lnTo>
                  <a:pt x="498" y="529"/>
                </a:lnTo>
                <a:lnTo>
                  <a:pt x="496" y="528"/>
                </a:lnTo>
                <a:lnTo>
                  <a:pt x="494" y="528"/>
                </a:lnTo>
                <a:lnTo>
                  <a:pt x="492" y="527"/>
                </a:lnTo>
                <a:lnTo>
                  <a:pt x="490" y="527"/>
                </a:lnTo>
                <a:lnTo>
                  <a:pt x="488" y="528"/>
                </a:lnTo>
                <a:lnTo>
                  <a:pt x="485" y="528"/>
                </a:lnTo>
                <a:lnTo>
                  <a:pt x="483" y="529"/>
                </a:lnTo>
                <a:lnTo>
                  <a:pt x="481" y="530"/>
                </a:lnTo>
                <a:lnTo>
                  <a:pt x="478" y="531"/>
                </a:lnTo>
                <a:lnTo>
                  <a:pt x="476" y="532"/>
                </a:lnTo>
                <a:lnTo>
                  <a:pt x="473" y="534"/>
                </a:lnTo>
                <a:lnTo>
                  <a:pt x="468" y="538"/>
                </a:lnTo>
                <a:lnTo>
                  <a:pt x="462" y="543"/>
                </a:lnTo>
                <a:lnTo>
                  <a:pt x="456" y="549"/>
                </a:lnTo>
                <a:lnTo>
                  <a:pt x="450" y="556"/>
                </a:lnTo>
                <a:lnTo>
                  <a:pt x="444" y="564"/>
                </a:lnTo>
                <a:lnTo>
                  <a:pt x="437" y="574"/>
                </a:lnTo>
                <a:lnTo>
                  <a:pt x="422" y="595"/>
                </a:lnTo>
                <a:lnTo>
                  <a:pt x="407" y="622"/>
                </a:lnTo>
                <a:moveTo>
                  <a:pt x="553" y="706"/>
                </a:moveTo>
                <a:lnTo>
                  <a:pt x="540" y="729"/>
                </a:lnTo>
                <a:lnTo>
                  <a:pt x="526" y="749"/>
                </a:lnTo>
                <a:lnTo>
                  <a:pt x="512" y="768"/>
                </a:lnTo>
                <a:lnTo>
                  <a:pt x="498" y="784"/>
                </a:lnTo>
                <a:lnTo>
                  <a:pt x="484" y="799"/>
                </a:lnTo>
                <a:lnTo>
                  <a:pt x="470" y="811"/>
                </a:lnTo>
                <a:lnTo>
                  <a:pt x="455" y="822"/>
                </a:lnTo>
                <a:lnTo>
                  <a:pt x="441" y="831"/>
                </a:lnTo>
                <a:lnTo>
                  <a:pt x="434" y="835"/>
                </a:lnTo>
                <a:lnTo>
                  <a:pt x="426" y="838"/>
                </a:lnTo>
                <a:lnTo>
                  <a:pt x="419" y="840"/>
                </a:lnTo>
                <a:lnTo>
                  <a:pt x="412" y="843"/>
                </a:lnTo>
                <a:lnTo>
                  <a:pt x="405" y="844"/>
                </a:lnTo>
                <a:lnTo>
                  <a:pt x="398" y="845"/>
                </a:lnTo>
                <a:lnTo>
                  <a:pt x="390" y="846"/>
                </a:lnTo>
                <a:lnTo>
                  <a:pt x="383" y="846"/>
                </a:lnTo>
                <a:lnTo>
                  <a:pt x="376" y="846"/>
                </a:lnTo>
                <a:lnTo>
                  <a:pt x="369" y="845"/>
                </a:lnTo>
                <a:lnTo>
                  <a:pt x="362" y="844"/>
                </a:lnTo>
                <a:lnTo>
                  <a:pt x="355" y="842"/>
                </a:lnTo>
                <a:lnTo>
                  <a:pt x="348" y="840"/>
                </a:lnTo>
                <a:lnTo>
                  <a:pt x="341" y="837"/>
                </a:lnTo>
                <a:lnTo>
                  <a:pt x="333" y="834"/>
                </a:lnTo>
                <a:lnTo>
                  <a:pt x="326" y="830"/>
                </a:lnTo>
                <a:lnTo>
                  <a:pt x="319" y="825"/>
                </a:lnTo>
                <a:lnTo>
                  <a:pt x="312" y="821"/>
                </a:lnTo>
                <a:lnTo>
                  <a:pt x="306" y="816"/>
                </a:lnTo>
                <a:lnTo>
                  <a:pt x="301" y="811"/>
                </a:lnTo>
                <a:lnTo>
                  <a:pt x="295" y="806"/>
                </a:lnTo>
                <a:lnTo>
                  <a:pt x="290" y="800"/>
                </a:lnTo>
                <a:lnTo>
                  <a:pt x="286" y="794"/>
                </a:lnTo>
                <a:lnTo>
                  <a:pt x="282" y="788"/>
                </a:lnTo>
                <a:lnTo>
                  <a:pt x="279" y="782"/>
                </a:lnTo>
                <a:lnTo>
                  <a:pt x="276" y="776"/>
                </a:lnTo>
                <a:lnTo>
                  <a:pt x="273" y="769"/>
                </a:lnTo>
                <a:lnTo>
                  <a:pt x="271" y="762"/>
                </a:lnTo>
                <a:lnTo>
                  <a:pt x="270" y="755"/>
                </a:lnTo>
                <a:lnTo>
                  <a:pt x="268" y="748"/>
                </a:lnTo>
                <a:lnTo>
                  <a:pt x="268" y="740"/>
                </a:lnTo>
                <a:lnTo>
                  <a:pt x="267" y="732"/>
                </a:lnTo>
                <a:lnTo>
                  <a:pt x="268" y="724"/>
                </a:lnTo>
                <a:lnTo>
                  <a:pt x="268" y="716"/>
                </a:lnTo>
                <a:lnTo>
                  <a:pt x="271" y="698"/>
                </a:lnTo>
                <a:lnTo>
                  <a:pt x="275" y="680"/>
                </a:lnTo>
                <a:lnTo>
                  <a:pt x="281" y="661"/>
                </a:lnTo>
                <a:lnTo>
                  <a:pt x="289" y="640"/>
                </a:lnTo>
                <a:lnTo>
                  <a:pt x="298" y="619"/>
                </a:lnTo>
                <a:lnTo>
                  <a:pt x="309" y="597"/>
                </a:lnTo>
                <a:lnTo>
                  <a:pt x="322" y="574"/>
                </a:lnTo>
                <a:lnTo>
                  <a:pt x="335" y="552"/>
                </a:lnTo>
                <a:lnTo>
                  <a:pt x="349" y="531"/>
                </a:lnTo>
                <a:lnTo>
                  <a:pt x="363" y="513"/>
                </a:lnTo>
                <a:lnTo>
                  <a:pt x="376" y="496"/>
                </a:lnTo>
                <a:lnTo>
                  <a:pt x="390" y="482"/>
                </a:lnTo>
                <a:lnTo>
                  <a:pt x="404" y="469"/>
                </a:lnTo>
                <a:lnTo>
                  <a:pt x="418" y="458"/>
                </a:lnTo>
                <a:lnTo>
                  <a:pt x="432" y="449"/>
                </a:lnTo>
                <a:lnTo>
                  <a:pt x="439" y="445"/>
                </a:lnTo>
                <a:lnTo>
                  <a:pt x="446" y="441"/>
                </a:lnTo>
                <a:lnTo>
                  <a:pt x="454" y="438"/>
                </a:lnTo>
                <a:lnTo>
                  <a:pt x="461" y="436"/>
                </a:lnTo>
                <a:lnTo>
                  <a:pt x="468" y="434"/>
                </a:lnTo>
                <a:lnTo>
                  <a:pt x="475" y="433"/>
                </a:lnTo>
                <a:lnTo>
                  <a:pt x="482" y="432"/>
                </a:lnTo>
                <a:lnTo>
                  <a:pt x="489" y="432"/>
                </a:lnTo>
                <a:lnTo>
                  <a:pt x="497" y="432"/>
                </a:lnTo>
                <a:lnTo>
                  <a:pt x="504" y="433"/>
                </a:lnTo>
                <a:lnTo>
                  <a:pt x="511" y="434"/>
                </a:lnTo>
                <a:lnTo>
                  <a:pt x="518" y="436"/>
                </a:lnTo>
                <a:lnTo>
                  <a:pt x="525" y="438"/>
                </a:lnTo>
                <a:lnTo>
                  <a:pt x="532" y="441"/>
                </a:lnTo>
                <a:lnTo>
                  <a:pt x="539" y="444"/>
                </a:lnTo>
                <a:lnTo>
                  <a:pt x="547" y="448"/>
                </a:lnTo>
                <a:lnTo>
                  <a:pt x="560" y="457"/>
                </a:lnTo>
                <a:lnTo>
                  <a:pt x="572" y="467"/>
                </a:lnTo>
                <a:lnTo>
                  <a:pt x="583" y="478"/>
                </a:lnTo>
                <a:lnTo>
                  <a:pt x="591" y="490"/>
                </a:lnTo>
                <a:lnTo>
                  <a:pt x="598" y="502"/>
                </a:lnTo>
                <a:lnTo>
                  <a:pt x="603" y="516"/>
                </a:lnTo>
                <a:lnTo>
                  <a:pt x="606" y="531"/>
                </a:lnTo>
                <a:lnTo>
                  <a:pt x="607" y="546"/>
                </a:lnTo>
                <a:lnTo>
                  <a:pt x="606" y="563"/>
                </a:lnTo>
                <a:lnTo>
                  <a:pt x="604" y="581"/>
                </a:lnTo>
                <a:lnTo>
                  <a:pt x="600" y="599"/>
                </a:lnTo>
                <a:lnTo>
                  <a:pt x="594" y="619"/>
                </a:lnTo>
                <a:lnTo>
                  <a:pt x="587" y="639"/>
                </a:lnTo>
                <a:lnTo>
                  <a:pt x="577" y="661"/>
                </a:lnTo>
                <a:lnTo>
                  <a:pt x="553" y="706"/>
                </a:lnTo>
                <a:moveTo>
                  <a:pt x="679" y="207"/>
                </a:moveTo>
                <a:lnTo>
                  <a:pt x="82" y="689"/>
                </a:lnTo>
                <a:lnTo>
                  <a:pt x="0" y="641"/>
                </a:lnTo>
                <a:lnTo>
                  <a:pt x="596" y="159"/>
                </a:lnTo>
                <a:lnTo>
                  <a:pt x="679" y="20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26" name=""/>
          <p:cNvSpPr/>
          <p:nvPr/>
        </p:nvSpPr>
        <p:spPr>
          <a:xfrm>
            <a:off x="9391680" y="1703520"/>
            <a:ext cx="254880" cy="203040"/>
          </a:xfrm>
          <a:custGeom>
            <a:avLst/>
            <a:gdLst/>
            <a:ahLst/>
            <a:rect l="0" t="0" r="r" b="b"/>
            <a:pathLst>
              <a:path w="708" h="564">
                <a:moveTo>
                  <a:pt x="627" y="347"/>
                </a:moveTo>
                <a:lnTo>
                  <a:pt x="614" y="354"/>
                </a:lnTo>
                <a:lnTo>
                  <a:pt x="600" y="361"/>
                </a:lnTo>
                <a:lnTo>
                  <a:pt x="586" y="366"/>
                </a:lnTo>
                <a:lnTo>
                  <a:pt x="573" y="370"/>
                </a:lnTo>
                <a:lnTo>
                  <a:pt x="559" y="372"/>
                </a:lnTo>
                <a:lnTo>
                  <a:pt x="546" y="374"/>
                </a:lnTo>
                <a:lnTo>
                  <a:pt x="533" y="374"/>
                </a:lnTo>
                <a:lnTo>
                  <a:pt x="519" y="374"/>
                </a:lnTo>
                <a:lnTo>
                  <a:pt x="507" y="372"/>
                </a:lnTo>
                <a:lnTo>
                  <a:pt x="494" y="369"/>
                </a:lnTo>
                <a:lnTo>
                  <a:pt x="482" y="365"/>
                </a:lnTo>
                <a:lnTo>
                  <a:pt x="469" y="359"/>
                </a:lnTo>
                <a:lnTo>
                  <a:pt x="458" y="353"/>
                </a:lnTo>
                <a:lnTo>
                  <a:pt x="446" y="346"/>
                </a:lnTo>
                <a:lnTo>
                  <a:pt x="435" y="337"/>
                </a:lnTo>
                <a:lnTo>
                  <a:pt x="424" y="327"/>
                </a:lnTo>
                <a:lnTo>
                  <a:pt x="421" y="329"/>
                </a:lnTo>
                <a:lnTo>
                  <a:pt x="426" y="344"/>
                </a:lnTo>
                <a:lnTo>
                  <a:pt x="429" y="359"/>
                </a:lnTo>
                <a:lnTo>
                  <a:pt x="432" y="373"/>
                </a:lnTo>
                <a:lnTo>
                  <a:pt x="433" y="387"/>
                </a:lnTo>
                <a:lnTo>
                  <a:pt x="432" y="401"/>
                </a:lnTo>
                <a:lnTo>
                  <a:pt x="430" y="415"/>
                </a:lnTo>
                <a:lnTo>
                  <a:pt x="428" y="428"/>
                </a:lnTo>
                <a:lnTo>
                  <a:pt x="423" y="441"/>
                </a:lnTo>
                <a:lnTo>
                  <a:pt x="421" y="447"/>
                </a:lnTo>
                <a:lnTo>
                  <a:pt x="418" y="454"/>
                </a:lnTo>
                <a:lnTo>
                  <a:pt x="415" y="460"/>
                </a:lnTo>
                <a:lnTo>
                  <a:pt x="411" y="466"/>
                </a:lnTo>
                <a:lnTo>
                  <a:pt x="403" y="477"/>
                </a:lnTo>
                <a:lnTo>
                  <a:pt x="393" y="488"/>
                </a:lnTo>
                <a:lnTo>
                  <a:pt x="382" y="499"/>
                </a:lnTo>
                <a:lnTo>
                  <a:pt x="370" y="509"/>
                </a:lnTo>
                <a:lnTo>
                  <a:pt x="356" y="519"/>
                </a:lnTo>
                <a:lnTo>
                  <a:pt x="341" y="528"/>
                </a:lnTo>
                <a:lnTo>
                  <a:pt x="320" y="539"/>
                </a:lnTo>
                <a:lnTo>
                  <a:pt x="299" y="549"/>
                </a:lnTo>
                <a:lnTo>
                  <a:pt x="278" y="556"/>
                </a:lnTo>
                <a:lnTo>
                  <a:pt x="257" y="561"/>
                </a:lnTo>
                <a:lnTo>
                  <a:pt x="246" y="562"/>
                </a:lnTo>
                <a:lnTo>
                  <a:pt x="236" y="563"/>
                </a:lnTo>
                <a:lnTo>
                  <a:pt x="226" y="564"/>
                </a:lnTo>
                <a:lnTo>
                  <a:pt x="215" y="564"/>
                </a:lnTo>
                <a:lnTo>
                  <a:pt x="205" y="563"/>
                </a:lnTo>
                <a:lnTo>
                  <a:pt x="195" y="562"/>
                </a:lnTo>
                <a:lnTo>
                  <a:pt x="185" y="560"/>
                </a:lnTo>
                <a:lnTo>
                  <a:pt x="175" y="558"/>
                </a:lnTo>
                <a:lnTo>
                  <a:pt x="165" y="555"/>
                </a:lnTo>
                <a:lnTo>
                  <a:pt x="155" y="551"/>
                </a:lnTo>
                <a:lnTo>
                  <a:pt x="146" y="548"/>
                </a:lnTo>
                <a:lnTo>
                  <a:pt x="137" y="543"/>
                </a:lnTo>
                <a:lnTo>
                  <a:pt x="128" y="538"/>
                </a:lnTo>
                <a:lnTo>
                  <a:pt x="119" y="533"/>
                </a:lnTo>
                <a:lnTo>
                  <a:pt x="111" y="527"/>
                </a:lnTo>
                <a:lnTo>
                  <a:pt x="103" y="521"/>
                </a:lnTo>
                <a:lnTo>
                  <a:pt x="87" y="507"/>
                </a:lnTo>
                <a:lnTo>
                  <a:pt x="72" y="490"/>
                </a:lnTo>
                <a:lnTo>
                  <a:pt x="59" y="472"/>
                </a:lnTo>
                <a:lnTo>
                  <a:pt x="46" y="451"/>
                </a:lnTo>
                <a:lnTo>
                  <a:pt x="35" y="432"/>
                </a:lnTo>
                <a:lnTo>
                  <a:pt x="26" y="413"/>
                </a:lnTo>
                <a:lnTo>
                  <a:pt x="18" y="395"/>
                </a:lnTo>
                <a:lnTo>
                  <a:pt x="12" y="376"/>
                </a:lnTo>
                <a:lnTo>
                  <a:pt x="7" y="358"/>
                </a:lnTo>
                <a:lnTo>
                  <a:pt x="3" y="340"/>
                </a:lnTo>
                <a:lnTo>
                  <a:pt x="1" y="322"/>
                </a:lnTo>
                <a:lnTo>
                  <a:pt x="0" y="305"/>
                </a:lnTo>
                <a:lnTo>
                  <a:pt x="104" y="245"/>
                </a:lnTo>
                <a:lnTo>
                  <a:pt x="103" y="263"/>
                </a:lnTo>
                <a:lnTo>
                  <a:pt x="104" y="282"/>
                </a:lnTo>
                <a:lnTo>
                  <a:pt x="105" y="291"/>
                </a:lnTo>
                <a:lnTo>
                  <a:pt x="106" y="300"/>
                </a:lnTo>
                <a:lnTo>
                  <a:pt x="107" y="309"/>
                </a:lnTo>
                <a:lnTo>
                  <a:pt x="109" y="318"/>
                </a:lnTo>
                <a:lnTo>
                  <a:pt x="111" y="327"/>
                </a:lnTo>
                <a:lnTo>
                  <a:pt x="113" y="335"/>
                </a:lnTo>
                <a:lnTo>
                  <a:pt x="116" y="344"/>
                </a:lnTo>
                <a:lnTo>
                  <a:pt x="119" y="352"/>
                </a:lnTo>
                <a:lnTo>
                  <a:pt x="122" y="360"/>
                </a:lnTo>
                <a:lnTo>
                  <a:pt x="125" y="368"/>
                </a:lnTo>
                <a:lnTo>
                  <a:pt x="129" y="375"/>
                </a:lnTo>
                <a:lnTo>
                  <a:pt x="133" y="382"/>
                </a:lnTo>
                <a:lnTo>
                  <a:pt x="140" y="393"/>
                </a:lnTo>
                <a:lnTo>
                  <a:pt x="147" y="403"/>
                </a:lnTo>
                <a:lnTo>
                  <a:pt x="154" y="412"/>
                </a:lnTo>
                <a:lnTo>
                  <a:pt x="162" y="419"/>
                </a:lnTo>
                <a:lnTo>
                  <a:pt x="166" y="423"/>
                </a:lnTo>
                <a:lnTo>
                  <a:pt x="170" y="426"/>
                </a:lnTo>
                <a:lnTo>
                  <a:pt x="174" y="428"/>
                </a:lnTo>
                <a:lnTo>
                  <a:pt x="178" y="431"/>
                </a:lnTo>
                <a:lnTo>
                  <a:pt x="183" y="433"/>
                </a:lnTo>
                <a:lnTo>
                  <a:pt x="187" y="435"/>
                </a:lnTo>
                <a:lnTo>
                  <a:pt x="192" y="437"/>
                </a:lnTo>
                <a:lnTo>
                  <a:pt x="196" y="438"/>
                </a:lnTo>
                <a:lnTo>
                  <a:pt x="201" y="439"/>
                </a:lnTo>
                <a:lnTo>
                  <a:pt x="206" y="440"/>
                </a:lnTo>
                <a:lnTo>
                  <a:pt x="210" y="441"/>
                </a:lnTo>
                <a:lnTo>
                  <a:pt x="215" y="441"/>
                </a:lnTo>
                <a:lnTo>
                  <a:pt x="220" y="441"/>
                </a:lnTo>
                <a:lnTo>
                  <a:pt x="225" y="440"/>
                </a:lnTo>
                <a:lnTo>
                  <a:pt x="231" y="439"/>
                </a:lnTo>
                <a:lnTo>
                  <a:pt x="236" y="438"/>
                </a:lnTo>
                <a:lnTo>
                  <a:pt x="247" y="435"/>
                </a:lnTo>
                <a:lnTo>
                  <a:pt x="258" y="431"/>
                </a:lnTo>
                <a:lnTo>
                  <a:pt x="270" y="426"/>
                </a:lnTo>
                <a:lnTo>
                  <a:pt x="282" y="419"/>
                </a:lnTo>
                <a:lnTo>
                  <a:pt x="294" y="412"/>
                </a:lnTo>
                <a:lnTo>
                  <a:pt x="304" y="405"/>
                </a:lnTo>
                <a:lnTo>
                  <a:pt x="313" y="397"/>
                </a:lnTo>
                <a:lnTo>
                  <a:pt x="320" y="388"/>
                </a:lnTo>
                <a:lnTo>
                  <a:pt x="326" y="380"/>
                </a:lnTo>
                <a:lnTo>
                  <a:pt x="332" y="371"/>
                </a:lnTo>
                <a:lnTo>
                  <a:pt x="335" y="361"/>
                </a:lnTo>
                <a:lnTo>
                  <a:pt x="338" y="351"/>
                </a:lnTo>
                <a:lnTo>
                  <a:pt x="340" y="341"/>
                </a:lnTo>
                <a:lnTo>
                  <a:pt x="340" y="330"/>
                </a:lnTo>
                <a:lnTo>
                  <a:pt x="339" y="319"/>
                </a:lnTo>
                <a:lnTo>
                  <a:pt x="337" y="308"/>
                </a:lnTo>
                <a:lnTo>
                  <a:pt x="333" y="296"/>
                </a:lnTo>
                <a:lnTo>
                  <a:pt x="328" y="284"/>
                </a:lnTo>
                <a:lnTo>
                  <a:pt x="323" y="271"/>
                </a:lnTo>
                <a:lnTo>
                  <a:pt x="316" y="258"/>
                </a:lnTo>
                <a:lnTo>
                  <a:pt x="297" y="225"/>
                </a:lnTo>
                <a:lnTo>
                  <a:pt x="382" y="176"/>
                </a:lnTo>
                <a:lnTo>
                  <a:pt x="400" y="207"/>
                </a:lnTo>
                <a:lnTo>
                  <a:pt x="407" y="219"/>
                </a:lnTo>
                <a:lnTo>
                  <a:pt x="414" y="229"/>
                </a:lnTo>
                <a:lnTo>
                  <a:pt x="422" y="238"/>
                </a:lnTo>
                <a:lnTo>
                  <a:pt x="429" y="246"/>
                </a:lnTo>
                <a:lnTo>
                  <a:pt x="437" y="253"/>
                </a:lnTo>
                <a:lnTo>
                  <a:pt x="442" y="256"/>
                </a:lnTo>
                <a:lnTo>
                  <a:pt x="446" y="259"/>
                </a:lnTo>
                <a:lnTo>
                  <a:pt x="450" y="261"/>
                </a:lnTo>
                <a:lnTo>
                  <a:pt x="454" y="264"/>
                </a:lnTo>
                <a:lnTo>
                  <a:pt x="459" y="266"/>
                </a:lnTo>
                <a:lnTo>
                  <a:pt x="463" y="267"/>
                </a:lnTo>
                <a:lnTo>
                  <a:pt x="468" y="269"/>
                </a:lnTo>
                <a:lnTo>
                  <a:pt x="472" y="270"/>
                </a:lnTo>
                <a:lnTo>
                  <a:pt x="477" y="271"/>
                </a:lnTo>
                <a:lnTo>
                  <a:pt x="481" y="271"/>
                </a:lnTo>
                <a:lnTo>
                  <a:pt x="486" y="272"/>
                </a:lnTo>
                <a:lnTo>
                  <a:pt x="491" y="272"/>
                </a:lnTo>
                <a:lnTo>
                  <a:pt x="496" y="271"/>
                </a:lnTo>
                <a:lnTo>
                  <a:pt x="501" y="271"/>
                </a:lnTo>
                <a:lnTo>
                  <a:pt x="506" y="270"/>
                </a:lnTo>
                <a:lnTo>
                  <a:pt x="511" y="269"/>
                </a:lnTo>
                <a:lnTo>
                  <a:pt x="521" y="266"/>
                </a:lnTo>
                <a:lnTo>
                  <a:pt x="531" y="261"/>
                </a:lnTo>
                <a:lnTo>
                  <a:pt x="541" y="256"/>
                </a:lnTo>
                <a:lnTo>
                  <a:pt x="549" y="251"/>
                </a:lnTo>
                <a:lnTo>
                  <a:pt x="556" y="246"/>
                </a:lnTo>
                <a:lnTo>
                  <a:pt x="562" y="241"/>
                </a:lnTo>
                <a:lnTo>
                  <a:pt x="567" y="235"/>
                </a:lnTo>
                <a:lnTo>
                  <a:pt x="570" y="233"/>
                </a:lnTo>
                <a:lnTo>
                  <a:pt x="572" y="230"/>
                </a:lnTo>
                <a:lnTo>
                  <a:pt x="574" y="227"/>
                </a:lnTo>
                <a:lnTo>
                  <a:pt x="575" y="224"/>
                </a:lnTo>
                <a:lnTo>
                  <a:pt x="577" y="221"/>
                </a:lnTo>
                <a:lnTo>
                  <a:pt x="578" y="218"/>
                </a:lnTo>
                <a:lnTo>
                  <a:pt x="580" y="214"/>
                </a:lnTo>
                <a:lnTo>
                  <a:pt x="581" y="211"/>
                </a:lnTo>
                <a:lnTo>
                  <a:pt x="582" y="208"/>
                </a:lnTo>
                <a:lnTo>
                  <a:pt x="582" y="205"/>
                </a:lnTo>
                <a:lnTo>
                  <a:pt x="583" y="202"/>
                </a:lnTo>
                <a:lnTo>
                  <a:pt x="583" y="198"/>
                </a:lnTo>
                <a:lnTo>
                  <a:pt x="583" y="195"/>
                </a:lnTo>
                <a:lnTo>
                  <a:pt x="583" y="192"/>
                </a:lnTo>
                <a:lnTo>
                  <a:pt x="583" y="188"/>
                </a:lnTo>
                <a:lnTo>
                  <a:pt x="582" y="185"/>
                </a:lnTo>
                <a:lnTo>
                  <a:pt x="582" y="181"/>
                </a:lnTo>
                <a:lnTo>
                  <a:pt x="581" y="178"/>
                </a:lnTo>
                <a:lnTo>
                  <a:pt x="579" y="171"/>
                </a:lnTo>
                <a:lnTo>
                  <a:pt x="576" y="164"/>
                </a:lnTo>
                <a:lnTo>
                  <a:pt x="572" y="157"/>
                </a:lnTo>
                <a:lnTo>
                  <a:pt x="569" y="151"/>
                </a:lnTo>
                <a:lnTo>
                  <a:pt x="565" y="146"/>
                </a:lnTo>
                <a:lnTo>
                  <a:pt x="561" y="141"/>
                </a:lnTo>
                <a:lnTo>
                  <a:pt x="557" y="136"/>
                </a:lnTo>
                <a:lnTo>
                  <a:pt x="548" y="126"/>
                </a:lnTo>
                <a:lnTo>
                  <a:pt x="537" y="118"/>
                </a:lnTo>
                <a:lnTo>
                  <a:pt x="526" y="110"/>
                </a:lnTo>
                <a:lnTo>
                  <a:pt x="514" y="103"/>
                </a:lnTo>
                <a:lnTo>
                  <a:pt x="500" y="96"/>
                </a:lnTo>
                <a:lnTo>
                  <a:pt x="485" y="90"/>
                </a:lnTo>
                <a:lnTo>
                  <a:pt x="528" y="0"/>
                </a:lnTo>
                <a:lnTo>
                  <a:pt x="552" y="7"/>
                </a:lnTo>
                <a:lnTo>
                  <a:pt x="563" y="11"/>
                </a:lnTo>
                <a:lnTo>
                  <a:pt x="574" y="16"/>
                </a:lnTo>
                <a:lnTo>
                  <a:pt x="584" y="21"/>
                </a:lnTo>
                <a:lnTo>
                  <a:pt x="594" y="27"/>
                </a:lnTo>
                <a:lnTo>
                  <a:pt x="604" y="33"/>
                </a:lnTo>
                <a:lnTo>
                  <a:pt x="614" y="39"/>
                </a:lnTo>
                <a:lnTo>
                  <a:pt x="623" y="47"/>
                </a:lnTo>
                <a:lnTo>
                  <a:pt x="631" y="55"/>
                </a:lnTo>
                <a:lnTo>
                  <a:pt x="640" y="63"/>
                </a:lnTo>
                <a:lnTo>
                  <a:pt x="648" y="72"/>
                </a:lnTo>
                <a:lnTo>
                  <a:pt x="663" y="91"/>
                </a:lnTo>
                <a:lnTo>
                  <a:pt x="676" y="112"/>
                </a:lnTo>
                <a:lnTo>
                  <a:pt x="686" y="130"/>
                </a:lnTo>
                <a:lnTo>
                  <a:pt x="694" y="148"/>
                </a:lnTo>
                <a:lnTo>
                  <a:pt x="700" y="165"/>
                </a:lnTo>
                <a:lnTo>
                  <a:pt x="704" y="182"/>
                </a:lnTo>
                <a:lnTo>
                  <a:pt x="707" y="199"/>
                </a:lnTo>
                <a:lnTo>
                  <a:pt x="708" y="207"/>
                </a:lnTo>
                <a:lnTo>
                  <a:pt x="708" y="216"/>
                </a:lnTo>
                <a:lnTo>
                  <a:pt x="708" y="224"/>
                </a:lnTo>
                <a:lnTo>
                  <a:pt x="707" y="232"/>
                </a:lnTo>
                <a:lnTo>
                  <a:pt x="706" y="240"/>
                </a:lnTo>
                <a:lnTo>
                  <a:pt x="705" y="248"/>
                </a:lnTo>
                <a:lnTo>
                  <a:pt x="703" y="255"/>
                </a:lnTo>
                <a:lnTo>
                  <a:pt x="701" y="263"/>
                </a:lnTo>
                <a:lnTo>
                  <a:pt x="698" y="270"/>
                </a:lnTo>
                <a:lnTo>
                  <a:pt x="695" y="277"/>
                </a:lnTo>
                <a:lnTo>
                  <a:pt x="692" y="284"/>
                </a:lnTo>
                <a:lnTo>
                  <a:pt x="688" y="291"/>
                </a:lnTo>
                <a:lnTo>
                  <a:pt x="684" y="297"/>
                </a:lnTo>
                <a:lnTo>
                  <a:pt x="679" y="304"/>
                </a:lnTo>
                <a:lnTo>
                  <a:pt x="674" y="310"/>
                </a:lnTo>
                <a:lnTo>
                  <a:pt x="669" y="316"/>
                </a:lnTo>
                <a:lnTo>
                  <a:pt x="663" y="321"/>
                </a:lnTo>
                <a:lnTo>
                  <a:pt x="657" y="327"/>
                </a:lnTo>
                <a:lnTo>
                  <a:pt x="643" y="337"/>
                </a:lnTo>
                <a:lnTo>
                  <a:pt x="627" y="34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27" name=""/>
          <p:cNvSpPr/>
          <p:nvPr/>
        </p:nvSpPr>
        <p:spPr>
          <a:xfrm>
            <a:off x="9485640" y="1858320"/>
            <a:ext cx="240480" cy="185400"/>
          </a:xfrm>
          <a:custGeom>
            <a:avLst/>
            <a:gdLst/>
            <a:ahLst/>
            <a:rect l="0" t="0" r="r" b="b"/>
            <a:pathLst>
              <a:path w="668" h="515">
                <a:moveTo>
                  <a:pt x="425" y="416"/>
                </a:moveTo>
                <a:lnTo>
                  <a:pt x="385" y="438"/>
                </a:lnTo>
                <a:lnTo>
                  <a:pt x="347" y="457"/>
                </a:lnTo>
                <a:lnTo>
                  <a:pt x="311" y="474"/>
                </a:lnTo>
                <a:lnTo>
                  <a:pt x="278" y="488"/>
                </a:lnTo>
                <a:lnTo>
                  <a:pt x="246" y="499"/>
                </a:lnTo>
                <a:lnTo>
                  <a:pt x="217" y="507"/>
                </a:lnTo>
                <a:lnTo>
                  <a:pt x="190" y="512"/>
                </a:lnTo>
                <a:lnTo>
                  <a:pt x="178" y="514"/>
                </a:lnTo>
                <a:lnTo>
                  <a:pt x="166" y="514"/>
                </a:lnTo>
                <a:lnTo>
                  <a:pt x="154" y="515"/>
                </a:lnTo>
                <a:lnTo>
                  <a:pt x="143" y="514"/>
                </a:lnTo>
                <a:lnTo>
                  <a:pt x="132" y="513"/>
                </a:lnTo>
                <a:lnTo>
                  <a:pt x="122" y="511"/>
                </a:lnTo>
                <a:lnTo>
                  <a:pt x="111" y="509"/>
                </a:lnTo>
                <a:lnTo>
                  <a:pt x="102" y="505"/>
                </a:lnTo>
                <a:lnTo>
                  <a:pt x="92" y="501"/>
                </a:lnTo>
                <a:lnTo>
                  <a:pt x="83" y="497"/>
                </a:lnTo>
                <a:lnTo>
                  <a:pt x="74" y="491"/>
                </a:lnTo>
                <a:lnTo>
                  <a:pt x="66" y="485"/>
                </a:lnTo>
                <a:lnTo>
                  <a:pt x="58" y="479"/>
                </a:lnTo>
                <a:lnTo>
                  <a:pt x="50" y="471"/>
                </a:lnTo>
                <a:lnTo>
                  <a:pt x="43" y="463"/>
                </a:lnTo>
                <a:lnTo>
                  <a:pt x="36" y="454"/>
                </a:lnTo>
                <a:lnTo>
                  <a:pt x="30" y="445"/>
                </a:lnTo>
                <a:lnTo>
                  <a:pt x="23" y="435"/>
                </a:lnTo>
                <a:lnTo>
                  <a:pt x="18" y="424"/>
                </a:lnTo>
                <a:lnTo>
                  <a:pt x="13" y="414"/>
                </a:lnTo>
                <a:lnTo>
                  <a:pt x="9" y="403"/>
                </a:lnTo>
                <a:lnTo>
                  <a:pt x="5" y="393"/>
                </a:lnTo>
                <a:lnTo>
                  <a:pt x="3" y="383"/>
                </a:lnTo>
                <a:lnTo>
                  <a:pt x="1" y="372"/>
                </a:lnTo>
                <a:lnTo>
                  <a:pt x="0" y="362"/>
                </a:lnTo>
                <a:lnTo>
                  <a:pt x="0" y="352"/>
                </a:lnTo>
                <a:lnTo>
                  <a:pt x="1" y="342"/>
                </a:lnTo>
                <a:lnTo>
                  <a:pt x="2" y="332"/>
                </a:lnTo>
                <a:lnTo>
                  <a:pt x="4" y="322"/>
                </a:lnTo>
                <a:lnTo>
                  <a:pt x="7" y="312"/>
                </a:lnTo>
                <a:lnTo>
                  <a:pt x="11" y="302"/>
                </a:lnTo>
                <a:lnTo>
                  <a:pt x="15" y="292"/>
                </a:lnTo>
                <a:lnTo>
                  <a:pt x="21" y="282"/>
                </a:lnTo>
                <a:lnTo>
                  <a:pt x="27" y="272"/>
                </a:lnTo>
                <a:lnTo>
                  <a:pt x="33" y="262"/>
                </a:lnTo>
                <a:lnTo>
                  <a:pt x="41" y="252"/>
                </a:lnTo>
                <a:lnTo>
                  <a:pt x="59" y="231"/>
                </a:lnTo>
                <a:lnTo>
                  <a:pt x="81" y="211"/>
                </a:lnTo>
                <a:lnTo>
                  <a:pt x="106" y="189"/>
                </a:lnTo>
                <a:lnTo>
                  <a:pt x="135" y="167"/>
                </a:lnTo>
                <a:lnTo>
                  <a:pt x="167" y="145"/>
                </a:lnTo>
                <a:lnTo>
                  <a:pt x="203" y="122"/>
                </a:lnTo>
                <a:lnTo>
                  <a:pt x="242" y="99"/>
                </a:lnTo>
                <a:lnTo>
                  <a:pt x="281" y="77"/>
                </a:lnTo>
                <a:lnTo>
                  <a:pt x="319" y="57"/>
                </a:lnTo>
                <a:lnTo>
                  <a:pt x="355" y="41"/>
                </a:lnTo>
                <a:lnTo>
                  <a:pt x="388" y="27"/>
                </a:lnTo>
                <a:lnTo>
                  <a:pt x="419" y="16"/>
                </a:lnTo>
                <a:lnTo>
                  <a:pt x="449" y="8"/>
                </a:lnTo>
                <a:lnTo>
                  <a:pt x="476" y="3"/>
                </a:lnTo>
                <a:lnTo>
                  <a:pt x="488" y="1"/>
                </a:lnTo>
                <a:lnTo>
                  <a:pt x="501" y="0"/>
                </a:lnTo>
                <a:lnTo>
                  <a:pt x="512" y="0"/>
                </a:lnTo>
                <a:lnTo>
                  <a:pt x="524" y="1"/>
                </a:lnTo>
                <a:lnTo>
                  <a:pt x="535" y="2"/>
                </a:lnTo>
                <a:lnTo>
                  <a:pt x="546" y="4"/>
                </a:lnTo>
                <a:lnTo>
                  <a:pt x="556" y="6"/>
                </a:lnTo>
                <a:lnTo>
                  <a:pt x="566" y="9"/>
                </a:lnTo>
                <a:lnTo>
                  <a:pt x="575" y="13"/>
                </a:lnTo>
                <a:lnTo>
                  <a:pt x="585" y="18"/>
                </a:lnTo>
                <a:lnTo>
                  <a:pt x="593" y="23"/>
                </a:lnTo>
                <a:lnTo>
                  <a:pt x="602" y="29"/>
                </a:lnTo>
                <a:lnTo>
                  <a:pt x="610" y="36"/>
                </a:lnTo>
                <a:lnTo>
                  <a:pt x="617" y="43"/>
                </a:lnTo>
                <a:lnTo>
                  <a:pt x="625" y="51"/>
                </a:lnTo>
                <a:lnTo>
                  <a:pt x="632" y="59"/>
                </a:lnTo>
                <a:lnTo>
                  <a:pt x="638" y="68"/>
                </a:lnTo>
                <a:lnTo>
                  <a:pt x="644" y="78"/>
                </a:lnTo>
                <a:lnTo>
                  <a:pt x="650" y="89"/>
                </a:lnTo>
                <a:lnTo>
                  <a:pt x="655" y="99"/>
                </a:lnTo>
                <a:lnTo>
                  <a:pt x="659" y="109"/>
                </a:lnTo>
                <a:lnTo>
                  <a:pt x="662" y="120"/>
                </a:lnTo>
                <a:lnTo>
                  <a:pt x="665" y="130"/>
                </a:lnTo>
                <a:lnTo>
                  <a:pt x="666" y="140"/>
                </a:lnTo>
                <a:lnTo>
                  <a:pt x="667" y="151"/>
                </a:lnTo>
                <a:lnTo>
                  <a:pt x="668" y="161"/>
                </a:lnTo>
                <a:lnTo>
                  <a:pt x="667" y="171"/>
                </a:lnTo>
                <a:lnTo>
                  <a:pt x="666" y="181"/>
                </a:lnTo>
                <a:lnTo>
                  <a:pt x="664" y="191"/>
                </a:lnTo>
                <a:lnTo>
                  <a:pt x="661" y="201"/>
                </a:lnTo>
                <a:lnTo>
                  <a:pt x="657" y="211"/>
                </a:lnTo>
                <a:lnTo>
                  <a:pt x="653" y="221"/>
                </a:lnTo>
                <a:lnTo>
                  <a:pt x="647" y="231"/>
                </a:lnTo>
                <a:lnTo>
                  <a:pt x="641" y="241"/>
                </a:lnTo>
                <a:lnTo>
                  <a:pt x="635" y="251"/>
                </a:lnTo>
                <a:lnTo>
                  <a:pt x="627" y="261"/>
                </a:lnTo>
                <a:lnTo>
                  <a:pt x="609" y="281"/>
                </a:lnTo>
                <a:lnTo>
                  <a:pt x="587" y="302"/>
                </a:lnTo>
                <a:lnTo>
                  <a:pt x="562" y="324"/>
                </a:lnTo>
                <a:lnTo>
                  <a:pt x="533" y="346"/>
                </a:lnTo>
                <a:lnTo>
                  <a:pt x="501" y="369"/>
                </a:lnTo>
                <a:lnTo>
                  <a:pt x="464" y="392"/>
                </a:lnTo>
                <a:lnTo>
                  <a:pt x="425" y="416"/>
                </a:lnTo>
                <a:moveTo>
                  <a:pt x="304" y="207"/>
                </a:moveTo>
                <a:lnTo>
                  <a:pt x="247" y="241"/>
                </a:lnTo>
                <a:lnTo>
                  <a:pt x="201" y="270"/>
                </a:lnTo>
                <a:lnTo>
                  <a:pt x="165" y="295"/>
                </a:lnTo>
                <a:lnTo>
                  <a:pt x="152" y="306"/>
                </a:lnTo>
                <a:lnTo>
                  <a:pt x="141" y="315"/>
                </a:lnTo>
                <a:lnTo>
                  <a:pt x="132" y="324"/>
                </a:lnTo>
                <a:lnTo>
                  <a:pt x="129" y="328"/>
                </a:lnTo>
                <a:lnTo>
                  <a:pt x="126" y="332"/>
                </a:lnTo>
                <a:lnTo>
                  <a:pt x="123" y="336"/>
                </a:lnTo>
                <a:lnTo>
                  <a:pt x="121" y="341"/>
                </a:lnTo>
                <a:lnTo>
                  <a:pt x="119" y="345"/>
                </a:lnTo>
                <a:lnTo>
                  <a:pt x="117" y="349"/>
                </a:lnTo>
                <a:lnTo>
                  <a:pt x="116" y="353"/>
                </a:lnTo>
                <a:lnTo>
                  <a:pt x="115" y="357"/>
                </a:lnTo>
                <a:lnTo>
                  <a:pt x="115" y="361"/>
                </a:lnTo>
                <a:lnTo>
                  <a:pt x="115" y="365"/>
                </a:lnTo>
                <a:lnTo>
                  <a:pt x="116" y="368"/>
                </a:lnTo>
                <a:lnTo>
                  <a:pt x="117" y="372"/>
                </a:lnTo>
                <a:lnTo>
                  <a:pt x="119" y="376"/>
                </a:lnTo>
                <a:lnTo>
                  <a:pt x="121" y="379"/>
                </a:lnTo>
                <a:lnTo>
                  <a:pt x="122" y="382"/>
                </a:lnTo>
                <a:lnTo>
                  <a:pt x="124" y="384"/>
                </a:lnTo>
                <a:lnTo>
                  <a:pt x="125" y="386"/>
                </a:lnTo>
                <a:lnTo>
                  <a:pt x="127" y="388"/>
                </a:lnTo>
                <a:lnTo>
                  <a:pt x="129" y="390"/>
                </a:lnTo>
                <a:lnTo>
                  <a:pt x="131" y="392"/>
                </a:lnTo>
                <a:lnTo>
                  <a:pt x="133" y="393"/>
                </a:lnTo>
                <a:lnTo>
                  <a:pt x="135" y="395"/>
                </a:lnTo>
                <a:lnTo>
                  <a:pt x="138" y="396"/>
                </a:lnTo>
                <a:lnTo>
                  <a:pt x="140" y="397"/>
                </a:lnTo>
                <a:lnTo>
                  <a:pt x="143" y="398"/>
                </a:lnTo>
                <a:lnTo>
                  <a:pt x="145" y="398"/>
                </a:lnTo>
                <a:lnTo>
                  <a:pt x="148" y="399"/>
                </a:lnTo>
                <a:lnTo>
                  <a:pt x="151" y="399"/>
                </a:lnTo>
                <a:lnTo>
                  <a:pt x="154" y="399"/>
                </a:lnTo>
                <a:lnTo>
                  <a:pt x="157" y="399"/>
                </a:lnTo>
                <a:lnTo>
                  <a:pt x="164" y="399"/>
                </a:lnTo>
                <a:lnTo>
                  <a:pt x="171" y="398"/>
                </a:lnTo>
                <a:lnTo>
                  <a:pt x="179" y="396"/>
                </a:lnTo>
                <a:lnTo>
                  <a:pt x="187" y="394"/>
                </a:lnTo>
                <a:lnTo>
                  <a:pt x="197" y="391"/>
                </a:lnTo>
                <a:lnTo>
                  <a:pt x="207" y="388"/>
                </a:lnTo>
                <a:lnTo>
                  <a:pt x="228" y="379"/>
                </a:lnTo>
                <a:lnTo>
                  <a:pt x="254" y="367"/>
                </a:lnTo>
                <a:lnTo>
                  <a:pt x="285" y="351"/>
                </a:lnTo>
                <a:lnTo>
                  <a:pt x="363" y="308"/>
                </a:lnTo>
                <a:lnTo>
                  <a:pt x="419" y="275"/>
                </a:lnTo>
                <a:lnTo>
                  <a:pt x="464" y="246"/>
                </a:lnTo>
                <a:lnTo>
                  <a:pt x="483" y="233"/>
                </a:lnTo>
                <a:lnTo>
                  <a:pt x="499" y="221"/>
                </a:lnTo>
                <a:lnTo>
                  <a:pt x="513" y="210"/>
                </a:lnTo>
                <a:lnTo>
                  <a:pt x="524" y="200"/>
                </a:lnTo>
                <a:lnTo>
                  <a:pt x="533" y="191"/>
                </a:lnTo>
                <a:lnTo>
                  <a:pt x="537" y="187"/>
                </a:lnTo>
                <a:lnTo>
                  <a:pt x="540" y="182"/>
                </a:lnTo>
                <a:lnTo>
                  <a:pt x="543" y="178"/>
                </a:lnTo>
                <a:lnTo>
                  <a:pt x="545" y="173"/>
                </a:lnTo>
                <a:lnTo>
                  <a:pt x="547" y="169"/>
                </a:lnTo>
                <a:lnTo>
                  <a:pt x="549" y="165"/>
                </a:lnTo>
                <a:lnTo>
                  <a:pt x="550" y="161"/>
                </a:lnTo>
                <a:lnTo>
                  <a:pt x="551" y="157"/>
                </a:lnTo>
                <a:lnTo>
                  <a:pt x="551" y="153"/>
                </a:lnTo>
                <a:lnTo>
                  <a:pt x="551" y="149"/>
                </a:lnTo>
                <a:lnTo>
                  <a:pt x="550" y="145"/>
                </a:lnTo>
                <a:lnTo>
                  <a:pt x="549" y="141"/>
                </a:lnTo>
                <a:lnTo>
                  <a:pt x="548" y="137"/>
                </a:lnTo>
                <a:lnTo>
                  <a:pt x="546" y="134"/>
                </a:lnTo>
                <a:lnTo>
                  <a:pt x="544" y="130"/>
                </a:lnTo>
                <a:lnTo>
                  <a:pt x="541" y="127"/>
                </a:lnTo>
                <a:lnTo>
                  <a:pt x="539" y="124"/>
                </a:lnTo>
                <a:lnTo>
                  <a:pt x="535" y="122"/>
                </a:lnTo>
                <a:lnTo>
                  <a:pt x="532" y="120"/>
                </a:lnTo>
                <a:lnTo>
                  <a:pt x="529" y="118"/>
                </a:lnTo>
                <a:lnTo>
                  <a:pt x="525" y="117"/>
                </a:lnTo>
                <a:lnTo>
                  <a:pt x="521" y="116"/>
                </a:lnTo>
                <a:lnTo>
                  <a:pt x="516" y="115"/>
                </a:lnTo>
                <a:lnTo>
                  <a:pt x="512" y="115"/>
                </a:lnTo>
                <a:lnTo>
                  <a:pt x="507" y="115"/>
                </a:lnTo>
                <a:lnTo>
                  <a:pt x="502" y="115"/>
                </a:lnTo>
                <a:lnTo>
                  <a:pt x="496" y="116"/>
                </a:lnTo>
                <a:lnTo>
                  <a:pt x="491" y="117"/>
                </a:lnTo>
                <a:lnTo>
                  <a:pt x="479" y="120"/>
                </a:lnTo>
                <a:lnTo>
                  <a:pt x="465" y="125"/>
                </a:lnTo>
                <a:lnTo>
                  <a:pt x="449" y="131"/>
                </a:lnTo>
                <a:lnTo>
                  <a:pt x="410" y="150"/>
                </a:lnTo>
                <a:lnTo>
                  <a:pt x="362" y="175"/>
                </a:lnTo>
                <a:lnTo>
                  <a:pt x="304" y="20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28" name=""/>
          <p:cNvSpPr/>
          <p:nvPr/>
        </p:nvSpPr>
        <p:spPr>
          <a:xfrm>
            <a:off x="9565200" y="1985400"/>
            <a:ext cx="289800" cy="291240"/>
          </a:xfrm>
          <a:custGeom>
            <a:avLst/>
            <a:gdLst/>
            <a:ahLst/>
            <a:rect l="0" t="0" r="r" b="b"/>
            <a:pathLst>
              <a:path w="805" h="809">
                <a:moveTo>
                  <a:pt x="408" y="139"/>
                </a:moveTo>
                <a:lnTo>
                  <a:pt x="381" y="155"/>
                </a:lnTo>
                <a:lnTo>
                  <a:pt x="359" y="169"/>
                </a:lnTo>
                <a:lnTo>
                  <a:pt x="349" y="176"/>
                </a:lnTo>
                <a:lnTo>
                  <a:pt x="341" y="182"/>
                </a:lnTo>
                <a:lnTo>
                  <a:pt x="334" y="188"/>
                </a:lnTo>
                <a:lnTo>
                  <a:pt x="327" y="194"/>
                </a:lnTo>
                <a:lnTo>
                  <a:pt x="322" y="200"/>
                </a:lnTo>
                <a:lnTo>
                  <a:pt x="319" y="205"/>
                </a:lnTo>
                <a:lnTo>
                  <a:pt x="317" y="208"/>
                </a:lnTo>
                <a:lnTo>
                  <a:pt x="316" y="210"/>
                </a:lnTo>
                <a:lnTo>
                  <a:pt x="314" y="213"/>
                </a:lnTo>
                <a:lnTo>
                  <a:pt x="313" y="215"/>
                </a:lnTo>
                <a:lnTo>
                  <a:pt x="313" y="217"/>
                </a:lnTo>
                <a:lnTo>
                  <a:pt x="312" y="220"/>
                </a:lnTo>
                <a:lnTo>
                  <a:pt x="312" y="222"/>
                </a:lnTo>
                <a:lnTo>
                  <a:pt x="312" y="224"/>
                </a:lnTo>
                <a:lnTo>
                  <a:pt x="313" y="227"/>
                </a:lnTo>
                <a:lnTo>
                  <a:pt x="313" y="229"/>
                </a:lnTo>
                <a:lnTo>
                  <a:pt x="314" y="231"/>
                </a:lnTo>
                <a:lnTo>
                  <a:pt x="315" y="233"/>
                </a:lnTo>
                <a:lnTo>
                  <a:pt x="316" y="235"/>
                </a:lnTo>
                <a:lnTo>
                  <a:pt x="318" y="237"/>
                </a:lnTo>
                <a:lnTo>
                  <a:pt x="319" y="238"/>
                </a:lnTo>
                <a:lnTo>
                  <a:pt x="321" y="240"/>
                </a:lnTo>
                <a:lnTo>
                  <a:pt x="323" y="241"/>
                </a:lnTo>
                <a:lnTo>
                  <a:pt x="325" y="242"/>
                </a:lnTo>
                <a:lnTo>
                  <a:pt x="327" y="243"/>
                </a:lnTo>
                <a:lnTo>
                  <a:pt x="330" y="243"/>
                </a:lnTo>
                <a:lnTo>
                  <a:pt x="332" y="244"/>
                </a:lnTo>
                <a:lnTo>
                  <a:pt x="335" y="244"/>
                </a:lnTo>
                <a:lnTo>
                  <a:pt x="338" y="244"/>
                </a:lnTo>
                <a:lnTo>
                  <a:pt x="341" y="244"/>
                </a:lnTo>
                <a:lnTo>
                  <a:pt x="348" y="243"/>
                </a:lnTo>
                <a:lnTo>
                  <a:pt x="355" y="242"/>
                </a:lnTo>
                <a:lnTo>
                  <a:pt x="363" y="239"/>
                </a:lnTo>
                <a:lnTo>
                  <a:pt x="372" y="236"/>
                </a:lnTo>
                <a:lnTo>
                  <a:pt x="382" y="233"/>
                </a:lnTo>
                <a:lnTo>
                  <a:pt x="393" y="228"/>
                </a:lnTo>
                <a:lnTo>
                  <a:pt x="417" y="216"/>
                </a:lnTo>
                <a:lnTo>
                  <a:pt x="444" y="201"/>
                </a:lnTo>
                <a:lnTo>
                  <a:pt x="470" y="185"/>
                </a:lnTo>
                <a:lnTo>
                  <a:pt x="492" y="171"/>
                </a:lnTo>
                <a:lnTo>
                  <a:pt x="501" y="164"/>
                </a:lnTo>
                <a:lnTo>
                  <a:pt x="510" y="157"/>
                </a:lnTo>
                <a:lnTo>
                  <a:pt x="517" y="151"/>
                </a:lnTo>
                <a:lnTo>
                  <a:pt x="523" y="145"/>
                </a:lnTo>
                <a:lnTo>
                  <a:pt x="527" y="139"/>
                </a:lnTo>
                <a:lnTo>
                  <a:pt x="531" y="134"/>
                </a:lnTo>
                <a:lnTo>
                  <a:pt x="533" y="132"/>
                </a:lnTo>
                <a:lnTo>
                  <a:pt x="534" y="129"/>
                </a:lnTo>
                <a:lnTo>
                  <a:pt x="535" y="127"/>
                </a:lnTo>
                <a:lnTo>
                  <a:pt x="536" y="124"/>
                </a:lnTo>
                <a:lnTo>
                  <a:pt x="537" y="122"/>
                </a:lnTo>
                <a:lnTo>
                  <a:pt x="538" y="119"/>
                </a:lnTo>
                <a:lnTo>
                  <a:pt x="538" y="117"/>
                </a:lnTo>
                <a:lnTo>
                  <a:pt x="538" y="115"/>
                </a:lnTo>
                <a:lnTo>
                  <a:pt x="537" y="113"/>
                </a:lnTo>
                <a:lnTo>
                  <a:pt x="537" y="110"/>
                </a:lnTo>
                <a:lnTo>
                  <a:pt x="536" y="108"/>
                </a:lnTo>
                <a:lnTo>
                  <a:pt x="535" y="106"/>
                </a:lnTo>
                <a:lnTo>
                  <a:pt x="534" y="104"/>
                </a:lnTo>
                <a:lnTo>
                  <a:pt x="532" y="102"/>
                </a:lnTo>
                <a:lnTo>
                  <a:pt x="530" y="101"/>
                </a:lnTo>
                <a:lnTo>
                  <a:pt x="529" y="99"/>
                </a:lnTo>
                <a:lnTo>
                  <a:pt x="527" y="98"/>
                </a:lnTo>
                <a:lnTo>
                  <a:pt x="525" y="97"/>
                </a:lnTo>
                <a:lnTo>
                  <a:pt x="522" y="96"/>
                </a:lnTo>
                <a:lnTo>
                  <a:pt x="520" y="96"/>
                </a:lnTo>
                <a:lnTo>
                  <a:pt x="517" y="95"/>
                </a:lnTo>
                <a:lnTo>
                  <a:pt x="515" y="95"/>
                </a:lnTo>
                <a:lnTo>
                  <a:pt x="512" y="95"/>
                </a:lnTo>
                <a:lnTo>
                  <a:pt x="509" y="95"/>
                </a:lnTo>
                <a:lnTo>
                  <a:pt x="502" y="96"/>
                </a:lnTo>
                <a:lnTo>
                  <a:pt x="495" y="97"/>
                </a:lnTo>
                <a:lnTo>
                  <a:pt x="487" y="100"/>
                </a:lnTo>
                <a:lnTo>
                  <a:pt x="478" y="103"/>
                </a:lnTo>
                <a:lnTo>
                  <a:pt x="469" y="107"/>
                </a:lnTo>
                <a:lnTo>
                  <a:pt x="458" y="112"/>
                </a:lnTo>
                <a:lnTo>
                  <a:pt x="435" y="124"/>
                </a:lnTo>
                <a:lnTo>
                  <a:pt x="408" y="139"/>
                </a:lnTo>
                <a:moveTo>
                  <a:pt x="493" y="285"/>
                </a:moveTo>
                <a:lnTo>
                  <a:pt x="470" y="298"/>
                </a:lnTo>
                <a:lnTo>
                  <a:pt x="448" y="309"/>
                </a:lnTo>
                <a:lnTo>
                  <a:pt x="427" y="318"/>
                </a:lnTo>
                <a:lnTo>
                  <a:pt x="406" y="326"/>
                </a:lnTo>
                <a:lnTo>
                  <a:pt x="387" y="331"/>
                </a:lnTo>
                <a:lnTo>
                  <a:pt x="368" y="335"/>
                </a:lnTo>
                <a:lnTo>
                  <a:pt x="350" y="337"/>
                </a:lnTo>
                <a:lnTo>
                  <a:pt x="341" y="338"/>
                </a:lnTo>
                <a:lnTo>
                  <a:pt x="333" y="338"/>
                </a:lnTo>
                <a:lnTo>
                  <a:pt x="325" y="337"/>
                </a:lnTo>
                <a:lnTo>
                  <a:pt x="317" y="336"/>
                </a:lnTo>
                <a:lnTo>
                  <a:pt x="309" y="335"/>
                </a:lnTo>
                <a:lnTo>
                  <a:pt x="302" y="333"/>
                </a:lnTo>
                <a:lnTo>
                  <a:pt x="295" y="331"/>
                </a:lnTo>
                <a:lnTo>
                  <a:pt x="288" y="329"/>
                </a:lnTo>
                <a:lnTo>
                  <a:pt x="282" y="325"/>
                </a:lnTo>
                <a:lnTo>
                  <a:pt x="275" y="322"/>
                </a:lnTo>
                <a:lnTo>
                  <a:pt x="269" y="318"/>
                </a:lnTo>
                <a:lnTo>
                  <a:pt x="264" y="314"/>
                </a:lnTo>
                <a:lnTo>
                  <a:pt x="258" y="309"/>
                </a:lnTo>
                <a:lnTo>
                  <a:pt x="253" y="304"/>
                </a:lnTo>
                <a:lnTo>
                  <a:pt x="248" y="298"/>
                </a:lnTo>
                <a:lnTo>
                  <a:pt x="243" y="292"/>
                </a:lnTo>
                <a:lnTo>
                  <a:pt x="238" y="286"/>
                </a:lnTo>
                <a:lnTo>
                  <a:pt x="234" y="279"/>
                </a:lnTo>
                <a:lnTo>
                  <a:pt x="230" y="271"/>
                </a:lnTo>
                <a:lnTo>
                  <a:pt x="227" y="264"/>
                </a:lnTo>
                <a:lnTo>
                  <a:pt x="224" y="257"/>
                </a:lnTo>
                <a:lnTo>
                  <a:pt x="221" y="249"/>
                </a:lnTo>
                <a:lnTo>
                  <a:pt x="219" y="242"/>
                </a:lnTo>
                <a:lnTo>
                  <a:pt x="218" y="235"/>
                </a:lnTo>
                <a:lnTo>
                  <a:pt x="217" y="228"/>
                </a:lnTo>
                <a:lnTo>
                  <a:pt x="216" y="220"/>
                </a:lnTo>
                <a:lnTo>
                  <a:pt x="216" y="213"/>
                </a:lnTo>
                <a:lnTo>
                  <a:pt x="217" y="206"/>
                </a:lnTo>
                <a:lnTo>
                  <a:pt x="218" y="199"/>
                </a:lnTo>
                <a:lnTo>
                  <a:pt x="220" y="192"/>
                </a:lnTo>
                <a:lnTo>
                  <a:pt x="222" y="185"/>
                </a:lnTo>
                <a:lnTo>
                  <a:pt x="225" y="178"/>
                </a:lnTo>
                <a:lnTo>
                  <a:pt x="228" y="171"/>
                </a:lnTo>
                <a:lnTo>
                  <a:pt x="231" y="164"/>
                </a:lnTo>
                <a:lnTo>
                  <a:pt x="236" y="157"/>
                </a:lnTo>
                <a:lnTo>
                  <a:pt x="240" y="150"/>
                </a:lnTo>
                <a:lnTo>
                  <a:pt x="251" y="136"/>
                </a:lnTo>
                <a:lnTo>
                  <a:pt x="264" y="123"/>
                </a:lnTo>
                <a:lnTo>
                  <a:pt x="279" y="109"/>
                </a:lnTo>
                <a:lnTo>
                  <a:pt x="296" y="95"/>
                </a:lnTo>
                <a:lnTo>
                  <a:pt x="314" y="82"/>
                </a:lnTo>
                <a:lnTo>
                  <a:pt x="335" y="68"/>
                </a:lnTo>
                <a:lnTo>
                  <a:pt x="358" y="54"/>
                </a:lnTo>
                <a:lnTo>
                  <a:pt x="404" y="30"/>
                </a:lnTo>
                <a:lnTo>
                  <a:pt x="425" y="21"/>
                </a:lnTo>
                <a:lnTo>
                  <a:pt x="446" y="13"/>
                </a:lnTo>
                <a:lnTo>
                  <a:pt x="465" y="7"/>
                </a:lnTo>
                <a:lnTo>
                  <a:pt x="484" y="3"/>
                </a:lnTo>
                <a:lnTo>
                  <a:pt x="501" y="1"/>
                </a:lnTo>
                <a:lnTo>
                  <a:pt x="518" y="0"/>
                </a:lnTo>
                <a:lnTo>
                  <a:pt x="534" y="1"/>
                </a:lnTo>
                <a:lnTo>
                  <a:pt x="548" y="4"/>
                </a:lnTo>
                <a:lnTo>
                  <a:pt x="562" y="9"/>
                </a:lnTo>
                <a:lnTo>
                  <a:pt x="575" y="15"/>
                </a:lnTo>
                <a:lnTo>
                  <a:pt x="586" y="23"/>
                </a:lnTo>
                <a:lnTo>
                  <a:pt x="597" y="33"/>
                </a:lnTo>
                <a:lnTo>
                  <a:pt x="607" y="45"/>
                </a:lnTo>
                <a:lnTo>
                  <a:pt x="616" y="58"/>
                </a:lnTo>
                <a:lnTo>
                  <a:pt x="623" y="73"/>
                </a:lnTo>
                <a:lnTo>
                  <a:pt x="629" y="88"/>
                </a:lnTo>
                <a:lnTo>
                  <a:pt x="632" y="102"/>
                </a:lnTo>
                <a:lnTo>
                  <a:pt x="633" y="117"/>
                </a:lnTo>
                <a:lnTo>
                  <a:pt x="633" y="131"/>
                </a:lnTo>
                <a:lnTo>
                  <a:pt x="630" y="145"/>
                </a:lnTo>
                <a:lnTo>
                  <a:pt x="625" y="160"/>
                </a:lnTo>
                <a:lnTo>
                  <a:pt x="619" y="174"/>
                </a:lnTo>
                <a:lnTo>
                  <a:pt x="610" y="188"/>
                </a:lnTo>
                <a:lnTo>
                  <a:pt x="599" y="202"/>
                </a:lnTo>
                <a:lnTo>
                  <a:pt x="587" y="216"/>
                </a:lnTo>
                <a:lnTo>
                  <a:pt x="572" y="230"/>
                </a:lnTo>
                <a:lnTo>
                  <a:pt x="555" y="244"/>
                </a:lnTo>
                <a:lnTo>
                  <a:pt x="537" y="258"/>
                </a:lnTo>
                <a:lnTo>
                  <a:pt x="493" y="285"/>
                </a:lnTo>
                <a:moveTo>
                  <a:pt x="362" y="610"/>
                </a:moveTo>
                <a:lnTo>
                  <a:pt x="336" y="626"/>
                </a:lnTo>
                <a:lnTo>
                  <a:pt x="313" y="641"/>
                </a:lnTo>
                <a:lnTo>
                  <a:pt x="304" y="647"/>
                </a:lnTo>
                <a:lnTo>
                  <a:pt x="295" y="654"/>
                </a:lnTo>
                <a:lnTo>
                  <a:pt x="288" y="660"/>
                </a:lnTo>
                <a:lnTo>
                  <a:pt x="282" y="666"/>
                </a:lnTo>
                <a:lnTo>
                  <a:pt x="277" y="671"/>
                </a:lnTo>
                <a:lnTo>
                  <a:pt x="273" y="676"/>
                </a:lnTo>
                <a:lnTo>
                  <a:pt x="271" y="679"/>
                </a:lnTo>
                <a:lnTo>
                  <a:pt x="270" y="682"/>
                </a:lnTo>
                <a:lnTo>
                  <a:pt x="269" y="684"/>
                </a:lnTo>
                <a:lnTo>
                  <a:pt x="268" y="686"/>
                </a:lnTo>
                <a:lnTo>
                  <a:pt x="267" y="689"/>
                </a:lnTo>
                <a:lnTo>
                  <a:pt x="267" y="691"/>
                </a:lnTo>
                <a:lnTo>
                  <a:pt x="266" y="694"/>
                </a:lnTo>
                <a:lnTo>
                  <a:pt x="267" y="696"/>
                </a:lnTo>
                <a:lnTo>
                  <a:pt x="267" y="698"/>
                </a:lnTo>
                <a:lnTo>
                  <a:pt x="267" y="700"/>
                </a:lnTo>
                <a:lnTo>
                  <a:pt x="268" y="702"/>
                </a:lnTo>
                <a:lnTo>
                  <a:pt x="269" y="704"/>
                </a:lnTo>
                <a:lnTo>
                  <a:pt x="271" y="706"/>
                </a:lnTo>
                <a:lnTo>
                  <a:pt x="272" y="708"/>
                </a:lnTo>
                <a:lnTo>
                  <a:pt x="274" y="710"/>
                </a:lnTo>
                <a:lnTo>
                  <a:pt x="276" y="711"/>
                </a:lnTo>
                <a:lnTo>
                  <a:pt x="277" y="713"/>
                </a:lnTo>
                <a:lnTo>
                  <a:pt x="280" y="714"/>
                </a:lnTo>
                <a:lnTo>
                  <a:pt x="282" y="714"/>
                </a:lnTo>
                <a:lnTo>
                  <a:pt x="284" y="715"/>
                </a:lnTo>
                <a:lnTo>
                  <a:pt x="287" y="716"/>
                </a:lnTo>
                <a:lnTo>
                  <a:pt x="290" y="716"/>
                </a:lnTo>
                <a:lnTo>
                  <a:pt x="293" y="716"/>
                </a:lnTo>
                <a:lnTo>
                  <a:pt x="296" y="716"/>
                </a:lnTo>
                <a:lnTo>
                  <a:pt x="302" y="715"/>
                </a:lnTo>
                <a:lnTo>
                  <a:pt x="310" y="714"/>
                </a:lnTo>
                <a:lnTo>
                  <a:pt x="318" y="712"/>
                </a:lnTo>
                <a:lnTo>
                  <a:pt x="327" y="708"/>
                </a:lnTo>
                <a:lnTo>
                  <a:pt x="337" y="705"/>
                </a:lnTo>
                <a:lnTo>
                  <a:pt x="347" y="700"/>
                </a:lnTo>
                <a:lnTo>
                  <a:pt x="371" y="688"/>
                </a:lnTo>
                <a:lnTo>
                  <a:pt x="398" y="673"/>
                </a:lnTo>
                <a:lnTo>
                  <a:pt x="424" y="657"/>
                </a:lnTo>
                <a:lnTo>
                  <a:pt x="446" y="642"/>
                </a:lnTo>
                <a:lnTo>
                  <a:pt x="455" y="635"/>
                </a:lnTo>
                <a:lnTo>
                  <a:pt x="463" y="629"/>
                </a:lnTo>
                <a:lnTo>
                  <a:pt x="470" y="623"/>
                </a:lnTo>
                <a:lnTo>
                  <a:pt x="476" y="617"/>
                </a:lnTo>
                <a:lnTo>
                  <a:pt x="481" y="611"/>
                </a:lnTo>
                <a:lnTo>
                  <a:pt x="485" y="606"/>
                </a:lnTo>
                <a:lnTo>
                  <a:pt x="487" y="603"/>
                </a:lnTo>
                <a:lnTo>
                  <a:pt x="488" y="601"/>
                </a:lnTo>
                <a:lnTo>
                  <a:pt x="490" y="598"/>
                </a:lnTo>
                <a:lnTo>
                  <a:pt x="491" y="596"/>
                </a:lnTo>
                <a:lnTo>
                  <a:pt x="491" y="593"/>
                </a:lnTo>
                <a:lnTo>
                  <a:pt x="492" y="591"/>
                </a:lnTo>
                <a:lnTo>
                  <a:pt x="492" y="589"/>
                </a:lnTo>
                <a:lnTo>
                  <a:pt x="492" y="586"/>
                </a:lnTo>
                <a:lnTo>
                  <a:pt x="492" y="584"/>
                </a:lnTo>
                <a:lnTo>
                  <a:pt x="491" y="582"/>
                </a:lnTo>
                <a:lnTo>
                  <a:pt x="490" y="580"/>
                </a:lnTo>
                <a:lnTo>
                  <a:pt x="489" y="578"/>
                </a:lnTo>
                <a:lnTo>
                  <a:pt x="488" y="576"/>
                </a:lnTo>
                <a:lnTo>
                  <a:pt x="487" y="574"/>
                </a:lnTo>
                <a:lnTo>
                  <a:pt x="485" y="573"/>
                </a:lnTo>
                <a:lnTo>
                  <a:pt x="483" y="571"/>
                </a:lnTo>
                <a:lnTo>
                  <a:pt x="481" y="570"/>
                </a:lnTo>
                <a:lnTo>
                  <a:pt x="479" y="569"/>
                </a:lnTo>
                <a:lnTo>
                  <a:pt x="477" y="568"/>
                </a:lnTo>
                <a:lnTo>
                  <a:pt x="475" y="568"/>
                </a:lnTo>
                <a:lnTo>
                  <a:pt x="472" y="568"/>
                </a:lnTo>
                <a:lnTo>
                  <a:pt x="469" y="567"/>
                </a:lnTo>
                <a:lnTo>
                  <a:pt x="466" y="567"/>
                </a:lnTo>
                <a:lnTo>
                  <a:pt x="463" y="568"/>
                </a:lnTo>
                <a:lnTo>
                  <a:pt x="456" y="568"/>
                </a:lnTo>
                <a:lnTo>
                  <a:pt x="449" y="570"/>
                </a:lnTo>
                <a:lnTo>
                  <a:pt x="441" y="572"/>
                </a:lnTo>
                <a:lnTo>
                  <a:pt x="432" y="575"/>
                </a:lnTo>
                <a:lnTo>
                  <a:pt x="423" y="579"/>
                </a:lnTo>
                <a:lnTo>
                  <a:pt x="412" y="584"/>
                </a:lnTo>
                <a:lnTo>
                  <a:pt x="389" y="595"/>
                </a:lnTo>
                <a:lnTo>
                  <a:pt x="362" y="610"/>
                </a:lnTo>
                <a:moveTo>
                  <a:pt x="447" y="757"/>
                </a:moveTo>
                <a:lnTo>
                  <a:pt x="424" y="770"/>
                </a:lnTo>
                <a:lnTo>
                  <a:pt x="402" y="780"/>
                </a:lnTo>
                <a:lnTo>
                  <a:pt x="381" y="789"/>
                </a:lnTo>
                <a:lnTo>
                  <a:pt x="360" y="797"/>
                </a:lnTo>
                <a:lnTo>
                  <a:pt x="341" y="802"/>
                </a:lnTo>
                <a:lnTo>
                  <a:pt x="322" y="806"/>
                </a:lnTo>
                <a:lnTo>
                  <a:pt x="304" y="808"/>
                </a:lnTo>
                <a:lnTo>
                  <a:pt x="287" y="809"/>
                </a:lnTo>
                <a:lnTo>
                  <a:pt x="279" y="808"/>
                </a:lnTo>
                <a:lnTo>
                  <a:pt x="271" y="807"/>
                </a:lnTo>
                <a:lnTo>
                  <a:pt x="263" y="806"/>
                </a:lnTo>
                <a:lnTo>
                  <a:pt x="256" y="804"/>
                </a:lnTo>
                <a:lnTo>
                  <a:pt x="249" y="802"/>
                </a:lnTo>
                <a:lnTo>
                  <a:pt x="242" y="799"/>
                </a:lnTo>
                <a:lnTo>
                  <a:pt x="236" y="796"/>
                </a:lnTo>
                <a:lnTo>
                  <a:pt x="229" y="793"/>
                </a:lnTo>
                <a:lnTo>
                  <a:pt x="223" y="789"/>
                </a:lnTo>
                <a:lnTo>
                  <a:pt x="218" y="785"/>
                </a:lnTo>
                <a:lnTo>
                  <a:pt x="212" y="780"/>
                </a:lnTo>
                <a:lnTo>
                  <a:pt x="207" y="775"/>
                </a:lnTo>
                <a:lnTo>
                  <a:pt x="202" y="770"/>
                </a:lnTo>
                <a:lnTo>
                  <a:pt x="197" y="764"/>
                </a:lnTo>
                <a:lnTo>
                  <a:pt x="193" y="757"/>
                </a:lnTo>
                <a:lnTo>
                  <a:pt x="188" y="750"/>
                </a:lnTo>
                <a:lnTo>
                  <a:pt x="184" y="743"/>
                </a:lnTo>
                <a:lnTo>
                  <a:pt x="181" y="735"/>
                </a:lnTo>
                <a:lnTo>
                  <a:pt x="178" y="728"/>
                </a:lnTo>
                <a:lnTo>
                  <a:pt x="175" y="721"/>
                </a:lnTo>
                <a:lnTo>
                  <a:pt x="174" y="714"/>
                </a:lnTo>
                <a:lnTo>
                  <a:pt x="172" y="707"/>
                </a:lnTo>
                <a:lnTo>
                  <a:pt x="171" y="699"/>
                </a:lnTo>
                <a:lnTo>
                  <a:pt x="171" y="692"/>
                </a:lnTo>
                <a:lnTo>
                  <a:pt x="171" y="685"/>
                </a:lnTo>
                <a:lnTo>
                  <a:pt x="172" y="678"/>
                </a:lnTo>
                <a:lnTo>
                  <a:pt x="173" y="671"/>
                </a:lnTo>
                <a:lnTo>
                  <a:pt x="174" y="664"/>
                </a:lnTo>
                <a:lnTo>
                  <a:pt x="177" y="657"/>
                </a:lnTo>
                <a:lnTo>
                  <a:pt x="179" y="650"/>
                </a:lnTo>
                <a:lnTo>
                  <a:pt x="182" y="643"/>
                </a:lnTo>
                <a:lnTo>
                  <a:pt x="186" y="636"/>
                </a:lnTo>
                <a:lnTo>
                  <a:pt x="190" y="629"/>
                </a:lnTo>
                <a:lnTo>
                  <a:pt x="195" y="622"/>
                </a:lnTo>
                <a:lnTo>
                  <a:pt x="206" y="609"/>
                </a:lnTo>
                <a:lnTo>
                  <a:pt x="219" y="595"/>
                </a:lnTo>
                <a:lnTo>
                  <a:pt x="234" y="581"/>
                </a:lnTo>
                <a:lnTo>
                  <a:pt x="250" y="567"/>
                </a:lnTo>
                <a:lnTo>
                  <a:pt x="269" y="554"/>
                </a:lnTo>
                <a:lnTo>
                  <a:pt x="290" y="540"/>
                </a:lnTo>
                <a:lnTo>
                  <a:pt x="313" y="526"/>
                </a:lnTo>
                <a:lnTo>
                  <a:pt x="335" y="514"/>
                </a:lnTo>
                <a:lnTo>
                  <a:pt x="357" y="503"/>
                </a:lnTo>
                <a:lnTo>
                  <a:pt x="378" y="494"/>
                </a:lnTo>
                <a:lnTo>
                  <a:pt x="398" y="486"/>
                </a:lnTo>
                <a:lnTo>
                  <a:pt x="418" y="481"/>
                </a:lnTo>
                <a:lnTo>
                  <a:pt x="436" y="477"/>
                </a:lnTo>
                <a:lnTo>
                  <a:pt x="454" y="474"/>
                </a:lnTo>
                <a:lnTo>
                  <a:pt x="471" y="473"/>
                </a:lnTo>
                <a:lnTo>
                  <a:pt x="479" y="473"/>
                </a:lnTo>
                <a:lnTo>
                  <a:pt x="487" y="474"/>
                </a:lnTo>
                <a:lnTo>
                  <a:pt x="494" y="475"/>
                </a:lnTo>
                <a:lnTo>
                  <a:pt x="502" y="476"/>
                </a:lnTo>
                <a:lnTo>
                  <a:pt x="509" y="478"/>
                </a:lnTo>
                <a:lnTo>
                  <a:pt x="516" y="481"/>
                </a:lnTo>
                <a:lnTo>
                  <a:pt x="522" y="484"/>
                </a:lnTo>
                <a:lnTo>
                  <a:pt x="529" y="487"/>
                </a:lnTo>
                <a:lnTo>
                  <a:pt x="535" y="491"/>
                </a:lnTo>
                <a:lnTo>
                  <a:pt x="541" y="495"/>
                </a:lnTo>
                <a:lnTo>
                  <a:pt x="546" y="500"/>
                </a:lnTo>
                <a:lnTo>
                  <a:pt x="551" y="505"/>
                </a:lnTo>
                <a:lnTo>
                  <a:pt x="556" y="511"/>
                </a:lnTo>
                <a:lnTo>
                  <a:pt x="561" y="517"/>
                </a:lnTo>
                <a:lnTo>
                  <a:pt x="566" y="523"/>
                </a:lnTo>
                <a:lnTo>
                  <a:pt x="570" y="530"/>
                </a:lnTo>
                <a:lnTo>
                  <a:pt x="577" y="545"/>
                </a:lnTo>
                <a:lnTo>
                  <a:pt x="583" y="559"/>
                </a:lnTo>
                <a:lnTo>
                  <a:pt x="586" y="574"/>
                </a:lnTo>
                <a:lnTo>
                  <a:pt x="588" y="588"/>
                </a:lnTo>
                <a:lnTo>
                  <a:pt x="587" y="602"/>
                </a:lnTo>
                <a:lnTo>
                  <a:pt x="584" y="617"/>
                </a:lnTo>
                <a:lnTo>
                  <a:pt x="580" y="631"/>
                </a:lnTo>
                <a:lnTo>
                  <a:pt x="573" y="645"/>
                </a:lnTo>
                <a:lnTo>
                  <a:pt x="564" y="659"/>
                </a:lnTo>
                <a:lnTo>
                  <a:pt x="554" y="673"/>
                </a:lnTo>
                <a:lnTo>
                  <a:pt x="541" y="688"/>
                </a:lnTo>
                <a:lnTo>
                  <a:pt x="526" y="702"/>
                </a:lnTo>
                <a:lnTo>
                  <a:pt x="509" y="715"/>
                </a:lnTo>
                <a:lnTo>
                  <a:pt x="490" y="729"/>
                </a:lnTo>
                <a:lnTo>
                  <a:pt x="447" y="757"/>
                </a:lnTo>
                <a:moveTo>
                  <a:pt x="805" y="387"/>
                </a:moveTo>
                <a:lnTo>
                  <a:pt x="47" y="506"/>
                </a:lnTo>
                <a:lnTo>
                  <a:pt x="0" y="424"/>
                </a:lnTo>
                <a:lnTo>
                  <a:pt x="758" y="304"/>
                </a:lnTo>
                <a:lnTo>
                  <a:pt x="805" y="38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29" name=""/>
          <p:cNvSpPr/>
          <p:nvPr/>
        </p:nvSpPr>
        <p:spPr>
          <a:xfrm>
            <a:off x="8645760" y="3317400"/>
            <a:ext cx="150120" cy="259920"/>
          </a:xfrm>
          <a:custGeom>
            <a:avLst/>
            <a:gdLst/>
            <a:ahLst/>
            <a:rect l="0" t="0" r="r" b="b"/>
            <a:pathLst>
              <a:path w="417" h="722">
                <a:moveTo>
                  <a:pt x="417" y="514"/>
                </a:moveTo>
                <a:lnTo>
                  <a:pt x="351" y="532"/>
                </a:lnTo>
                <a:lnTo>
                  <a:pt x="394" y="691"/>
                </a:lnTo>
                <a:lnTo>
                  <a:pt x="281" y="722"/>
                </a:lnTo>
                <a:lnTo>
                  <a:pt x="238" y="562"/>
                </a:lnTo>
                <a:lnTo>
                  <a:pt x="28" y="618"/>
                </a:lnTo>
                <a:lnTo>
                  <a:pt x="0" y="515"/>
                </a:lnTo>
                <a:lnTo>
                  <a:pt x="80" y="35"/>
                </a:lnTo>
                <a:lnTo>
                  <a:pt x="209" y="0"/>
                </a:lnTo>
                <a:lnTo>
                  <a:pt x="323" y="426"/>
                </a:lnTo>
                <a:lnTo>
                  <a:pt x="388" y="409"/>
                </a:lnTo>
                <a:lnTo>
                  <a:pt x="417" y="514"/>
                </a:lnTo>
                <a:moveTo>
                  <a:pt x="210" y="457"/>
                </a:moveTo>
                <a:lnTo>
                  <a:pt x="172" y="315"/>
                </a:lnTo>
                <a:lnTo>
                  <a:pt x="158" y="252"/>
                </a:lnTo>
                <a:lnTo>
                  <a:pt x="144" y="192"/>
                </a:lnTo>
                <a:lnTo>
                  <a:pt x="141" y="193"/>
                </a:lnTo>
                <a:lnTo>
                  <a:pt x="140" y="220"/>
                </a:lnTo>
                <a:lnTo>
                  <a:pt x="138" y="245"/>
                </a:lnTo>
                <a:lnTo>
                  <a:pt x="135" y="269"/>
                </a:lnTo>
                <a:lnTo>
                  <a:pt x="132" y="292"/>
                </a:lnTo>
                <a:lnTo>
                  <a:pt x="100" y="486"/>
                </a:lnTo>
                <a:lnTo>
                  <a:pt x="210" y="45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30" name=""/>
          <p:cNvSpPr/>
          <p:nvPr/>
        </p:nvSpPr>
        <p:spPr>
          <a:xfrm>
            <a:off x="8784720" y="3286440"/>
            <a:ext cx="151920" cy="253800"/>
          </a:xfrm>
          <a:custGeom>
            <a:avLst/>
            <a:gdLst/>
            <a:ahLst/>
            <a:rect l="0" t="0" r="r" b="b"/>
            <a:pathLst>
              <a:path w="422" h="705">
                <a:moveTo>
                  <a:pt x="387" y="306"/>
                </a:moveTo>
                <a:lnTo>
                  <a:pt x="399" y="350"/>
                </a:lnTo>
                <a:lnTo>
                  <a:pt x="408" y="392"/>
                </a:lnTo>
                <a:lnTo>
                  <a:pt x="414" y="431"/>
                </a:lnTo>
                <a:lnTo>
                  <a:pt x="419" y="467"/>
                </a:lnTo>
                <a:lnTo>
                  <a:pt x="422" y="500"/>
                </a:lnTo>
                <a:lnTo>
                  <a:pt x="422" y="530"/>
                </a:lnTo>
                <a:lnTo>
                  <a:pt x="420" y="557"/>
                </a:lnTo>
                <a:lnTo>
                  <a:pt x="418" y="570"/>
                </a:lnTo>
                <a:lnTo>
                  <a:pt x="416" y="582"/>
                </a:lnTo>
                <a:lnTo>
                  <a:pt x="413" y="593"/>
                </a:lnTo>
                <a:lnTo>
                  <a:pt x="410" y="604"/>
                </a:lnTo>
                <a:lnTo>
                  <a:pt x="406" y="614"/>
                </a:lnTo>
                <a:lnTo>
                  <a:pt x="401" y="623"/>
                </a:lnTo>
                <a:lnTo>
                  <a:pt x="396" y="633"/>
                </a:lnTo>
                <a:lnTo>
                  <a:pt x="391" y="641"/>
                </a:lnTo>
                <a:lnTo>
                  <a:pt x="384" y="649"/>
                </a:lnTo>
                <a:lnTo>
                  <a:pt x="377" y="657"/>
                </a:lnTo>
                <a:lnTo>
                  <a:pt x="370" y="664"/>
                </a:lnTo>
                <a:lnTo>
                  <a:pt x="362" y="670"/>
                </a:lnTo>
                <a:lnTo>
                  <a:pt x="353" y="676"/>
                </a:lnTo>
                <a:lnTo>
                  <a:pt x="344" y="682"/>
                </a:lnTo>
                <a:lnTo>
                  <a:pt x="335" y="687"/>
                </a:lnTo>
                <a:lnTo>
                  <a:pt x="324" y="691"/>
                </a:lnTo>
                <a:lnTo>
                  <a:pt x="313" y="695"/>
                </a:lnTo>
                <a:lnTo>
                  <a:pt x="302" y="699"/>
                </a:lnTo>
                <a:lnTo>
                  <a:pt x="290" y="701"/>
                </a:lnTo>
                <a:lnTo>
                  <a:pt x="279" y="703"/>
                </a:lnTo>
                <a:lnTo>
                  <a:pt x="268" y="705"/>
                </a:lnTo>
                <a:lnTo>
                  <a:pt x="257" y="705"/>
                </a:lnTo>
                <a:lnTo>
                  <a:pt x="247" y="705"/>
                </a:lnTo>
                <a:lnTo>
                  <a:pt x="236" y="704"/>
                </a:lnTo>
                <a:lnTo>
                  <a:pt x="226" y="702"/>
                </a:lnTo>
                <a:lnTo>
                  <a:pt x="216" y="700"/>
                </a:lnTo>
                <a:lnTo>
                  <a:pt x="206" y="696"/>
                </a:lnTo>
                <a:lnTo>
                  <a:pt x="197" y="692"/>
                </a:lnTo>
                <a:lnTo>
                  <a:pt x="188" y="688"/>
                </a:lnTo>
                <a:lnTo>
                  <a:pt x="179" y="682"/>
                </a:lnTo>
                <a:lnTo>
                  <a:pt x="170" y="676"/>
                </a:lnTo>
                <a:lnTo>
                  <a:pt x="162" y="669"/>
                </a:lnTo>
                <a:lnTo>
                  <a:pt x="154" y="662"/>
                </a:lnTo>
                <a:lnTo>
                  <a:pt x="146" y="653"/>
                </a:lnTo>
                <a:lnTo>
                  <a:pt x="138" y="644"/>
                </a:lnTo>
                <a:lnTo>
                  <a:pt x="130" y="634"/>
                </a:lnTo>
                <a:lnTo>
                  <a:pt x="115" y="611"/>
                </a:lnTo>
                <a:lnTo>
                  <a:pt x="101" y="585"/>
                </a:lnTo>
                <a:lnTo>
                  <a:pt x="86" y="555"/>
                </a:lnTo>
                <a:lnTo>
                  <a:pt x="73" y="522"/>
                </a:lnTo>
                <a:lnTo>
                  <a:pt x="59" y="485"/>
                </a:lnTo>
                <a:lnTo>
                  <a:pt x="47" y="444"/>
                </a:lnTo>
                <a:lnTo>
                  <a:pt x="34" y="401"/>
                </a:lnTo>
                <a:lnTo>
                  <a:pt x="23" y="357"/>
                </a:lnTo>
                <a:lnTo>
                  <a:pt x="14" y="315"/>
                </a:lnTo>
                <a:lnTo>
                  <a:pt x="7" y="277"/>
                </a:lnTo>
                <a:lnTo>
                  <a:pt x="3" y="241"/>
                </a:lnTo>
                <a:lnTo>
                  <a:pt x="0" y="208"/>
                </a:lnTo>
                <a:lnTo>
                  <a:pt x="0" y="177"/>
                </a:lnTo>
                <a:lnTo>
                  <a:pt x="2" y="150"/>
                </a:lnTo>
                <a:lnTo>
                  <a:pt x="4" y="137"/>
                </a:lnTo>
                <a:lnTo>
                  <a:pt x="6" y="125"/>
                </a:lnTo>
                <a:lnTo>
                  <a:pt x="9" y="114"/>
                </a:lnTo>
                <a:lnTo>
                  <a:pt x="12" y="103"/>
                </a:lnTo>
                <a:lnTo>
                  <a:pt x="16" y="92"/>
                </a:lnTo>
                <a:lnTo>
                  <a:pt x="21" y="82"/>
                </a:lnTo>
                <a:lnTo>
                  <a:pt x="26" y="73"/>
                </a:lnTo>
                <a:lnTo>
                  <a:pt x="32" y="64"/>
                </a:lnTo>
                <a:lnTo>
                  <a:pt x="38" y="56"/>
                </a:lnTo>
                <a:lnTo>
                  <a:pt x="45" y="48"/>
                </a:lnTo>
                <a:lnTo>
                  <a:pt x="52" y="41"/>
                </a:lnTo>
                <a:lnTo>
                  <a:pt x="60" y="35"/>
                </a:lnTo>
                <a:lnTo>
                  <a:pt x="68" y="29"/>
                </a:lnTo>
                <a:lnTo>
                  <a:pt x="77" y="23"/>
                </a:lnTo>
                <a:lnTo>
                  <a:pt x="87" y="18"/>
                </a:lnTo>
                <a:lnTo>
                  <a:pt x="97" y="14"/>
                </a:lnTo>
                <a:lnTo>
                  <a:pt x="107" y="10"/>
                </a:lnTo>
                <a:lnTo>
                  <a:pt x="118" y="7"/>
                </a:lnTo>
                <a:lnTo>
                  <a:pt x="130" y="4"/>
                </a:lnTo>
                <a:lnTo>
                  <a:pt x="141" y="2"/>
                </a:lnTo>
                <a:lnTo>
                  <a:pt x="152" y="1"/>
                </a:lnTo>
                <a:lnTo>
                  <a:pt x="163" y="0"/>
                </a:lnTo>
                <a:lnTo>
                  <a:pt x="174" y="0"/>
                </a:lnTo>
                <a:lnTo>
                  <a:pt x="184" y="1"/>
                </a:lnTo>
                <a:lnTo>
                  <a:pt x="194" y="3"/>
                </a:lnTo>
                <a:lnTo>
                  <a:pt x="204" y="5"/>
                </a:lnTo>
                <a:lnTo>
                  <a:pt x="214" y="8"/>
                </a:lnTo>
                <a:lnTo>
                  <a:pt x="223" y="12"/>
                </a:lnTo>
                <a:lnTo>
                  <a:pt x="232" y="17"/>
                </a:lnTo>
                <a:lnTo>
                  <a:pt x="241" y="22"/>
                </a:lnTo>
                <a:lnTo>
                  <a:pt x="250" y="28"/>
                </a:lnTo>
                <a:lnTo>
                  <a:pt x="258" y="35"/>
                </a:lnTo>
                <a:lnTo>
                  <a:pt x="267" y="43"/>
                </a:lnTo>
                <a:lnTo>
                  <a:pt x="275" y="51"/>
                </a:lnTo>
                <a:lnTo>
                  <a:pt x="282" y="60"/>
                </a:lnTo>
                <a:lnTo>
                  <a:pt x="290" y="70"/>
                </a:lnTo>
                <a:lnTo>
                  <a:pt x="305" y="93"/>
                </a:lnTo>
                <a:lnTo>
                  <a:pt x="320" y="119"/>
                </a:lnTo>
                <a:lnTo>
                  <a:pt x="334" y="149"/>
                </a:lnTo>
                <a:lnTo>
                  <a:pt x="348" y="183"/>
                </a:lnTo>
                <a:lnTo>
                  <a:pt x="362" y="220"/>
                </a:lnTo>
                <a:lnTo>
                  <a:pt x="375" y="261"/>
                </a:lnTo>
                <a:lnTo>
                  <a:pt x="387" y="306"/>
                </a:lnTo>
                <a:moveTo>
                  <a:pt x="155" y="368"/>
                </a:moveTo>
                <a:lnTo>
                  <a:pt x="173" y="432"/>
                </a:lnTo>
                <a:lnTo>
                  <a:pt x="189" y="485"/>
                </a:lnTo>
                <a:lnTo>
                  <a:pt x="204" y="525"/>
                </a:lnTo>
                <a:lnTo>
                  <a:pt x="211" y="541"/>
                </a:lnTo>
                <a:lnTo>
                  <a:pt x="217" y="554"/>
                </a:lnTo>
                <a:lnTo>
                  <a:pt x="223" y="564"/>
                </a:lnTo>
                <a:lnTo>
                  <a:pt x="226" y="569"/>
                </a:lnTo>
                <a:lnTo>
                  <a:pt x="230" y="573"/>
                </a:lnTo>
                <a:lnTo>
                  <a:pt x="233" y="577"/>
                </a:lnTo>
                <a:lnTo>
                  <a:pt x="236" y="580"/>
                </a:lnTo>
                <a:lnTo>
                  <a:pt x="240" y="583"/>
                </a:lnTo>
                <a:lnTo>
                  <a:pt x="243" y="586"/>
                </a:lnTo>
                <a:lnTo>
                  <a:pt x="247" y="588"/>
                </a:lnTo>
                <a:lnTo>
                  <a:pt x="251" y="589"/>
                </a:lnTo>
                <a:lnTo>
                  <a:pt x="254" y="591"/>
                </a:lnTo>
                <a:lnTo>
                  <a:pt x="258" y="591"/>
                </a:lnTo>
                <a:lnTo>
                  <a:pt x="262" y="592"/>
                </a:lnTo>
                <a:lnTo>
                  <a:pt x="266" y="592"/>
                </a:lnTo>
                <a:lnTo>
                  <a:pt x="270" y="591"/>
                </a:lnTo>
                <a:lnTo>
                  <a:pt x="274" y="590"/>
                </a:lnTo>
                <a:lnTo>
                  <a:pt x="277" y="589"/>
                </a:lnTo>
                <a:lnTo>
                  <a:pt x="279" y="588"/>
                </a:lnTo>
                <a:lnTo>
                  <a:pt x="282" y="587"/>
                </a:lnTo>
                <a:lnTo>
                  <a:pt x="284" y="586"/>
                </a:lnTo>
                <a:lnTo>
                  <a:pt x="286" y="585"/>
                </a:lnTo>
                <a:lnTo>
                  <a:pt x="289" y="583"/>
                </a:lnTo>
                <a:lnTo>
                  <a:pt x="291" y="582"/>
                </a:lnTo>
                <a:lnTo>
                  <a:pt x="292" y="580"/>
                </a:lnTo>
                <a:lnTo>
                  <a:pt x="294" y="578"/>
                </a:lnTo>
                <a:lnTo>
                  <a:pt x="296" y="576"/>
                </a:lnTo>
                <a:lnTo>
                  <a:pt x="297" y="574"/>
                </a:lnTo>
                <a:lnTo>
                  <a:pt x="299" y="571"/>
                </a:lnTo>
                <a:lnTo>
                  <a:pt x="300" y="569"/>
                </a:lnTo>
                <a:lnTo>
                  <a:pt x="301" y="566"/>
                </a:lnTo>
                <a:lnTo>
                  <a:pt x="302" y="563"/>
                </a:lnTo>
                <a:lnTo>
                  <a:pt x="302" y="560"/>
                </a:lnTo>
                <a:lnTo>
                  <a:pt x="304" y="554"/>
                </a:lnTo>
                <a:lnTo>
                  <a:pt x="305" y="547"/>
                </a:lnTo>
                <a:lnTo>
                  <a:pt x="305" y="538"/>
                </a:lnTo>
                <a:lnTo>
                  <a:pt x="306" y="529"/>
                </a:lnTo>
                <a:lnTo>
                  <a:pt x="305" y="520"/>
                </a:lnTo>
                <a:lnTo>
                  <a:pt x="304" y="509"/>
                </a:lnTo>
                <a:lnTo>
                  <a:pt x="301" y="486"/>
                </a:lnTo>
                <a:lnTo>
                  <a:pt x="297" y="458"/>
                </a:lnTo>
                <a:lnTo>
                  <a:pt x="289" y="424"/>
                </a:lnTo>
                <a:lnTo>
                  <a:pt x="268" y="338"/>
                </a:lnTo>
                <a:lnTo>
                  <a:pt x="250" y="275"/>
                </a:lnTo>
                <a:lnTo>
                  <a:pt x="234" y="224"/>
                </a:lnTo>
                <a:lnTo>
                  <a:pt x="226" y="202"/>
                </a:lnTo>
                <a:lnTo>
                  <a:pt x="219" y="183"/>
                </a:lnTo>
                <a:lnTo>
                  <a:pt x="212" y="167"/>
                </a:lnTo>
                <a:lnTo>
                  <a:pt x="205" y="154"/>
                </a:lnTo>
                <a:lnTo>
                  <a:pt x="199" y="143"/>
                </a:lnTo>
                <a:lnTo>
                  <a:pt x="195" y="139"/>
                </a:lnTo>
                <a:lnTo>
                  <a:pt x="192" y="134"/>
                </a:lnTo>
                <a:lnTo>
                  <a:pt x="188" y="130"/>
                </a:lnTo>
                <a:lnTo>
                  <a:pt x="185" y="127"/>
                </a:lnTo>
                <a:lnTo>
                  <a:pt x="181" y="124"/>
                </a:lnTo>
                <a:lnTo>
                  <a:pt x="178" y="121"/>
                </a:lnTo>
                <a:lnTo>
                  <a:pt x="174" y="119"/>
                </a:lnTo>
                <a:lnTo>
                  <a:pt x="170" y="117"/>
                </a:lnTo>
                <a:lnTo>
                  <a:pt x="166" y="116"/>
                </a:lnTo>
                <a:lnTo>
                  <a:pt x="163" y="115"/>
                </a:lnTo>
                <a:lnTo>
                  <a:pt x="159" y="114"/>
                </a:lnTo>
                <a:lnTo>
                  <a:pt x="155" y="114"/>
                </a:lnTo>
                <a:lnTo>
                  <a:pt x="151" y="115"/>
                </a:lnTo>
                <a:lnTo>
                  <a:pt x="147" y="116"/>
                </a:lnTo>
                <a:lnTo>
                  <a:pt x="143" y="117"/>
                </a:lnTo>
                <a:lnTo>
                  <a:pt x="139" y="119"/>
                </a:lnTo>
                <a:lnTo>
                  <a:pt x="136" y="121"/>
                </a:lnTo>
                <a:lnTo>
                  <a:pt x="133" y="123"/>
                </a:lnTo>
                <a:lnTo>
                  <a:pt x="130" y="126"/>
                </a:lnTo>
                <a:lnTo>
                  <a:pt x="127" y="129"/>
                </a:lnTo>
                <a:lnTo>
                  <a:pt x="125" y="132"/>
                </a:lnTo>
                <a:lnTo>
                  <a:pt x="123" y="136"/>
                </a:lnTo>
                <a:lnTo>
                  <a:pt x="121" y="140"/>
                </a:lnTo>
                <a:lnTo>
                  <a:pt x="119" y="144"/>
                </a:lnTo>
                <a:lnTo>
                  <a:pt x="118" y="149"/>
                </a:lnTo>
                <a:lnTo>
                  <a:pt x="117" y="154"/>
                </a:lnTo>
                <a:lnTo>
                  <a:pt x="117" y="159"/>
                </a:lnTo>
                <a:lnTo>
                  <a:pt x="116" y="165"/>
                </a:lnTo>
                <a:lnTo>
                  <a:pt x="116" y="177"/>
                </a:lnTo>
                <a:lnTo>
                  <a:pt x="117" y="192"/>
                </a:lnTo>
                <a:lnTo>
                  <a:pt x="119" y="209"/>
                </a:lnTo>
                <a:lnTo>
                  <a:pt x="127" y="251"/>
                </a:lnTo>
                <a:lnTo>
                  <a:pt x="139" y="305"/>
                </a:lnTo>
                <a:lnTo>
                  <a:pt x="155" y="36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31" name=""/>
          <p:cNvSpPr/>
          <p:nvPr/>
        </p:nvSpPr>
        <p:spPr>
          <a:xfrm>
            <a:off x="8929080" y="3217680"/>
            <a:ext cx="264960" cy="283320"/>
          </a:xfrm>
          <a:custGeom>
            <a:avLst/>
            <a:gdLst/>
            <a:ahLst/>
            <a:rect l="0" t="0" r="r" b="b"/>
            <a:pathLst>
              <a:path w="736" h="787">
                <a:moveTo>
                  <a:pt x="112" y="320"/>
                </a:moveTo>
                <a:lnTo>
                  <a:pt x="121" y="349"/>
                </a:lnTo>
                <a:lnTo>
                  <a:pt x="129" y="375"/>
                </a:lnTo>
                <a:lnTo>
                  <a:pt x="133" y="386"/>
                </a:lnTo>
                <a:lnTo>
                  <a:pt x="137" y="396"/>
                </a:lnTo>
                <a:lnTo>
                  <a:pt x="141" y="404"/>
                </a:lnTo>
                <a:lnTo>
                  <a:pt x="145" y="412"/>
                </a:lnTo>
                <a:lnTo>
                  <a:pt x="149" y="418"/>
                </a:lnTo>
                <a:lnTo>
                  <a:pt x="153" y="423"/>
                </a:lnTo>
                <a:lnTo>
                  <a:pt x="155" y="425"/>
                </a:lnTo>
                <a:lnTo>
                  <a:pt x="157" y="427"/>
                </a:lnTo>
                <a:lnTo>
                  <a:pt x="159" y="429"/>
                </a:lnTo>
                <a:lnTo>
                  <a:pt x="161" y="431"/>
                </a:lnTo>
                <a:lnTo>
                  <a:pt x="164" y="432"/>
                </a:lnTo>
                <a:lnTo>
                  <a:pt x="166" y="433"/>
                </a:lnTo>
                <a:lnTo>
                  <a:pt x="168" y="434"/>
                </a:lnTo>
                <a:lnTo>
                  <a:pt x="170" y="434"/>
                </a:lnTo>
                <a:lnTo>
                  <a:pt x="172" y="434"/>
                </a:lnTo>
                <a:lnTo>
                  <a:pt x="175" y="434"/>
                </a:lnTo>
                <a:lnTo>
                  <a:pt x="177" y="434"/>
                </a:lnTo>
                <a:lnTo>
                  <a:pt x="179" y="434"/>
                </a:lnTo>
                <a:lnTo>
                  <a:pt x="182" y="433"/>
                </a:lnTo>
                <a:lnTo>
                  <a:pt x="184" y="432"/>
                </a:lnTo>
                <a:lnTo>
                  <a:pt x="186" y="431"/>
                </a:lnTo>
                <a:lnTo>
                  <a:pt x="187" y="430"/>
                </a:lnTo>
                <a:lnTo>
                  <a:pt x="189" y="428"/>
                </a:lnTo>
                <a:lnTo>
                  <a:pt x="190" y="426"/>
                </a:lnTo>
                <a:lnTo>
                  <a:pt x="192" y="424"/>
                </a:lnTo>
                <a:lnTo>
                  <a:pt x="193" y="422"/>
                </a:lnTo>
                <a:lnTo>
                  <a:pt x="194" y="420"/>
                </a:lnTo>
                <a:lnTo>
                  <a:pt x="195" y="417"/>
                </a:lnTo>
                <a:lnTo>
                  <a:pt x="196" y="414"/>
                </a:lnTo>
                <a:lnTo>
                  <a:pt x="197" y="411"/>
                </a:lnTo>
                <a:lnTo>
                  <a:pt x="198" y="405"/>
                </a:lnTo>
                <a:lnTo>
                  <a:pt x="198" y="398"/>
                </a:lnTo>
                <a:lnTo>
                  <a:pt x="198" y="389"/>
                </a:lnTo>
                <a:lnTo>
                  <a:pt x="197" y="379"/>
                </a:lnTo>
                <a:lnTo>
                  <a:pt x="196" y="369"/>
                </a:lnTo>
                <a:lnTo>
                  <a:pt x="194" y="357"/>
                </a:lnTo>
                <a:lnTo>
                  <a:pt x="189" y="331"/>
                </a:lnTo>
                <a:lnTo>
                  <a:pt x="182" y="301"/>
                </a:lnTo>
                <a:lnTo>
                  <a:pt x="173" y="272"/>
                </a:lnTo>
                <a:lnTo>
                  <a:pt x="165" y="247"/>
                </a:lnTo>
                <a:lnTo>
                  <a:pt x="161" y="236"/>
                </a:lnTo>
                <a:lnTo>
                  <a:pt x="156" y="226"/>
                </a:lnTo>
                <a:lnTo>
                  <a:pt x="152" y="218"/>
                </a:lnTo>
                <a:lnTo>
                  <a:pt x="148" y="211"/>
                </a:lnTo>
                <a:lnTo>
                  <a:pt x="144" y="204"/>
                </a:lnTo>
                <a:lnTo>
                  <a:pt x="140" y="199"/>
                </a:lnTo>
                <a:lnTo>
                  <a:pt x="138" y="197"/>
                </a:lnTo>
                <a:lnTo>
                  <a:pt x="136" y="195"/>
                </a:lnTo>
                <a:lnTo>
                  <a:pt x="133" y="193"/>
                </a:lnTo>
                <a:lnTo>
                  <a:pt x="131" y="192"/>
                </a:lnTo>
                <a:lnTo>
                  <a:pt x="129" y="190"/>
                </a:lnTo>
                <a:lnTo>
                  <a:pt x="127" y="189"/>
                </a:lnTo>
                <a:lnTo>
                  <a:pt x="125" y="189"/>
                </a:lnTo>
                <a:lnTo>
                  <a:pt x="123" y="188"/>
                </a:lnTo>
                <a:lnTo>
                  <a:pt x="120" y="188"/>
                </a:lnTo>
                <a:lnTo>
                  <a:pt x="118" y="188"/>
                </a:lnTo>
                <a:lnTo>
                  <a:pt x="116" y="188"/>
                </a:lnTo>
                <a:lnTo>
                  <a:pt x="114" y="189"/>
                </a:lnTo>
                <a:lnTo>
                  <a:pt x="111" y="189"/>
                </a:lnTo>
                <a:lnTo>
                  <a:pt x="109" y="190"/>
                </a:lnTo>
                <a:lnTo>
                  <a:pt x="107" y="191"/>
                </a:lnTo>
                <a:lnTo>
                  <a:pt x="105" y="193"/>
                </a:lnTo>
                <a:lnTo>
                  <a:pt x="104" y="194"/>
                </a:lnTo>
                <a:lnTo>
                  <a:pt x="102" y="196"/>
                </a:lnTo>
                <a:lnTo>
                  <a:pt x="101" y="198"/>
                </a:lnTo>
                <a:lnTo>
                  <a:pt x="100" y="200"/>
                </a:lnTo>
                <a:lnTo>
                  <a:pt x="99" y="203"/>
                </a:lnTo>
                <a:lnTo>
                  <a:pt x="98" y="205"/>
                </a:lnTo>
                <a:lnTo>
                  <a:pt x="97" y="208"/>
                </a:lnTo>
                <a:lnTo>
                  <a:pt x="96" y="211"/>
                </a:lnTo>
                <a:lnTo>
                  <a:pt x="95" y="217"/>
                </a:lnTo>
                <a:lnTo>
                  <a:pt x="95" y="225"/>
                </a:lnTo>
                <a:lnTo>
                  <a:pt x="95" y="233"/>
                </a:lnTo>
                <a:lnTo>
                  <a:pt x="96" y="242"/>
                </a:lnTo>
                <a:lnTo>
                  <a:pt x="97" y="253"/>
                </a:lnTo>
                <a:lnTo>
                  <a:pt x="99" y="264"/>
                </a:lnTo>
                <a:lnTo>
                  <a:pt x="105" y="290"/>
                </a:lnTo>
                <a:lnTo>
                  <a:pt x="112" y="320"/>
                </a:lnTo>
                <a:moveTo>
                  <a:pt x="276" y="275"/>
                </a:moveTo>
                <a:lnTo>
                  <a:pt x="282" y="301"/>
                </a:lnTo>
                <a:lnTo>
                  <a:pt x="287" y="325"/>
                </a:lnTo>
                <a:lnTo>
                  <a:pt x="290" y="348"/>
                </a:lnTo>
                <a:lnTo>
                  <a:pt x="292" y="370"/>
                </a:lnTo>
                <a:lnTo>
                  <a:pt x="293" y="390"/>
                </a:lnTo>
                <a:lnTo>
                  <a:pt x="292" y="409"/>
                </a:lnTo>
                <a:lnTo>
                  <a:pt x="289" y="427"/>
                </a:lnTo>
                <a:lnTo>
                  <a:pt x="287" y="435"/>
                </a:lnTo>
                <a:lnTo>
                  <a:pt x="285" y="444"/>
                </a:lnTo>
                <a:lnTo>
                  <a:pt x="283" y="451"/>
                </a:lnTo>
                <a:lnTo>
                  <a:pt x="280" y="459"/>
                </a:lnTo>
                <a:lnTo>
                  <a:pt x="276" y="466"/>
                </a:lnTo>
                <a:lnTo>
                  <a:pt x="273" y="472"/>
                </a:lnTo>
                <a:lnTo>
                  <a:pt x="269" y="478"/>
                </a:lnTo>
                <a:lnTo>
                  <a:pt x="265" y="484"/>
                </a:lnTo>
                <a:lnTo>
                  <a:pt x="260" y="490"/>
                </a:lnTo>
                <a:lnTo>
                  <a:pt x="255" y="495"/>
                </a:lnTo>
                <a:lnTo>
                  <a:pt x="250" y="500"/>
                </a:lnTo>
                <a:lnTo>
                  <a:pt x="244" y="504"/>
                </a:lnTo>
                <a:lnTo>
                  <a:pt x="238" y="509"/>
                </a:lnTo>
                <a:lnTo>
                  <a:pt x="231" y="512"/>
                </a:lnTo>
                <a:lnTo>
                  <a:pt x="225" y="516"/>
                </a:lnTo>
                <a:lnTo>
                  <a:pt x="218" y="519"/>
                </a:lnTo>
                <a:lnTo>
                  <a:pt x="210" y="521"/>
                </a:lnTo>
                <a:lnTo>
                  <a:pt x="202" y="524"/>
                </a:lnTo>
                <a:lnTo>
                  <a:pt x="194" y="526"/>
                </a:lnTo>
                <a:lnTo>
                  <a:pt x="186" y="527"/>
                </a:lnTo>
                <a:lnTo>
                  <a:pt x="178" y="528"/>
                </a:lnTo>
                <a:lnTo>
                  <a:pt x="171" y="529"/>
                </a:lnTo>
                <a:lnTo>
                  <a:pt x="163" y="529"/>
                </a:lnTo>
                <a:lnTo>
                  <a:pt x="156" y="528"/>
                </a:lnTo>
                <a:lnTo>
                  <a:pt x="149" y="527"/>
                </a:lnTo>
                <a:lnTo>
                  <a:pt x="142" y="526"/>
                </a:lnTo>
                <a:lnTo>
                  <a:pt x="135" y="524"/>
                </a:lnTo>
                <a:lnTo>
                  <a:pt x="128" y="522"/>
                </a:lnTo>
                <a:lnTo>
                  <a:pt x="121" y="519"/>
                </a:lnTo>
                <a:lnTo>
                  <a:pt x="115" y="515"/>
                </a:lnTo>
                <a:lnTo>
                  <a:pt x="109" y="511"/>
                </a:lnTo>
                <a:lnTo>
                  <a:pt x="103" y="507"/>
                </a:lnTo>
                <a:lnTo>
                  <a:pt x="97" y="502"/>
                </a:lnTo>
                <a:lnTo>
                  <a:pt x="91" y="497"/>
                </a:lnTo>
                <a:lnTo>
                  <a:pt x="85" y="491"/>
                </a:lnTo>
                <a:lnTo>
                  <a:pt x="80" y="484"/>
                </a:lnTo>
                <a:lnTo>
                  <a:pt x="69" y="470"/>
                </a:lnTo>
                <a:lnTo>
                  <a:pt x="59" y="454"/>
                </a:lnTo>
                <a:lnTo>
                  <a:pt x="50" y="436"/>
                </a:lnTo>
                <a:lnTo>
                  <a:pt x="41" y="417"/>
                </a:lnTo>
                <a:lnTo>
                  <a:pt x="33" y="395"/>
                </a:lnTo>
                <a:lnTo>
                  <a:pt x="25" y="372"/>
                </a:lnTo>
                <a:lnTo>
                  <a:pt x="18" y="346"/>
                </a:lnTo>
                <a:lnTo>
                  <a:pt x="6" y="296"/>
                </a:lnTo>
                <a:lnTo>
                  <a:pt x="3" y="272"/>
                </a:lnTo>
                <a:lnTo>
                  <a:pt x="1" y="251"/>
                </a:lnTo>
                <a:lnTo>
                  <a:pt x="0" y="230"/>
                </a:lnTo>
                <a:lnTo>
                  <a:pt x="1" y="211"/>
                </a:lnTo>
                <a:lnTo>
                  <a:pt x="3" y="194"/>
                </a:lnTo>
                <a:lnTo>
                  <a:pt x="7" y="177"/>
                </a:lnTo>
                <a:lnTo>
                  <a:pt x="12" y="163"/>
                </a:lnTo>
                <a:lnTo>
                  <a:pt x="18" y="149"/>
                </a:lnTo>
                <a:lnTo>
                  <a:pt x="26" y="137"/>
                </a:lnTo>
                <a:lnTo>
                  <a:pt x="36" y="127"/>
                </a:lnTo>
                <a:lnTo>
                  <a:pt x="47" y="117"/>
                </a:lnTo>
                <a:lnTo>
                  <a:pt x="59" y="110"/>
                </a:lnTo>
                <a:lnTo>
                  <a:pt x="73" y="103"/>
                </a:lnTo>
                <a:lnTo>
                  <a:pt x="88" y="98"/>
                </a:lnTo>
                <a:lnTo>
                  <a:pt x="105" y="95"/>
                </a:lnTo>
                <a:lnTo>
                  <a:pt x="120" y="93"/>
                </a:lnTo>
                <a:lnTo>
                  <a:pt x="135" y="94"/>
                </a:lnTo>
                <a:lnTo>
                  <a:pt x="149" y="96"/>
                </a:lnTo>
                <a:lnTo>
                  <a:pt x="163" y="100"/>
                </a:lnTo>
                <a:lnTo>
                  <a:pt x="176" y="107"/>
                </a:lnTo>
                <a:lnTo>
                  <a:pt x="189" y="115"/>
                </a:lnTo>
                <a:lnTo>
                  <a:pt x="201" y="125"/>
                </a:lnTo>
                <a:lnTo>
                  <a:pt x="212" y="137"/>
                </a:lnTo>
                <a:lnTo>
                  <a:pt x="223" y="151"/>
                </a:lnTo>
                <a:lnTo>
                  <a:pt x="233" y="167"/>
                </a:lnTo>
                <a:lnTo>
                  <a:pt x="243" y="185"/>
                </a:lnTo>
                <a:lnTo>
                  <a:pt x="252" y="204"/>
                </a:lnTo>
                <a:lnTo>
                  <a:pt x="260" y="226"/>
                </a:lnTo>
                <a:lnTo>
                  <a:pt x="276" y="275"/>
                </a:lnTo>
                <a:moveTo>
                  <a:pt x="556" y="486"/>
                </a:moveTo>
                <a:lnTo>
                  <a:pt x="564" y="516"/>
                </a:lnTo>
                <a:lnTo>
                  <a:pt x="572" y="541"/>
                </a:lnTo>
                <a:lnTo>
                  <a:pt x="577" y="552"/>
                </a:lnTo>
                <a:lnTo>
                  <a:pt x="581" y="562"/>
                </a:lnTo>
                <a:lnTo>
                  <a:pt x="585" y="570"/>
                </a:lnTo>
                <a:lnTo>
                  <a:pt x="588" y="578"/>
                </a:lnTo>
                <a:lnTo>
                  <a:pt x="593" y="584"/>
                </a:lnTo>
                <a:lnTo>
                  <a:pt x="597" y="589"/>
                </a:lnTo>
                <a:lnTo>
                  <a:pt x="599" y="591"/>
                </a:lnTo>
                <a:lnTo>
                  <a:pt x="601" y="593"/>
                </a:lnTo>
                <a:lnTo>
                  <a:pt x="603" y="595"/>
                </a:lnTo>
                <a:lnTo>
                  <a:pt x="605" y="597"/>
                </a:lnTo>
                <a:lnTo>
                  <a:pt x="607" y="598"/>
                </a:lnTo>
                <a:lnTo>
                  <a:pt x="609" y="599"/>
                </a:lnTo>
                <a:lnTo>
                  <a:pt x="612" y="600"/>
                </a:lnTo>
                <a:lnTo>
                  <a:pt x="614" y="600"/>
                </a:lnTo>
                <a:lnTo>
                  <a:pt x="616" y="601"/>
                </a:lnTo>
                <a:lnTo>
                  <a:pt x="618" y="601"/>
                </a:lnTo>
                <a:lnTo>
                  <a:pt x="621" y="600"/>
                </a:lnTo>
                <a:lnTo>
                  <a:pt x="623" y="600"/>
                </a:lnTo>
                <a:lnTo>
                  <a:pt x="625" y="599"/>
                </a:lnTo>
                <a:lnTo>
                  <a:pt x="627" y="598"/>
                </a:lnTo>
                <a:lnTo>
                  <a:pt x="629" y="597"/>
                </a:lnTo>
                <a:lnTo>
                  <a:pt x="631" y="596"/>
                </a:lnTo>
                <a:lnTo>
                  <a:pt x="633" y="594"/>
                </a:lnTo>
                <a:lnTo>
                  <a:pt x="634" y="592"/>
                </a:lnTo>
                <a:lnTo>
                  <a:pt x="636" y="590"/>
                </a:lnTo>
                <a:lnTo>
                  <a:pt x="637" y="588"/>
                </a:lnTo>
                <a:lnTo>
                  <a:pt x="638" y="586"/>
                </a:lnTo>
                <a:lnTo>
                  <a:pt x="639" y="583"/>
                </a:lnTo>
                <a:lnTo>
                  <a:pt x="640" y="580"/>
                </a:lnTo>
                <a:lnTo>
                  <a:pt x="641" y="577"/>
                </a:lnTo>
                <a:lnTo>
                  <a:pt x="642" y="571"/>
                </a:lnTo>
                <a:lnTo>
                  <a:pt x="642" y="563"/>
                </a:lnTo>
                <a:lnTo>
                  <a:pt x="642" y="555"/>
                </a:lnTo>
                <a:lnTo>
                  <a:pt x="642" y="545"/>
                </a:lnTo>
                <a:lnTo>
                  <a:pt x="640" y="535"/>
                </a:lnTo>
                <a:lnTo>
                  <a:pt x="638" y="523"/>
                </a:lnTo>
                <a:lnTo>
                  <a:pt x="633" y="497"/>
                </a:lnTo>
                <a:lnTo>
                  <a:pt x="626" y="467"/>
                </a:lnTo>
                <a:lnTo>
                  <a:pt x="617" y="438"/>
                </a:lnTo>
                <a:lnTo>
                  <a:pt x="609" y="413"/>
                </a:lnTo>
                <a:lnTo>
                  <a:pt x="604" y="402"/>
                </a:lnTo>
                <a:lnTo>
                  <a:pt x="600" y="393"/>
                </a:lnTo>
                <a:lnTo>
                  <a:pt x="596" y="385"/>
                </a:lnTo>
                <a:lnTo>
                  <a:pt x="592" y="378"/>
                </a:lnTo>
                <a:lnTo>
                  <a:pt x="588" y="371"/>
                </a:lnTo>
                <a:lnTo>
                  <a:pt x="583" y="366"/>
                </a:lnTo>
                <a:lnTo>
                  <a:pt x="581" y="363"/>
                </a:lnTo>
                <a:lnTo>
                  <a:pt x="579" y="361"/>
                </a:lnTo>
                <a:lnTo>
                  <a:pt x="577" y="360"/>
                </a:lnTo>
                <a:lnTo>
                  <a:pt x="575" y="358"/>
                </a:lnTo>
                <a:lnTo>
                  <a:pt x="573" y="357"/>
                </a:lnTo>
                <a:lnTo>
                  <a:pt x="571" y="356"/>
                </a:lnTo>
                <a:lnTo>
                  <a:pt x="568" y="355"/>
                </a:lnTo>
                <a:lnTo>
                  <a:pt x="566" y="354"/>
                </a:lnTo>
                <a:lnTo>
                  <a:pt x="564" y="354"/>
                </a:lnTo>
                <a:lnTo>
                  <a:pt x="562" y="354"/>
                </a:lnTo>
                <a:lnTo>
                  <a:pt x="559" y="354"/>
                </a:lnTo>
                <a:lnTo>
                  <a:pt x="557" y="355"/>
                </a:lnTo>
                <a:lnTo>
                  <a:pt x="555" y="355"/>
                </a:lnTo>
                <a:lnTo>
                  <a:pt x="553" y="356"/>
                </a:lnTo>
                <a:lnTo>
                  <a:pt x="551" y="357"/>
                </a:lnTo>
                <a:lnTo>
                  <a:pt x="550" y="359"/>
                </a:lnTo>
                <a:lnTo>
                  <a:pt x="548" y="360"/>
                </a:lnTo>
                <a:lnTo>
                  <a:pt x="547" y="362"/>
                </a:lnTo>
                <a:lnTo>
                  <a:pt x="545" y="364"/>
                </a:lnTo>
                <a:lnTo>
                  <a:pt x="544" y="366"/>
                </a:lnTo>
                <a:lnTo>
                  <a:pt x="543" y="369"/>
                </a:lnTo>
                <a:lnTo>
                  <a:pt x="542" y="371"/>
                </a:lnTo>
                <a:lnTo>
                  <a:pt x="541" y="374"/>
                </a:lnTo>
                <a:lnTo>
                  <a:pt x="541" y="377"/>
                </a:lnTo>
                <a:lnTo>
                  <a:pt x="540" y="384"/>
                </a:lnTo>
                <a:lnTo>
                  <a:pt x="539" y="392"/>
                </a:lnTo>
                <a:lnTo>
                  <a:pt x="539" y="400"/>
                </a:lnTo>
                <a:lnTo>
                  <a:pt x="540" y="409"/>
                </a:lnTo>
                <a:lnTo>
                  <a:pt x="541" y="419"/>
                </a:lnTo>
                <a:lnTo>
                  <a:pt x="543" y="431"/>
                </a:lnTo>
                <a:lnTo>
                  <a:pt x="548" y="456"/>
                </a:lnTo>
                <a:lnTo>
                  <a:pt x="556" y="486"/>
                </a:lnTo>
                <a:moveTo>
                  <a:pt x="720" y="442"/>
                </a:moveTo>
                <a:lnTo>
                  <a:pt x="726" y="467"/>
                </a:lnTo>
                <a:lnTo>
                  <a:pt x="730" y="492"/>
                </a:lnTo>
                <a:lnTo>
                  <a:pt x="734" y="514"/>
                </a:lnTo>
                <a:lnTo>
                  <a:pt x="735" y="536"/>
                </a:lnTo>
                <a:lnTo>
                  <a:pt x="736" y="556"/>
                </a:lnTo>
                <a:lnTo>
                  <a:pt x="735" y="576"/>
                </a:lnTo>
                <a:lnTo>
                  <a:pt x="732" y="593"/>
                </a:lnTo>
                <a:lnTo>
                  <a:pt x="728" y="610"/>
                </a:lnTo>
                <a:lnTo>
                  <a:pt x="725" y="618"/>
                </a:lnTo>
                <a:lnTo>
                  <a:pt x="722" y="625"/>
                </a:lnTo>
                <a:lnTo>
                  <a:pt x="719" y="632"/>
                </a:lnTo>
                <a:lnTo>
                  <a:pt x="716" y="639"/>
                </a:lnTo>
                <a:lnTo>
                  <a:pt x="712" y="645"/>
                </a:lnTo>
                <a:lnTo>
                  <a:pt x="708" y="651"/>
                </a:lnTo>
                <a:lnTo>
                  <a:pt x="703" y="656"/>
                </a:lnTo>
                <a:lnTo>
                  <a:pt x="698" y="661"/>
                </a:lnTo>
                <a:lnTo>
                  <a:pt x="693" y="666"/>
                </a:lnTo>
                <a:lnTo>
                  <a:pt x="687" y="671"/>
                </a:lnTo>
                <a:lnTo>
                  <a:pt x="681" y="675"/>
                </a:lnTo>
                <a:lnTo>
                  <a:pt x="675" y="678"/>
                </a:lnTo>
                <a:lnTo>
                  <a:pt x="668" y="682"/>
                </a:lnTo>
                <a:lnTo>
                  <a:pt x="661" y="685"/>
                </a:lnTo>
                <a:lnTo>
                  <a:pt x="654" y="688"/>
                </a:lnTo>
                <a:lnTo>
                  <a:pt x="646" y="690"/>
                </a:lnTo>
                <a:lnTo>
                  <a:pt x="638" y="692"/>
                </a:lnTo>
                <a:lnTo>
                  <a:pt x="630" y="693"/>
                </a:lnTo>
                <a:lnTo>
                  <a:pt x="622" y="694"/>
                </a:lnTo>
                <a:lnTo>
                  <a:pt x="614" y="695"/>
                </a:lnTo>
                <a:lnTo>
                  <a:pt x="607" y="695"/>
                </a:lnTo>
                <a:lnTo>
                  <a:pt x="600" y="694"/>
                </a:lnTo>
                <a:lnTo>
                  <a:pt x="593" y="693"/>
                </a:lnTo>
                <a:lnTo>
                  <a:pt x="586" y="692"/>
                </a:lnTo>
                <a:lnTo>
                  <a:pt x="579" y="690"/>
                </a:lnTo>
                <a:lnTo>
                  <a:pt x="572" y="688"/>
                </a:lnTo>
                <a:lnTo>
                  <a:pt x="566" y="685"/>
                </a:lnTo>
                <a:lnTo>
                  <a:pt x="559" y="681"/>
                </a:lnTo>
                <a:lnTo>
                  <a:pt x="553" y="677"/>
                </a:lnTo>
                <a:lnTo>
                  <a:pt x="547" y="673"/>
                </a:lnTo>
                <a:lnTo>
                  <a:pt x="541" y="668"/>
                </a:lnTo>
                <a:lnTo>
                  <a:pt x="535" y="663"/>
                </a:lnTo>
                <a:lnTo>
                  <a:pt x="530" y="657"/>
                </a:lnTo>
                <a:lnTo>
                  <a:pt x="524" y="650"/>
                </a:lnTo>
                <a:lnTo>
                  <a:pt x="514" y="636"/>
                </a:lnTo>
                <a:lnTo>
                  <a:pt x="504" y="620"/>
                </a:lnTo>
                <a:lnTo>
                  <a:pt x="494" y="602"/>
                </a:lnTo>
                <a:lnTo>
                  <a:pt x="486" y="583"/>
                </a:lnTo>
                <a:lnTo>
                  <a:pt x="477" y="561"/>
                </a:lnTo>
                <a:lnTo>
                  <a:pt x="469" y="538"/>
                </a:lnTo>
                <a:lnTo>
                  <a:pt x="462" y="512"/>
                </a:lnTo>
                <a:lnTo>
                  <a:pt x="456" y="487"/>
                </a:lnTo>
                <a:lnTo>
                  <a:pt x="451" y="463"/>
                </a:lnTo>
                <a:lnTo>
                  <a:pt x="448" y="440"/>
                </a:lnTo>
                <a:lnTo>
                  <a:pt x="446" y="419"/>
                </a:lnTo>
                <a:lnTo>
                  <a:pt x="445" y="399"/>
                </a:lnTo>
                <a:lnTo>
                  <a:pt x="446" y="380"/>
                </a:lnTo>
                <a:lnTo>
                  <a:pt x="448" y="362"/>
                </a:lnTo>
                <a:lnTo>
                  <a:pt x="451" y="346"/>
                </a:lnTo>
                <a:lnTo>
                  <a:pt x="454" y="338"/>
                </a:lnTo>
                <a:lnTo>
                  <a:pt x="456" y="330"/>
                </a:lnTo>
                <a:lnTo>
                  <a:pt x="459" y="323"/>
                </a:lnTo>
                <a:lnTo>
                  <a:pt x="463" y="316"/>
                </a:lnTo>
                <a:lnTo>
                  <a:pt x="466" y="310"/>
                </a:lnTo>
                <a:lnTo>
                  <a:pt x="470" y="304"/>
                </a:lnTo>
                <a:lnTo>
                  <a:pt x="475" y="298"/>
                </a:lnTo>
                <a:lnTo>
                  <a:pt x="480" y="293"/>
                </a:lnTo>
                <a:lnTo>
                  <a:pt x="485" y="288"/>
                </a:lnTo>
                <a:lnTo>
                  <a:pt x="491" y="284"/>
                </a:lnTo>
                <a:lnTo>
                  <a:pt x="497" y="280"/>
                </a:lnTo>
                <a:lnTo>
                  <a:pt x="503" y="276"/>
                </a:lnTo>
                <a:lnTo>
                  <a:pt x="510" y="272"/>
                </a:lnTo>
                <a:lnTo>
                  <a:pt x="517" y="269"/>
                </a:lnTo>
                <a:lnTo>
                  <a:pt x="524" y="267"/>
                </a:lnTo>
                <a:lnTo>
                  <a:pt x="532" y="264"/>
                </a:lnTo>
                <a:lnTo>
                  <a:pt x="548" y="261"/>
                </a:lnTo>
                <a:lnTo>
                  <a:pt x="564" y="259"/>
                </a:lnTo>
                <a:lnTo>
                  <a:pt x="578" y="260"/>
                </a:lnTo>
                <a:lnTo>
                  <a:pt x="593" y="262"/>
                </a:lnTo>
                <a:lnTo>
                  <a:pt x="607" y="267"/>
                </a:lnTo>
                <a:lnTo>
                  <a:pt x="620" y="273"/>
                </a:lnTo>
                <a:lnTo>
                  <a:pt x="632" y="281"/>
                </a:lnTo>
                <a:lnTo>
                  <a:pt x="644" y="291"/>
                </a:lnTo>
                <a:lnTo>
                  <a:pt x="656" y="303"/>
                </a:lnTo>
                <a:lnTo>
                  <a:pt x="666" y="317"/>
                </a:lnTo>
                <a:lnTo>
                  <a:pt x="677" y="333"/>
                </a:lnTo>
                <a:lnTo>
                  <a:pt x="686" y="351"/>
                </a:lnTo>
                <a:lnTo>
                  <a:pt x="696" y="371"/>
                </a:lnTo>
                <a:lnTo>
                  <a:pt x="704" y="393"/>
                </a:lnTo>
                <a:lnTo>
                  <a:pt x="720" y="442"/>
                </a:lnTo>
                <a:moveTo>
                  <a:pt x="455" y="0"/>
                </a:moveTo>
                <a:lnTo>
                  <a:pt x="373" y="763"/>
                </a:lnTo>
                <a:lnTo>
                  <a:pt x="282" y="787"/>
                </a:lnTo>
                <a:lnTo>
                  <a:pt x="363" y="25"/>
                </a:lnTo>
                <a:lnTo>
                  <a:pt x="455" y="0"/>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32" name=""/>
          <p:cNvSpPr/>
          <p:nvPr/>
        </p:nvSpPr>
        <p:spPr>
          <a:xfrm>
            <a:off x="9385920" y="4327920"/>
            <a:ext cx="266040" cy="214200"/>
          </a:xfrm>
          <a:custGeom>
            <a:avLst/>
            <a:gdLst/>
            <a:ahLst/>
            <a:rect l="0" t="0" r="r" b="b"/>
            <a:pathLst>
              <a:path w="739" h="595">
                <a:moveTo>
                  <a:pt x="739" y="284"/>
                </a:moveTo>
                <a:lnTo>
                  <a:pt x="560" y="595"/>
                </a:lnTo>
                <a:lnTo>
                  <a:pt x="474" y="545"/>
                </a:lnTo>
                <a:lnTo>
                  <a:pt x="380" y="354"/>
                </a:lnTo>
                <a:lnTo>
                  <a:pt x="345" y="286"/>
                </a:lnTo>
                <a:lnTo>
                  <a:pt x="331" y="260"/>
                </a:lnTo>
                <a:lnTo>
                  <a:pt x="319" y="241"/>
                </a:lnTo>
                <a:lnTo>
                  <a:pt x="308" y="225"/>
                </a:lnTo>
                <a:lnTo>
                  <a:pt x="297" y="210"/>
                </a:lnTo>
                <a:lnTo>
                  <a:pt x="286" y="196"/>
                </a:lnTo>
                <a:lnTo>
                  <a:pt x="275" y="183"/>
                </a:lnTo>
                <a:lnTo>
                  <a:pt x="269" y="178"/>
                </a:lnTo>
                <a:lnTo>
                  <a:pt x="262" y="172"/>
                </a:lnTo>
                <a:lnTo>
                  <a:pt x="256" y="167"/>
                </a:lnTo>
                <a:lnTo>
                  <a:pt x="249" y="161"/>
                </a:lnTo>
                <a:lnTo>
                  <a:pt x="242" y="156"/>
                </a:lnTo>
                <a:lnTo>
                  <a:pt x="235" y="152"/>
                </a:lnTo>
                <a:lnTo>
                  <a:pt x="221" y="142"/>
                </a:lnTo>
                <a:lnTo>
                  <a:pt x="212" y="138"/>
                </a:lnTo>
                <a:lnTo>
                  <a:pt x="204" y="134"/>
                </a:lnTo>
                <a:lnTo>
                  <a:pt x="196" y="131"/>
                </a:lnTo>
                <a:lnTo>
                  <a:pt x="188" y="129"/>
                </a:lnTo>
                <a:lnTo>
                  <a:pt x="180" y="127"/>
                </a:lnTo>
                <a:lnTo>
                  <a:pt x="177" y="127"/>
                </a:lnTo>
                <a:lnTo>
                  <a:pt x="173" y="126"/>
                </a:lnTo>
                <a:lnTo>
                  <a:pt x="170" y="126"/>
                </a:lnTo>
                <a:lnTo>
                  <a:pt x="166" y="126"/>
                </a:lnTo>
                <a:lnTo>
                  <a:pt x="163" y="127"/>
                </a:lnTo>
                <a:lnTo>
                  <a:pt x="160" y="127"/>
                </a:lnTo>
                <a:lnTo>
                  <a:pt x="157" y="128"/>
                </a:lnTo>
                <a:lnTo>
                  <a:pt x="154" y="129"/>
                </a:lnTo>
                <a:lnTo>
                  <a:pt x="151" y="130"/>
                </a:lnTo>
                <a:lnTo>
                  <a:pt x="148" y="131"/>
                </a:lnTo>
                <a:lnTo>
                  <a:pt x="145" y="132"/>
                </a:lnTo>
                <a:lnTo>
                  <a:pt x="142" y="133"/>
                </a:lnTo>
                <a:lnTo>
                  <a:pt x="139" y="135"/>
                </a:lnTo>
                <a:lnTo>
                  <a:pt x="137" y="137"/>
                </a:lnTo>
                <a:lnTo>
                  <a:pt x="134" y="139"/>
                </a:lnTo>
                <a:lnTo>
                  <a:pt x="132" y="141"/>
                </a:lnTo>
                <a:lnTo>
                  <a:pt x="130" y="143"/>
                </a:lnTo>
                <a:lnTo>
                  <a:pt x="127" y="145"/>
                </a:lnTo>
                <a:lnTo>
                  <a:pt x="125" y="147"/>
                </a:lnTo>
                <a:lnTo>
                  <a:pt x="123" y="150"/>
                </a:lnTo>
                <a:lnTo>
                  <a:pt x="120" y="156"/>
                </a:lnTo>
                <a:lnTo>
                  <a:pt x="117" y="161"/>
                </a:lnTo>
                <a:lnTo>
                  <a:pt x="114" y="166"/>
                </a:lnTo>
                <a:lnTo>
                  <a:pt x="112" y="172"/>
                </a:lnTo>
                <a:lnTo>
                  <a:pt x="111" y="178"/>
                </a:lnTo>
                <a:lnTo>
                  <a:pt x="110" y="183"/>
                </a:lnTo>
                <a:lnTo>
                  <a:pt x="109" y="189"/>
                </a:lnTo>
                <a:lnTo>
                  <a:pt x="109" y="196"/>
                </a:lnTo>
                <a:lnTo>
                  <a:pt x="109" y="202"/>
                </a:lnTo>
                <a:lnTo>
                  <a:pt x="110" y="209"/>
                </a:lnTo>
                <a:lnTo>
                  <a:pt x="111" y="216"/>
                </a:lnTo>
                <a:lnTo>
                  <a:pt x="112" y="223"/>
                </a:lnTo>
                <a:lnTo>
                  <a:pt x="114" y="232"/>
                </a:lnTo>
                <a:lnTo>
                  <a:pt x="119" y="250"/>
                </a:lnTo>
                <a:lnTo>
                  <a:pt x="125" y="270"/>
                </a:lnTo>
                <a:lnTo>
                  <a:pt x="24" y="292"/>
                </a:lnTo>
                <a:lnTo>
                  <a:pt x="18" y="275"/>
                </a:lnTo>
                <a:lnTo>
                  <a:pt x="13" y="258"/>
                </a:lnTo>
                <a:lnTo>
                  <a:pt x="8" y="243"/>
                </a:lnTo>
                <a:lnTo>
                  <a:pt x="5" y="228"/>
                </a:lnTo>
                <a:lnTo>
                  <a:pt x="2" y="213"/>
                </a:lnTo>
                <a:lnTo>
                  <a:pt x="1" y="200"/>
                </a:lnTo>
                <a:lnTo>
                  <a:pt x="0" y="187"/>
                </a:lnTo>
                <a:lnTo>
                  <a:pt x="0" y="175"/>
                </a:lnTo>
                <a:lnTo>
                  <a:pt x="1" y="163"/>
                </a:lnTo>
                <a:lnTo>
                  <a:pt x="3" y="152"/>
                </a:lnTo>
                <a:lnTo>
                  <a:pt x="5" y="141"/>
                </a:lnTo>
                <a:lnTo>
                  <a:pt x="8" y="130"/>
                </a:lnTo>
                <a:lnTo>
                  <a:pt x="11" y="119"/>
                </a:lnTo>
                <a:lnTo>
                  <a:pt x="16" y="108"/>
                </a:lnTo>
                <a:lnTo>
                  <a:pt x="21" y="97"/>
                </a:lnTo>
                <a:lnTo>
                  <a:pt x="26" y="87"/>
                </a:lnTo>
                <a:lnTo>
                  <a:pt x="37" y="70"/>
                </a:lnTo>
                <a:lnTo>
                  <a:pt x="48" y="55"/>
                </a:lnTo>
                <a:lnTo>
                  <a:pt x="54" y="49"/>
                </a:lnTo>
                <a:lnTo>
                  <a:pt x="60" y="42"/>
                </a:lnTo>
                <a:lnTo>
                  <a:pt x="67" y="36"/>
                </a:lnTo>
                <a:lnTo>
                  <a:pt x="73" y="31"/>
                </a:lnTo>
                <a:lnTo>
                  <a:pt x="80" y="26"/>
                </a:lnTo>
                <a:lnTo>
                  <a:pt x="87" y="22"/>
                </a:lnTo>
                <a:lnTo>
                  <a:pt x="94" y="17"/>
                </a:lnTo>
                <a:lnTo>
                  <a:pt x="102" y="14"/>
                </a:lnTo>
                <a:lnTo>
                  <a:pt x="109" y="11"/>
                </a:lnTo>
                <a:lnTo>
                  <a:pt x="117" y="8"/>
                </a:lnTo>
                <a:lnTo>
                  <a:pt x="125" y="5"/>
                </a:lnTo>
                <a:lnTo>
                  <a:pt x="133" y="3"/>
                </a:lnTo>
                <a:lnTo>
                  <a:pt x="141" y="2"/>
                </a:lnTo>
                <a:lnTo>
                  <a:pt x="150" y="1"/>
                </a:lnTo>
                <a:lnTo>
                  <a:pt x="158" y="0"/>
                </a:lnTo>
                <a:lnTo>
                  <a:pt x="167" y="0"/>
                </a:lnTo>
                <a:lnTo>
                  <a:pt x="175" y="0"/>
                </a:lnTo>
                <a:lnTo>
                  <a:pt x="184" y="1"/>
                </a:lnTo>
                <a:lnTo>
                  <a:pt x="202" y="4"/>
                </a:lnTo>
                <a:lnTo>
                  <a:pt x="220" y="8"/>
                </a:lnTo>
                <a:lnTo>
                  <a:pt x="238" y="15"/>
                </a:lnTo>
                <a:lnTo>
                  <a:pt x="257" y="23"/>
                </a:lnTo>
                <a:lnTo>
                  <a:pt x="276" y="33"/>
                </a:lnTo>
                <a:lnTo>
                  <a:pt x="293" y="44"/>
                </a:lnTo>
                <a:lnTo>
                  <a:pt x="309" y="55"/>
                </a:lnTo>
                <a:lnTo>
                  <a:pt x="317" y="61"/>
                </a:lnTo>
                <a:lnTo>
                  <a:pt x="325" y="67"/>
                </a:lnTo>
                <a:lnTo>
                  <a:pt x="332" y="73"/>
                </a:lnTo>
                <a:lnTo>
                  <a:pt x="339" y="79"/>
                </a:lnTo>
                <a:lnTo>
                  <a:pt x="345" y="86"/>
                </a:lnTo>
                <a:lnTo>
                  <a:pt x="352" y="92"/>
                </a:lnTo>
                <a:lnTo>
                  <a:pt x="365" y="106"/>
                </a:lnTo>
                <a:lnTo>
                  <a:pt x="377" y="121"/>
                </a:lnTo>
                <a:lnTo>
                  <a:pt x="389" y="138"/>
                </a:lnTo>
                <a:lnTo>
                  <a:pt x="401" y="154"/>
                </a:lnTo>
                <a:lnTo>
                  <a:pt x="412" y="172"/>
                </a:lnTo>
                <a:lnTo>
                  <a:pt x="423" y="191"/>
                </a:lnTo>
                <a:lnTo>
                  <a:pt x="434" y="211"/>
                </a:lnTo>
                <a:lnTo>
                  <a:pt x="448" y="239"/>
                </a:lnTo>
                <a:lnTo>
                  <a:pt x="468" y="282"/>
                </a:lnTo>
                <a:lnTo>
                  <a:pt x="526" y="414"/>
                </a:lnTo>
                <a:lnTo>
                  <a:pt x="526" y="414"/>
                </a:lnTo>
                <a:lnTo>
                  <a:pt x="636" y="224"/>
                </a:lnTo>
                <a:lnTo>
                  <a:pt x="739" y="284"/>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33" name=""/>
          <p:cNvSpPr/>
          <p:nvPr/>
        </p:nvSpPr>
        <p:spPr>
          <a:xfrm>
            <a:off x="9468360" y="4190040"/>
            <a:ext cx="239400" cy="186480"/>
          </a:xfrm>
          <a:custGeom>
            <a:avLst/>
            <a:gdLst/>
            <a:ahLst/>
            <a:rect l="0" t="0" r="r" b="b"/>
            <a:pathLst>
              <a:path w="665" h="518">
                <a:moveTo>
                  <a:pt x="424" y="101"/>
                </a:moveTo>
                <a:lnTo>
                  <a:pt x="464" y="124"/>
                </a:lnTo>
                <a:lnTo>
                  <a:pt x="499" y="147"/>
                </a:lnTo>
                <a:lnTo>
                  <a:pt x="532" y="170"/>
                </a:lnTo>
                <a:lnTo>
                  <a:pt x="560" y="192"/>
                </a:lnTo>
                <a:lnTo>
                  <a:pt x="585" y="213"/>
                </a:lnTo>
                <a:lnTo>
                  <a:pt x="607" y="235"/>
                </a:lnTo>
                <a:lnTo>
                  <a:pt x="625" y="255"/>
                </a:lnTo>
                <a:lnTo>
                  <a:pt x="633" y="265"/>
                </a:lnTo>
                <a:lnTo>
                  <a:pt x="639" y="275"/>
                </a:lnTo>
                <a:lnTo>
                  <a:pt x="645" y="285"/>
                </a:lnTo>
                <a:lnTo>
                  <a:pt x="651" y="295"/>
                </a:lnTo>
                <a:lnTo>
                  <a:pt x="655" y="305"/>
                </a:lnTo>
                <a:lnTo>
                  <a:pt x="659" y="315"/>
                </a:lnTo>
                <a:lnTo>
                  <a:pt x="662" y="325"/>
                </a:lnTo>
                <a:lnTo>
                  <a:pt x="664" y="335"/>
                </a:lnTo>
                <a:lnTo>
                  <a:pt x="665" y="346"/>
                </a:lnTo>
                <a:lnTo>
                  <a:pt x="665" y="356"/>
                </a:lnTo>
                <a:lnTo>
                  <a:pt x="665" y="366"/>
                </a:lnTo>
                <a:lnTo>
                  <a:pt x="664" y="376"/>
                </a:lnTo>
                <a:lnTo>
                  <a:pt x="662" y="387"/>
                </a:lnTo>
                <a:lnTo>
                  <a:pt x="660" y="397"/>
                </a:lnTo>
                <a:lnTo>
                  <a:pt x="656" y="407"/>
                </a:lnTo>
                <a:lnTo>
                  <a:pt x="652" y="418"/>
                </a:lnTo>
                <a:lnTo>
                  <a:pt x="647" y="428"/>
                </a:lnTo>
                <a:lnTo>
                  <a:pt x="642" y="439"/>
                </a:lnTo>
                <a:lnTo>
                  <a:pt x="635" y="449"/>
                </a:lnTo>
                <a:lnTo>
                  <a:pt x="629" y="458"/>
                </a:lnTo>
                <a:lnTo>
                  <a:pt x="622" y="467"/>
                </a:lnTo>
                <a:lnTo>
                  <a:pt x="614" y="475"/>
                </a:lnTo>
                <a:lnTo>
                  <a:pt x="607" y="482"/>
                </a:lnTo>
                <a:lnTo>
                  <a:pt x="599" y="489"/>
                </a:lnTo>
                <a:lnTo>
                  <a:pt x="590" y="495"/>
                </a:lnTo>
                <a:lnTo>
                  <a:pt x="582" y="500"/>
                </a:lnTo>
                <a:lnTo>
                  <a:pt x="573" y="505"/>
                </a:lnTo>
                <a:lnTo>
                  <a:pt x="563" y="509"/>
                </a:lnTo>
                <a:lnTo>
                  <a:pt x="553" y="512"/>
                </a:lnTo>
                <a:lnTo>
                  <a:pt x="543" y="514"/>
                </a:lnTo>
                <a:lnTo>
                  <a:pt x="533" y="516"/>
                </a:lnTo>
                <a:lnTo>
                  <a:pt x="522" y="517"/>
                </a:lnTo>
                <a:lnTo>
                  <a:pt x="510" y="518"/>
                </a:lnTo>
                <a:lnTo>
                  <a:pt x="499" y="517"/>
                </a:lnTo>
                <a:lnTo>
                  <a:pt x="487" y="516"/>
                </a:lnTo>
                <a:lnTo>
                  <a:pt x="474" y="515"/>
                </a:lnTo>
                <a:lnTo>
                  <a:pt x="448" y="509"/>
                </a:lnTo>
                <a:lnTo>
                  <a:pt x="419" y="501"/>
                </a:lnTo>
                <a:lnTo>
                  <a:pt x="388" y="490"/>
                </a:lnTo>
                <a:lnTo>
                  <a:pt x="354" y="476"/>
                </a:lnTo>
                <a:lnTo>
                  <a:pt x="319" y="459"/>
                </a:lnTo>
                <a:lnTo>
                  <a:pt x="281" y="440"/>
                </a:lnTo>
                <a:lnTo>
                  <a:pt x="242" y="417"/>
                </a:lnTo>
                <a:lnTo>
                  <a:pt x="203" y="394"/>
                </a:lnTo>
                <a:lnTo>
                  <a:pt x="167" y="371"/>
                </a:lnTo>
                <a:lnTo>
                  <a:pt x="135" y="349"/>
                </a:lnTo>
                <a:lnTo>
                  <a:pt x="106" y="327"/>
                </a:lnTo>
                <a:lnTo>
                  <a:pt x="81" y="305"/>
                </a:lnTo>
                <a:lnTo>
                  <a:pt x="59" y="284"/>
                </a:lnTo>
                <a:lnTo>
                  <a:pt x="41" y="263"/>
                </a:lnTo>
                <a:lnTo>
                  <a:pt x="34" y="253"/>
                </a:lnTo>
                <a:lnTo>
                  <a:pt x="27" y="243"/>
                </a:lnTo>
                <a:lnTo>
                  <a:pt x="21" y="232"/>
                </a:lnTo>
                <a:lnTo>
                  <a:pt x="15" y="222"/>
                </a:lnTo>
                <a:lnTo>
                  <a:pt x="11" y="212"/>
                </a:lnTo>
                <a:lnTo>
                  <a:pt x="7" y="202"/>
                </a:lnTo>
                <a:lnTo>
                  <a:pt x="4" y="192"/>
                </a:lnTo>
                <a:lnTo>
                  <a:pt x="2" y="181"/>
                </a:lnTo>
                <a:lnTo>
                  <a:pt x="1" y="171"/>
                </a:lnTo>
                <a:lnTo>
                  <a:pt x="0" y="161"/>
                </a:lnTo>
                <a:lnTo>
                  <a:pt x="0" y="151"/>
                </a:lnTo>
                <a:lnTo>
                  <a:pt x="1" y="140"/>
                </a:lnTo>
                <a:lnTo>
                  <a:pt x="3" y="130"/>
                </a:lnTo>
                <a:lnTo>
                  <a:pt x="5" y="120"/>
                </a:lnTo>
                <a:lnTo>
                  <a:pt x="8" y="110"/>
                </a:lnTo>
                <a:lnTo>
                  <a:pt x="12" y="100"/>
                </a:lnTo>
                <a:lnTo>
                  <a:pt x="17" y="89"/>
                </a:lnTo>
                <a:lnTo>
                  <a:pt x="23" y="79"/>
                </a:lnTo>
                <a:lnTo>
                  <a:pt x="29" y="69"/>
                </a:lnTo>
                <a:lnTo>
                  <a:pt x="35" y="60"/>
                </a:lnTo>
                <a:lnTo>
                  <a:pt x="42" y="51"/>
                </a:lnTo>
                <a:lnTo>
                  <a:pt x="50" y="43"/>
                </a:lnTo>
                <a:lnTo>
                  <a:pt x="57" y="36"/>
                </a:lnTo>
                <a:lnTo>
                  <a:pt x="65" y="29"/>
                </a:lnTo>
                <a:lnTo>
                  <a:pt x="73" y="23"/>
                </a:lnTo>
                <a:lnTo>
                  <a:pt x="82" y="18"/>
                </a:lnTo>
                <a:lnTo>
                  <a:pt x="91" y="13"/>
                </a:lnTo>
                <a:lnTo>
                  <a:pt x="101" y="9"/>
                </a:lnTo>
                <a:lnTo>
                  <a:pt x="110" y="6"/>
                </a:lnTo>
                <a:lnTo>
                  <a:pt x="120" y="3"/>
                </a:lnTo>
                <a:lnTo>
                  <a:pt x="131" y="2"/>
                </a:lnTo>
                <a:lnTo>
                  <a:pt x="142" y="0"/>
                </a:lnTo>
                <a:lnTo>
                  <a:pt x="153" y="0"/>
                </a:lnTo>
                <a:lnTo>
                  <a:pt x="164" y="0"/>
                </a:lnTo>
                <a:lnTo>
                  <a:pt x="176" y="1"/>
                </a:lnTo>
                <a:lnTo>
                  <a:pt x="189" y="3"/>
                </a:lnTo>
                <a:lnTo>
                  <a:pt x="216" y="8"/>
                </a:lnTo>
                <a:lnTo>
                  <a:pt x="245" y="16"/>
                </a:lnTo>
                <a:lnTo>
                  <a:pt x="276" y="28"/>
                </a:lnTo>
                <a:lnTo>
                  <a:pt x="310" y="42"/>
                </a:lnTo>
                <a:lnTo>
                  <a:pt x="346" y="58"/>
                </a:lnTo>
                <a:lnTo>
                  <a:pt x="384" y="78"/>
                </a:lnTo>
                <a:lnTo>
                  <a:pt x="424" y="101"/>
                </a:lnTo>
                <a:moveTo>
                  <a:pt x="304" y="309"/>
                </a:moveTo>
                <a:lnTo>
                  <a:pt x="362" y="342"/>
                </a:lnTo>
                <a:lnTo>
                  <a:pt x="411" y="367"/>
                </a:lnTo>
                <a:lnTo>
                  <a:pt x="450" y="385"/>
                </a:lnTo>
                <a:lnTo>
                  <a:pt x="466" y="392"/>
                </a:lnTo>
                <a:lnTo>
                  <a:pt x="479" y="397"/>
                </a:lnTo>
                <a:lnTo>
                  <a:pt x="491" y="400"/>
                </a:lnTo>
                <a:lnTo>
                  <a:pt x="497" y="401"/>
                </a:lnTo>
                <a:lnTo>
                  <a:pt x="502" y="401"/>
                </a:lnTo>
                <a:lnTo>
                  <a:pt x="507" y="402"/>
                </a:lnTo>
                <a:lnTo>
                  <a:pt x="512" y="401"/>
                </a:lnTo>
                <a:lnTo>
                  <a:pt x="516" y="401"/>
                </a:lnTo>
                <a:lnTo>
                  <a:pt x="520" y="400"/>
                </a:lnTo>
                <a:lnTo>
                  <a:pt x="524" y="399"/>
                </a:lnTo>
                <a:lnTo>
                  <a:pt x="528" y="398"/>
                </a:lnTo>
                <a:lnTo>
                  <a:pt x="532" y="396"/>
                </a:lnTo>
                <a:lnTo>
                  <a:pt x="535" y="394"/>
                </a:lnTo>
                <a:lnTo>
                  <a:pt x="538" y="391"/>
                </a:lnTo>
                <a:lnTo>
                  <a:pt x="540" y="389"/>
                </a:lnTo>
                <a:lnTo>
                  <a:pt x="543" y="385"/>
                </a:lnTo>
                <a:lnTo>
                  <a:pt x="545" y="382"/>
                </a:lnTo>
                <a:lnTo>
                  <a:pt x="547" y="379"/>
                </a:lnTo>
                <a:lnTo>
                  <a:pt x="548" y="377"/>
                </a:lnTo>
                <a:lnTo>
                  <a:pt x="549" y="374"/>
                </a:lnTo>
                <a:lnTo>
                  <a:pt x="550" y="372"/>
                </a:lnTo>
                <a:lnTo>
                  <a:pt x="550" y="369"/>
                </a:lnTo>
                <a:lnTo>
                  <a:pt x="551" y="367"/>
                </a:lnTo>
                <a:lnTo>
                  <a:pt x="551" y="364"/>
                </a:lnTo>
                <a:lnTo>
                  <a:pt x="551" y="362"/>
                </a:lnTo>
                <a:lnTo>
                  <a:pt x="551" y="359"/>
                </a:lnTo>
                <a:lnTo>
                  <a:pt x="550" y="356"/>
                </a:lnTo>
                <a:lnTo>
                  <a:pt x="550" y="354"/>
                </a:lnTo>
                <a:lnTo>
                  <a:pt x="549" y="351"/>
                </a:lnTo>
                <a:lnTo>
                  <a:pt x="548" y="349"/>
                </a:lnTo>
                <a:lnTo>
                  <a:pt x="547" y="346"/>
                </a:lnTo>
                <a:lnTo>
                  <a:pt x="546" y="343"/>
                </a:lnTo>
                <a:lnTo>
                  <a:pt x="544" y="341"/>
                </a:lnTo>
                <a:lnTo>
                  <a:pt x="541" y="335"/>
                </a:lnTo>
                <a:lnTo>
                  <a:pt x="536" y="329"/>
                </a:lnTo>
                <a:lnTo>
                  <a:pt x="531" y="323"/>
                </a:lnTo>
                <a:lnTo>
                  <a:pt x="525" y="317"/>
                </a:lnTo>
                <a:lnTo>
                  <a:pt x="517" y="310"/>
                </a:lnTo>
                <a:lnTo>
                  <a:pt x="509" y="303"/>
                </a:lnTo>
                <a:lnTo>
                  <a:pt x="491" y="289"/>
                </a:lnTo>
                <a:lnTo>
                  <a:pt x="468" y="272"/>
                </a:lnTo>
                <a:lnTo>
                  <a:pt x="439" y="254"/>
                </a:lnTo>
                <a:lnTo>
                  <a:pt x="362" y="208"/>
                </a:lnTo>
                <a:lnTo>
                  <a:pt x="306" y="176"/>
                </a:lnTo>
                <a:lnTo>
                  <a:pt x="257" y="151"/>
                </a:lnTo>
                <a:lnTo>
                  <a:pt x="237" y="141"/>
                </a:lnTo>
                <a:lnTo>
                  <a:pt x="218" y="133"/>
                </a:lnTo>
                <a:lnTo>
                  <a:pt x="202" y="127"/>
                </a:lnTo>
                <a:lnTo>
                  <a:pt x="188" y="122"/>
                </a:lnTo>
                <a:lnTo>
                  <a:pt x="176" y="119"/>
                </a:lnTo>
                <a:lnTo>
                  <a:pt x="170" y="118"/>
                </a:lnTo>
                <a:lnTo>
                  <a:pt x="165" y="118"/>
                </a:lnTo>
                <a:lnTo>
                  <a:pt x="159" y="117"/>
                </a:lnTo>
                <a:lnTo>
                  <a:pt x="154" y="117"/>
                </a:lnTo>
                <a:lnTo>
                  <a:pt x="150" y="118"/>
                </a:lnTo>
                <a:lnTo>
                  <a:pt x="145" y="118"/>
                </a:lnTo>
                <a:lnTo>
                  <a:pt x="141" y="119"/>
                </a:lnTo>
                <a:lnTo>
                  <a:pt x="137" y="121"/>
                </a:lnTo>
                <a:lnTo>
                  <a:pt x="134" y="122"/>
                </a:lnTo>
                <a:lnTo>
                  <a:pt x="130" y="125"/>
                </a:lnTo>
                <a:lnTo>
                  <a:pt x="127" y="127"/>
                </a:lnTo>
                <a:lnTo>
                  <a:pt x="124" y="130"/>
                </a:lnTo>
                <a:lnTo>
                  <a:pt x="122" y="133"/>
                </a:lnTo>
                <a:lnTo>
                  <a:pt x="120" y="136"/>
                </a:lnTo>
                <a:lnTo>
                  <a:pt x="118" y="140"/>
                </a:lnTo>
                <a:lnTo>
                  <a:pt x="116" y="144"/>
                </a:lnTo>
                <a:lnTo>
                  <a:pt x="115" y="148"/>
                </a:lnTo>
                <a:lnTo>
                  <a:pt x="115" y="151"/>
                </a:lnTo>
                <a:lnTo>
                  <a:pt x="115" y="155"/>
                </a:lnTo>
                <a:lnTo>
                  <a:pt x="115" y="159"/>
                </a:lnTo>
                <a:lnTo>
                  <a:pt x="116" y="163"/>
                </a:lnTo>
                <a:lnTo>
                  <a:pt x="117" y="167"/>
                </a:lnTo>
                <a:lnTo>
                  <a:pt x="118" y="171"/>
                </a:lnTo>
                <a:lnTo>
                  <a:pt x="120" y="176"/>
                </a:lnTo>
                <a:lnTo>
                  <a:pt x="123" y="180"/>
                </a:lnTo>
                <a:lnTo>
                  <a:pt x="126" y="184"/>
                </a:lnTo>
                <a:lnTo>
                  <a:pt x="129" y="188"/>
                </a:lnTo>
                <a:lnTo>
                  <a:pt x="133" y="193"/>
                </a:lnTo>
                <a:lnTo>
                  <a:pt x="142" y="202"/>
                </a:lnTo>
                <a:lnTo>
                  <a:pt x="153" y="211"/>
                </a:lnTo>
                <a:lnTo>
                  <a:pt x="166" y="222"/>
                </a:lnTo>
                <a:lnTo>
                  <a:pt x="202" y="247"/>
                </a:lnTo>
                <a:lnTo>
                  <a:pt x="247" y="276"/>
                </a:lnTo>
                <a:lnTo>
                  <a:pt x="304" y="309"/>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34" name=""/>
          <p:cNvSpPr/>
          <p:nvPr/>
        </p:nvSpPr>
        <p:spPr>
          <a:xfrm>
            <a:off x="9539640" y="3980520"/>
            <a:ext cx="304560" cy="244440"/>
          </a:xfrm>
          <a:custGeom>
            <a:avLst/>
            <a:gdLst/>
            <a:ahLst/>
            <a:rect l="0" t="0" r="r" b="b"/>
            <a:pathLst>
              <a:path w="846" h="679">
                <a:moveTo>
                  <a:pt x="191" y="469"/>
                </a:moveTo>
                <a:lnTo>
                  <a:pt x="217" y="484"/>
                </a:lnTo>
                <a:lnTo>
                  <a:pt x="241" y="496"/>
                </a:lnTo>
                <a:lnTo>
                  <a:pt x="252" y="500"/>
                </a:lnTo>
                <a:lnTo>
                  <a:pt x="262" y="504"/>
                </a:lnTo>
                <a:lnTo>
                  <a:pt x="271" y="508"/>
                </a:lnTo>
                <a:lnTo>
                  <a:pt x="279" y="510"/>
                </a:lnTo>
                <a:lnTo>
                  <a:pt x="286" y="512"/>
                </a:lnTo>
                <a:lnTo>
                  <a:pt x="292" y="513"/>
                </a:lnTo>
                <a:lnTo>
                  <a:pt x="296" y="513"/>
                </a:lnTo>
                <a:lnTo>
                  <a:pt x="298" y="513"/>
                </a:lnTo>
                <a:lnTo>
                  <a:pt x="301" y="512"/>
                </a:lnTo>
                <a:lnTo>
                  <a:pt x="304" y="512"/>
                </a:lnTo>
                <a:lnTo>
                  <a:pt x="306" y="511"/>
                </a:lnTo>
                <a:lnTo>
                  <a:pt x="308" y="511"/>
                </a:lnTo>
                <a:lnTo>
                  <a:pt x="310" y="510"/>
                </a:lnTo>
                <a:lnTo>
                  <a:pt x="312" y="508"/>
                </a:lnTo>
                <a:lnTo>
                  <a:pt x="314" y="507"/>
                </a:lnTo>
                <a:lnTo>
                  <a:pt x="316" y="505"/>
                </a:lnTo>
                <a:lnTo>
                  <a:pt x="317" y="504"/>
                </a:lnTo>
                <a:lnTo>
                  <a:pt x="318" y="502"/>
                </a:lnTo>
                <a:lnTo>
                  <a:pt x="320" y="500"/>
                </a:lnTo>
                <a:lnTo>
                  <a:pt x="320" y="497"/>
                </a:lnTo>
                <a:lnTo>
                  <a:pt x="321" y="495"/>
                </a:lnTo>
                <a:lnTo>
                  <a:pt x="321" y="493"/>
                </a:lnTo>
                <a:lnTo>
                  <a:pt x="321" y="491"/>
                </a:lnTo>
                <a:lnTo>
                  <a:pt x="321" y="488"/>
                </a:lnTo>
                <a:lnTo>
                  <a:pt x="321" y="486"/>
                </a:lnTo>
                <a:lnTo>
                  <a:pt x="320" y="484"/>
                </a:lnTo>
                <a:lnTo>
                  <a:pt x="319" y="481"/>
                </a:lnTo>
                <a:lnTo>
                  <a:pt x="318" y="479"/>
                </a:lnTo>
                <a:lnTo>
                  <a:pt x="317" y="476"/>
                </a:lnTo>
                <a:lnTo>
                  <a:pt x="315" y="474"/>
                </a:lnTo>
                <a:lnTo>
                  <a:pt x="311" y="468"/>
                </a:lnTo>
                <a:lnTo>
                  <a:pt x="306" y="463"/>
                </a:lnTo>
                <a:lnTo>
                  <a:pt x="300" y="457"/>
                </a:lnTo>
                <a:lnTo>
                  <a:pt x="293" y="450"/>
                </a:lnTo>
                <a:lnTo>
                  <a:pt x="285" y="444"/>
                </a:lnTo>
                <a:lnTo>
                  <a:pt x="275" y="437"/>
                </a:lnTo>
                <a:lnTo>
                  <a:pt x="253" y="422"/>
                </a:lnTo>
                <a:lnTo>
                  <a:pt x="227" y="406"/>
                </a:lnTo>
                <a:lnTo>
                  <a:pt x="200" y="391"/>
                </a:lnTo>
                <a:lnTo>
                  <a:pt x="176" y="379"/>
                </a:lnTo>
                <a:lnTo>
                  <a:pt x="165" y="375"/>
                </a:lnTo>
                <a:lnTo>
                  <a:pt x="155" y="371"/>
                </a:lnTo>
                <a:lnTo>
                  <a:pt x="147" y="368"/>
                </a:lnTo>
                <a:lnTo>
                  <a:pt x="139" y="366"/>
                </a:lnTo>
                <a:lnTo>
                  <a:pt x="131" y="365"/>
                </a:lnTo>
                <a:lnTo>
                  <a:pt x="125" y="364"/>
                </a:lnTo>
                <a:lnTo>
                  <a:pt x="122" y="364"/>
                </a:lnTo>
                <a:lnTo>
                  <a:pt x="119" y="364"/>
                </a:lnTo>
                <a:lnTo>
                  <a:pt x="116" y="364"/>
                </a:lnTo>
                <a:lnTo>
                  <a:pt x="113" y="364"/>
                </a:lnTo>
                <a:lnTo>
                  <a:pt x="111" y="365"/>
                </a:lnTo>
                <a:lnTo>
                  <a:pt x="109" y="366"/>
                </a:lnTo>
                <a:lnTo>
                  <a:pt x="107" y="367"/>
                </a:lnTo>
                <a:lnTo>
                  <a:pt x="105" y="368"/>
                </a:lnTo>
                <a:lnTo>
                  <a:pt x="103" y="369"/>
                </a:lnTo>
                <a:lnTo>
                  <a:pt x="101" y="371"/>
                </a:lnTo>
                <a:lnTo>
                  <a:pt x="100" y="373"/>
                </a:lnTo>
                <a:lnTo>
                  <a:pt x="99" y="375"/>
                </a:lnTo>
                <a:lnTo>
                  <a:pt x="98" y="377"/>
                </a:lnTo>
                <a:lnTo>
                  <a:pt x="97" y="379"/>
                </a:lnTo>
                <a:lnTo>
                  <a:pt x="96" y="381"/>
                </a:lnTo>
                <a:lnTo>
                  <a:pt x="96" y="383"/>
                </a:lnTo>
                <a:lnTo>
                  <a:pt x="96" y="386"/>
                </a:lnTo>
                <a:lnTo>
                  <a:pt x="96" y="388"/>
                </a:lnTo>
                <a:lnTo>
                  <a:pt x="96" y="390"/>
                </a:lnTo>
                <a:lnTo>
                  <a:pt x="97" y="393"/>
                </a:lnTo>
                <a:lnTo>
                  <a:pt x="98" y="395"/>
                </a:lnTo>
                <a:lnTo>
                  <a:pt x="99" y="398"/>
                </a:lnTo>
                <a:lnTo>
                  <a:pt x="101" y="400"/>
                </a:lnTo>
                <a:lnTo>
                  <a:pt x="102" y="403"/>
                </a:lnTo>
                <a:lnTo>
                  <a:pt x="106" y="408"/>
                </a:lnTo>
                <a:lnTo>
                  <a:pt x="111" y="414"/>
                </a:lnTo>
                <a:lnTo>
                  <a:pt x="117" y="419"/>
                </a:lnTo>
                <a:lnTo>
                  <a:pt x="124" y="425"/>
                </a:lnTo>
                <a:lnTo>
                  <a:pt x="133" y="432"/>
                </a:lnTo>
                <a:lnTo>
                  <a:pt x="142" y="438"/>
                </a:lnTo>
                <a:lnTo>
                  <a:pt x="164" y="453"/>
                </a:lnTo>
                <a:lnTo>
                  <a:pt x="191" y="469"/>
                </a:lnTo>
                <a:moveTo>
                  <a:pt x="275" y="321"/>
                </a:moveTo>
                <a:lnTo>
                  <a:pt x="297" y="335"/>
                </a:lnTo>
                <a:lnTo>
                  <a:pt x="318" y="349"/>
                </a:lnTo>
                <a:lnTo>
                  <a:pt x="336" y="362"/>
                </a:lnTo>
                <a:lnTo>
                  <a:pt x="353" y="376"/>
                </a:lnTo>
                <a:lnTo>
                  <a:pt x="368" y="391"/>
                </a:lnTo>
                <a:lnTo>
                  <a:pt x="381" y="405"/>
                </a:lnTo>
                <a:lnTo>
                  <a:pt x="392" y="419"/>
                </a:lnTo>
                <a:lnTo>
                  <a:pt x="396" y="426"/>
                </a:lnTo>
                <a:lnTo>
                  <a:pt x="400" y="434"/>
                </a:lnTo>
                <a:lnTo>
                  <a:pt x="404" y="441"/>
                </a:lnTo>
                <a:lnTo>
                  <a:pt x="407" y="448"/>
                </a:lnTo>
                <a:lnTo>
                  <a:pt x="410" y="455"/>
                </a:lnTo>
                <a:lnTo>
                  <a:pt x="412" y="463"/>
                </a:lnTo>
                <a:lnTo>
                  <a:pt x="413" y="470"/>
                </a:lnTo>
                <a:lnTo>
                  <a:pt x="415" y="477"/>
                </a:lnTo>
                <a:lnTo>
                  <a:pt x="415" y="484"/>
                </a:lnTo>
                <a:lnTo>
                  <a:pt x="415" y="492"/>
                </a:lnTo>
                <a:lnTo>
                  <a:pt x="415" y="499"/>
                </a:lnTo>
                <a:lnTo>
                  <a:pt x="414" y="506"/>
                </a:lnTo>
                <a:lnTo>
                  <a:pt x="413" y="513"/>
                </a:lnTo>
                <a:lnTo>
                  <a:pt x="411" y="520"/>
                </a:lnTo>
                <a:lnTo>
                  <a:pt x="409" y="527"/>
                </a:lnTo>
                <a:lnTo>
                  <a:pt x="406" y="535"/>
                </a:lnTo>
                <a:lnTo>
                  <a:pt x="402" y="542"/>
                </a:lnTo>
                <a:lnTo>
                  <a:pt x="399" y="549"/>
                </a:lnTo>
                <a:lnTo>
                  <a:pt x="394" y="556"/>
                </a:lnTo>
                <a:lnTo>
                  <a:pt x="390" y="563"/>
                </a:lnTo>
                <a:lnTo>
                  <a:pt x="385" y="569"/>
                </a:lnTo>
                <a:lnTo>
                  <a:pt x="380" y="575"/>
                </a:lnTo>
                <a:lnTo>
                  <a:pt x="374" y="580"/>
                </a:lnTo>
                <a:lnTo>
                  <a:pt x="369" y="585"/>
                </a:lnTo>
                <a:lnTo>
                  <a:pt x="363" y="589"/>
                </a:lnTo>
                <a:lnTo>
                  <a:pt x="357" y="593"/>
                </a:lnTo>
                <a:lnTo>
                  <a:pt x="351" y="597"/>
                </a:lnTo>
                <a:lnTo>
                  <a:pt x="344" y="600"/>
                </a:lnTo>
                <a:lnTo>
                  <a:pt x="338" y="603"/>
                </a:lnTo>
                <a:lnTo>
                  <a:pt x="331" y="605"/>
                </a:lnTo>
                <a:lnTo>
                  <a:pt x="323" y="606"/>
                </a:lnTo>
                <a:lnTo>
                  <a:pt x="316" y="608"/>
                </a:lnTo>
                <a:lnTo>
                  <a:pt x="308" y="608"/>
                </a:lnTo>
                <a:lnTo>
                  <a:pt x="301" y="608"/>
                </a:lnTo>
                <a:lnTo>
                  <a:pt x="292" y="608"/>
                </a:lnTo>
                <a:lnTo>
                  <a:pt x="284" y="608"/>
                </a:lnTo>
                <a:lnTo>
                  <a:pt x="267" y="605"/>
                </a:lnTo>
                <a:lnTo>
                  <a:pt x="248" y="601"/>
                </a:lnTo>
                <a:lnTo>
                  <a:pt x="229" y="595"/>
                </a:lnTo>
                <a:lnTo>
                  <a:pt x="209" y="587"/>
                </a:lnTo>
                <a:lnTo>
                  <a:pt x="188" y="578"/>
                </a:lnTo>
                <a:lnTo>
                  <a:pt x="166" y="567"/>
                </a:lnTo>
                <a:lnTo>
                  <a:pt x="142" y="554"/>
                </a:lnTo>
                <a:lnTo>
                  <a:pt x="99" y="526"/>
                </a:lnTo>
                <a:lnTo>
                  <a:pt x="80" y="512"/>
                </a:lnTo>
                <a:lnTo>
                  <a:pt x="63" y="498"/>
                </a:lnTo>
                <a:lnTo>
                  <a:pt x="48" y="484"/>
                </a:lnTo>
                <a:lnTo>
                  <a:pt x="35" y="471"/>
                </a:lnTo>
                <a:lnTo>
                  <a:pt x="24" y="456"/>
                </a:lnTo>
                <a:lnTo>
                  <a:pt x="15" y="442"/>
                </a:lnTo>
                <a:lnTo>
                  <a:pt x="8" y="428"/>
                </a:lnTo>
                <a:lnTo>
                  <a:pt x="4" y="414"/>
                </a:lnTo>
                <a:lnTo>
                  <a:pt x="1" y="400"/>
                </a:lnTo>
                <a:lnTo>
                  <a:pt x="0" y="386"/>
                </a:lnTo>
                <a:lnTo>
                  <a:pt x="1" y="372"/>
                </a:lnTo>
                <a:lnTo>
                  <a:pt x="4" y="357"/>
                </a:lnTo>
                <a:lnTo>
                  <a:pt x="10" y="343"/>
                </a:lnTo>
                <a:lnTo>
                  <a:pt x="17" y="329"/>
                </a:lnTo>
                <a:lnTo>
                  <a:pt x="26" y="315"/>
                </a:lnTo>
                <a:lnTo>
                  <a:pt x="36" y="303"/>
                </a:lnTo>
                <a:lnTo>
                  <a:pt x="47" y="293"/>
                </a:lnTo>
                <a:lnTo>
                  <a:pt x="59" y="284"/>
                </a:lnTo>
                <a:lnTo>
                  <a:pt x="71" y="278"/>
                </a:lnTo>
                <a:lnTo>
                  <a:pt x="85" y="273"/>
                </a:lnTo>
                <a:lnTo>
                  <a:pt x="100" y="270"/>
                </a:lnTo>
                <a:lnTo>
                  <a:pt x="115" y="268"/>
                </a:lnTo>
                <a:lnTo>
                  <a:pt x="132" y="269"/>
                </a:lnTo>
                <a:lnTo>
                  <a:pt x="149" y="271"/>
                </a:lnTo>
                <a:lnTo>
                  <a:pt x="168" y="275"/>
                </a:lnTo>
                <a:lnTo>
                  <a:pt x="187" y="281"/>
                </a:lnTo>
                <a:lnTo>
                  <a:pt x="208" y="288"/>
                </a:lnTo>
                <a:lnTo>
                  <a:pt x="229" y="297"/>
                </a:lnTo>
                <a:lnTo>
                  <a:pt x="275" y="321"/>
                </a:lnTo>
                <a:moveTo>
                  <a:pt x="622" y="272"/>
                </a:moveTo>
                <a:lnTo>
                  <a:pt x="649" y="287"/>
                </a:lnTo>
                <a:lnTo>
                  <a:pt x="672" y="299"/>
                </a:lnTo>
                <a:lnTo>
                  <a:pt x="683" y="304"/>
                </a:lnTo>
                <a:lnTo>
                  <a:pt x="693" y="308"/>
                </a:lnTo>
                <a:lnTo>
                  <a:pt x="702" y="312"/>
                </a:lnTo>
                <a:lnTo>
                  <a:pt x="710" y="314"/>
                </a:lnTo>
                <a:lnTo>
                  <a:pt x="717" y="316"/>
                </a:lnTo>
                <a:lnTo>
                  <a:pt x="724" y="316"/>
                </a:lnTo>
                <a:lnTo>
                  <a:pt x="727" y="317"/>
                </a:lnTo>
                <a:lnTo>
                  <a:pt x="730" y="317"/>
                </a:lnTo>
                <a:lnTo>
                  <a:pt x="732" y="316"/>
                </a:lnTo>
                <a:lnTo>
                  <a:pt x="735" y="316"/>
                </a:lnTo>
                <a:lnTo>
                  <a:pt x="737" y="315"/>
                </a:lnTo>
                <a:lnTo>
                  <a:pt x="740" y="314"/>
                </a:lnTo>
                <a:lnTo>
                  <a:pt x="742" y="313"/>
                </a:lnTo>
                <a:lnTo>
                  <a:pt x="744" y="312"/>
                </a:lnTo>
                <a:lnTo>
                  <a:pt x="745" y="311"/>
                </a:lnTo>
                <a:lnTo>
                  <a:pt x="747" y="309"/>
                </a:lnTo>
                <a:lnTo>
                  <a:pt x="748" y="307"/>
                </a:lnTo>
                <a:lnTo>
                  <a:pt x="750" y="305"/>
                </a:lnTo>
                <a:lnTo>
                  <a:pt x="751" y="303"/>
                </a:lnTo>
                <a:lnTo>
                  <a:pt x="752" y="301"/>
                </a:lnTo>
                <a:lnTo>
                  <a:pt x="752" y="299"/>
                </a:lnTo>
                <a:lnTo>
                  <a:pt x="753" y="297"/>
                </a:lnTo>
                <a:lnTo>
                  <a:pt x="753" y="294"/>
                </a:lnTo>
                <a:lnTo>
                  <a:pt x="752" y="292"/>
                </a:lnTo>
                <a:lnTo>
                  <a:pt x="752" y="290"/>
                </a:lnTo>
                <a:lnTo>
                  <a:pt x="751" y="287"/>
                </a:lnTo>
                <a:lnTo>
                  <a:pt x="751" y="285"/>
                </a:lnTo>
                <a:lnTo>
                  <a:pt x="749" y="282"/>
                </a:lnTo>
                <a:lnTo>
                  <a:pt x="748" y="279"/>
                </a:lnTo>
                <a:lnTo>
                  <a:pt x="746" y="277"/>
                </a:lnTo>
                <a:lnTo>
                  <a:pt x="743" y="271"/>
                </a:lnTo>
                <a:lnTo>
                  <a:pt x="738" y="266"/>
                </a:lnTo>
                <a:lnTo>
                  <a:pt x="732" y="260"/>
                </a:lnTo>
                <a:lnTo>
                  <a:pt x="724" y="254"/>
                </a:lnTo>
                <a:lnTo>
                  <a:pt x="716" y="247"/>
                </a:lnTo>
                <a:lnTo>
                  <a:pt x="706" y="240"/>
                </a:lnTo>
                <a:lnTo>
                  <a:pt x="684" y="226"/>
                </a:lnTo>
                <a:lnTo>
                  <a:pt x="658" y="210"/>
                </a:lnTo>
                <a:lnTo>
                  <a:pt x="631" y="195"/>
                </a:lnTo>
                <a:lnTo>
                  <a:pt x="607" y="184"/>
                </a:lnTo>
                <a:lnTo>
                  <a:pt x="597" y="179"/>
                </a:lnTo>
                <a:lnTo>
                  <a:pt x="587" y="175"/>
                </a:lnTo>
                <a:lnTo>
                  <a:pt x="578" y="172"/>
                </a:lnTo>
                <a:lnTo>
                  <a:pt x="570" y="170"/>
                </a:lnTo>
                <a:lnTo>
                  <a:pt x="563" y="169"/>
                </a:lnTo>
                <a:lnTo>
                  <a:pt x="556" y="168"/>
                </a:lnTo>
                <a:lnTo>
                  <a:pt x="553" y="168"/>
                </a:lnTo>
                <a:lnTo>
                  <a:pt x="550" y="168"/>
                </a:lnTo>
                <a:lnTo>
                  <a:pt x="547" y="168"/>
                </a:lnTo>
                <a:lnTo>
                  <a:pt x="545" y="168"/>
                </a:lnTo>
                <a:lnTo>
                  <a:pt x="542" y="169"/>
                </a:lnTo>
                <a:lnTo>
                  <a:pt x="540" y="170"/>
                </a:lnTo>
                <a:lnTo>
                  <a:pt x="538" y="171"/>
                </a:lnTo>
                <a:lnTo>
                  <a:pt x="536" y="172"/>
                </a:lnTo>
                <a:lnTo>
                  <a:pt x="534" y="173"/>
                </a:lnTo>
                <a:lnTo>
                  <a:pt x="533" y="175"/>
                </a:lnTo>
                <a:lnTo>
                  <a:pt x="531" y="177"/>
                </a:lnTo>
                <a:lnTo>
                  <a:pt x="530" y="179"/>
                </a:lnTo>
                <a:lnTo>
                  <a:pt x="529" y="181"/>
                </a:lnTo>
                <a:lnTo>
                  <a:pt x="528" y="183"/>
                </a:lnTo>
                <a:lnTo>
                  <a:pt x="528" y="185"/>
                </a:lnTo>
                <a:lnTo>
                  <a:pt x="527" y="187"/>
                </a:lnTo>
                <a:lnTo>
                  <a:pt x="527" y="189"/>
                </a:lnTo>
                <a:lnTo>
                  <a:pt x="528" y="191"/>
                </a:lnTo>
                <a:lnTo>
                  <a:pt x="528" y="194"/>
                </a:lnTo>
                <a:lnTo>
                  <a:pt x="529" y="196"/>
                </a:lnTo>
                <a:lnTo>
                  <a:pt x="530" y="198"/>
                </a:lnTo>
                <a:lnTo>
                  <a:pt x="531" y="201"/>
                </a:lnTo>
                <a:lnTo>
                  <a:pt x="532" y="203"/>
                </a:lnTo>
                <a:lnTo>
                  <a:pt x="534" y="206"/>
                </a:lnTo>
                <a:lnTo>
                  <a:pt x="538" y="211"/>
                </a:lnTo>
                <a:lnTo>
                  <a:pt x="543" y="217"/>
                </a:lnTo>
                <a:lnTo>
                  <a:pt x="549" y="223"/>
                </a:lnTo>
                <a:lnTo>
                  <a:pt x="556" y="229"/>
                </a:lnTo>
                <a:lnTo>
                  <a:pt x="564" y="235"/>
                </a:lnTo>
                <a:lnTo>
                  <a:pt x="574" y="242"/>
                </a:lnTo>
                <a:lnTo>
                  <a:pt x="595" y="257"/>
                </a:lnTo>
                <a:lnTo>
                  <a:pt x="622" y="272"/>
                </a:lnTo>
                <a:moveTo>
                  <a:pt x="706" y="126"/>
                </a:moveTo>
                <a:lnTo>
                  <a:pt x="729" y="139"/>
                </a:lnTo>
                <a:lnTo>
                  <a:pt x="749" y="153"/>
                </a:lnTo>
                <a:lnTo>
                  <a:pt x="768" y="167"/>
                </a:lnTo>
                <a:lnTo>
                  <a:pt x="784" y="181"/>
                </a:lnTo>
                <a:lnTo>
                  <a:pt x="799" y="195"/>
                </a:lnTo>
                <a:lnTo>
                  <a:pt x="811" y="209"/>
                </a:lnTo>
                <a:lnTo>
                  <a:pt x="822" y="224"/>
                </a:lnTo>
                <a:lnTo>
                  <a:pt x="831" y="238"/>
                </a:lnTo>
                <a:lnTo>
                  <a:pt x="835" y="246"/>
                </a:lnTo>
                <a:lnTo>
                  <a:pt x="838" y="253"/>
                </a:lnTo>
                <a:lnTo>
                  <a:pt x="840" y="260"/>
                </a:lnTo>
                <a:lnTo>
                  <a:pt x="843" y="267"/>
                </a:lnTo>
                <a:lnTo>
                  <a:pt x="844" y="274"/>
                </a:lnTo>
                <a:lnTo>
                  <a:pt x="845" y="281"/>
                </a:lnTo>
                <a:lnTo>
                  <a:pt x="846" y="289"/>
                </a:lnTo>
                <a:lnTo>
                  <a:pt x="846" y="296"/>
                </a:lnTo>
                <a:lnTo>
                  <a:pt x="846" y="303"/>
                </a:lnTo>
                <a:lnTo>
                  <a:pt x="845" y="310"/>
                </a:lnTo>
                <a:lnTo>
                  <a:pt x="844" y="317"/>
                </a:lnTo>
                <a:lnTo>
                  <a:pt x="842" y="324"/>
                </a:lnTo>
                <a:lnTo>
                  <a:pt x="840" y="331"/>
                </a:lnTo>
                <a:lnTo>
                  <a:pt x="837" y="338"/>
                </a:lnTo>
                <a:lnTo>
                  <a:pt x="834" y="346"/>
                </a:lnTo>
                <a:lnTo>
                  <a:pt x="830" y="353"/>
                </a:lnTo>
                <a:lnTo>
                  <a:pt x="825" y="360"/>
                </a:lnTo>
                <a:lnTo>
                  <a:pt x="821" y="367"/>
                </a:lnTo>
                <a:lnTo>
                  <a:pt x="816" y="373"/>
                </a:lnTo>
                <a:lnTo>
                  <a:pt x="811" y="379"/>
                </a:lnTo>
                <a:lnTo>
                  <a:pt x="806" y="384"/>
                </a:lnTo>
                <a:lnTo>
                  <a:pt x="800" y="389"/>
                </a:lnTo>
                <a:lnTo>
                  <a:pt x="794" y="393"/>
                </a:lnTo>
                <a:lnTo>
                  <a:pt x="788" y="397"/>
                </a:lnTo>
                <a:lnTo>
                  <a:pt x="782" y="400"/>
                </a:lnTo>
                <a:lnTo>
                  <a:pt x="776" y="403"/>
                </a:lnTo>
                <a:lnTo>
                  <a:pt x="769" y="406"/>
                </a:lnTo>
                <a:lnTo>
                  <a:pt x="762" y="408"/>
                </a:lnTo>
                <a:lnTo>
                  <a:pt x="755" y="409"/>
                </a:lnTo>
                <a:lnTo>
                  <a:pt x="748" y="411"/>
                </a:lnTo>
                <a:lnTo>
                  <a:pt x="740" y="411"/>
                </a:lnTo>
                <a:lnTo>
                  <a:pt x="732" y="412"/>
                </a:lnTo>
                <a:lnTo>
                  <a:pt x="724" y="411"/>
                </a:lnTo>
                <a:lnTo>
                  <a:pt x="716" y="411"/>
                </a:lnTo>
                <a:lnTo>
                  <a:pt x="698" y="408"/>
                </a:lnTo>
                <a:lnTo>
                  <a:pt x="680" y="404"/>
                </a:lnTo>
                <a:lnTo>
                  <a:pt x="661" y="398"/>
                </a:lnTo>
                <a:lnTo>
                  <a:pt x="640" y="390"/>
                </a:lnTo>
                <a:lnTo>
                  <a:pt x="619" y="381"/>
                </a:lnTo>
                <a:lnTo>
                  <a:pt x="597" y="370"/>
                </a:lnTo>
                <a:lnTo>
                  <a:pt x="574" y="357"/>
                </a:lnTo>
                <a:lnTo>
                  <a:pt x="552" y="344"/>
                </a:lnTo>
                <a:lnTo>
                  <a:pt x="531" y="330"/>
                </a:lnTo>
                <a:lnTo>
                  <a:pt x="513" y="316"/>
                </a:lnTo>
                <a:lnTo>
                  <a:pt x="496" y="303"/>
                </a:lnTo>
                <a:lnTo>
                  <a:pt x="482" y="289"/>
                </a:lnTo>
                <a:lnTo>
                  <a:pt x="469" y="275"/>
                </a:lnTo>
                <a:lnTo>
                  <a:pt x="458" y="261"/>
                </a:lnTo>
                <a:lnTo>
                  <a:pt x="449" y="247"/>
                </a:lnTo>
                <a:lnTo>
                  <a:pt x="445" y="240"/>
                </a:lnTo>
                <a:lnTo>
                  <a:pt x="441" y="233"/>
                </a:lnTo>
                <a:lnTo>
                  <a:pt x="438" y="226"/>
                </a:lnTo>
                <a:lnTo>
                  <a:pt x="436" y="218"/>
                </a:lnTo>
                <a:lnTo>
                  <a:pt x="434" y="211"/>
                </a:lnTo>
                <a:lnTo>
                  <a:pt x="433" y="204"/>
                </a:lnTo>
                <a:lnTo>
                  <a:pt x="432" y="197"/>
                </a:lnTo>
                <a:lnTo>
                  <a:pt x="432" y="190"/>
                </a:lnTo>
                <a:lnTo>
                  <a:pt x="432" y="183"/>
                </a:lnTo>
                <a:lnTo>
                  <a:pt x="433" y="175"/>
                </a:lnTo>
                <a:lnTo>
                  <a:pt x="434" y="168"/>
                </a:lnTo>
                <a:lnTo>
                  <a:pt x="436" y="161"/>
                </a:lnTo>
                <a:lnTo>
                  <a:pt x="438" y="154"/>
                </a:lnTo>
                <a:lnTo>
                  <a:pt x="441" y="147"/>
                </a:lnTo>
                <a:lnTo>
                  <a:pt x="444" y="140"/>
                </a:lnTo>
                <a:lnTo>
                  <a:pt x="448" y="132"/>
                </a:lnTo>
                <a:lnTo>
                  <a:pt x="457" y="119"/>
                </a:lnTo>
                <a:lnTo>
                  <a:pt x="467" y="107"/>
                </a:lnTo>
                <a:lnTo>
                  <a:pt x="478" y="96"/>
                </a:lnTo>
                <a:lnTo>
                  <a:pt x="490" y="88"/>
                </a:lnTo>
                <a:lnTo>
                  <a:pt x="502" y="81"/>
                </a:lnTo>
                <a:lnTo>
                  <a:pt x="516" y="76"/>
                </a:lnTo>
                <a:lnTo>
                  <a:pt x="531" y="73"/>
                </a:lnTo>
                <a:lnTo>
                  <a:pt x="546" y="72"/>
                </a:lnTo>
                <a:lnTo>
                  <a:pt x="563" y="73"/>
                </a:lnTo>
                <a:lnTo>
                  <a:pt x="581" y="75"/>
                </a:lnTo>
                <a:lnTo>
                  <a:pt x="599" y="79"/>
                </a:lnTo>
                <a:lnTo>
                  <a:pt x="619" y="85"/>
                </a:lnTo>
                <a:lnTo>
                  <a:pt x="639" y="92"/>
                </a:lnTo>
                <a:lnTo>
                  <a:pt x="661" y="102"/>
                </a:lnTo>
                <a:lnTo>
                  <a:pt x="706" y="126"/>
                </a:lnTo>
                <a:moveTo>
                  <a:pt x="207" y="0"/>
                </a:moveTo>
                <a:lnTo>
                  <a:pt x="689" y="597"/>
                </a:lnTo>
                <a:lnTo>
                  <a:pt x="641" y="679"/>
                </a:lnTo>
                <a:lnTo>
                  <a:pt x="159" y="83"/>
                </a:lnTo>
                <a:lnTo>
                  <a:pt x="207" y="0"/>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735" name=""/>
          <p:cNvSpPr txBox="1"/>
          <p:nvPr/>
        </p:nvSpPr>
        <p:spPr>
          <a:xfrm>
            <a:off x="1080000" y="1082160"/>
            <a:ext cx="3129120" cy="762120"/>
          </a:xfrm>
          <a:prstGeom prst="rect">
            <a:avLst/>
          </a:prstGeom>
          <a:noFill/>
          <a:ln w="0">
            <a:noFill/>
          </a:ln>
        </p:spPr>
        <p:txBody>
          <a:bodyPr lIns="0" rIns="0" tIns="0" bIns="0" anchor="ctr">
            <a:noAutofit/>
          </a:bodyPr>
          <a:p>
            <a:pPr algn="r"/>
            <a:r>
              <a:rPr b="0" lang="en-US" sz="1100" spc="-1" strike="noStrike">
                <a:solidFill>
                  <a:srgbClr val="000000"/>
                </a:solidFill>
                <a:latin typeface="Noto Sans"/>
              </a:rPr>
              <a:t>Lorem ipsum dolor sit amet, consectetur adipiscing elit. In mollis dictum volutpat. Donec bibendum magna vel risus consectetur, sit amet aliquet est ullamcorper.</a:t>
            </a:r>
            <a:endParaRPr b="0" lang="en-US" sz="1100" spc="-1" strike="noStrike">
              <a:solidFill>
                <a:srgbClr val="000000"/>
              </a:solidFill>
              <a:latin typeface="Arial"/>
            </a:endParaRPr>
          </a:p>
        </p:txBody>
      </p:sp>
      <p:sp>
        <p:nvSpPr>
          <p:cNvPr id="736" name=""/>
          <p:cNvSpPr txBox="1"/>
          <p:nvPr/>
        </p:nvSpPr>
        <p:spPr>
          <a:xfrm>
            <a:off x="2837520" y="2179440"/>
            <a:ext cx="3383280" cy="762120"/>
          </a:xfrm>
          <a:prstGeom prst="rect">
            <a:avLst/>
          </a:prstGeom>
          <a:noFill/>
          <a:ln w="0">
            <a:noFill/>
          </a:ln>
        </p:spPr>
        <p:txBody>
          <a:bodyPr lIns="0" rIns="0" tIns="0" bIns="0" anchor="ctr">
            <a:noAutofit/>
          </a:bodyPr>
          <a:p>
            <a:pPr algn="r"/>
            <a:r>
              <a:rPr b="0" lang="en-US" sz="1100" spc="-1" strike="noStrike">
                <a:solidFill>
                  <a:srgbClr val="000000"/>
                </a:solidFill>
                <a:latin typeface="Noto Sans"/>
              </a:rPr>
              <a:t>Lorem ipsum dolor sit amet, consectetur adipiscing elit. In mollis dictum volutpat. Donec bibendum magna vel risus consectetur, sit amet aliquet est ullamcorper.</a:t>
            </a:r>
            <a:endParaRPr b="0" lang="en-US" sz="1100" spc="-1" strike="noStrike">
              <a:solidFill>
                <a:srgbClr val="000000"/>
              </a:solidFill>
              <a:latin typeface="Arial"/>
            </a:endParaRPr>
          </a:p>
        </p:txBody>
      </p:sp>
      <p:sp>
        <p:nvSpPr>
          <p:cNvPr id="737" name=""/>
          <p:cNvSpPr txBox="1"/>
          <p:nvPr/>
        </p:nvSpPr>
        <p:spPr>
          <a:xfrm>
            <a:off x="825840" y="3276720"/>
            <a:ext cx="3383280" cy="762120"/>
          </a:xfrm>
          <a:prstGeom prst="rect">
            <a:avLst/>
          </a:prstGeom>
          <a:noFill/>
          <a:ln w="0">
            <a:noFill/>
          </a:ln>
        </p:spPr>
        <p:txBody>
          <a:bodyPr lIns="0" rIns="0" tIns="0" bIns="0" anchor="ctr">
            <a:noAutofit/>
          </a:bodyPr>
          <a:p>
            <a:pPr algn="r"/>
            <a:r>
              <a:rPr b="0" lang="en-US" sz="1100" spc="-1" strike="noStrike">
                <a:solidFill>
                  <a:srgbClr val="000000"/>
                </a:solidFill>
                <a:latin typeface="Noto Sans"/>
              </a:rPr>
              <a:t>Lorem ipsum dolor sit amet, consectetur adipiscing elit. In mollis dictum volutpat. Donec bibendum magna vel risus consectetur, sit amet aliquet est ullamcorper.</a:t>
            </a:r>
            <a:endParaRPr b="0" lang="en-US" sz="1100" spc="-1" strike="noStrike">
              <a:solidFill>
                <a:srgbClr val="000000"/>
              </a:solidFill>
              <a:latin typeface="Arial"/>
            </a:endParaRPr>
          </a:p>
        </p:txBody>
      </p:sp>
      <p:sp>
        <p:nvSpPr>
          <p:cNvPr id="738" name=""/>
          <p:cNvSpPr txBox="1"/>
          <p:nvPr/>
        </p:nvSpPr>
        <p:spPr>
          <a:xfrm>
            <a:off x="2837520" y="4556880"/>
            <a:ext cx="3383280" cy="762120"/>
          </a:xfrm>
          <a:prstGeom prst="rect">
            <a:avLst/>
          </a:prstGeom>
          <a:noFill/>
          <a:ln w="0">
            <a:noFill/>
          </a:ln>
        </p:spPr>
        <p:txBody>
          <a:bodyPr lIns="0" rIns="0" tIns="0" bIns="0" anchor="ctr">
            <a:noAutofit/>
          </a:bodyPr>
          <a:p>
            <a:pPr algn="r"/>
            <a:r>
              <a:rPr b="0" lang="en-US" sz="1100" spc="-1" strike="noStrike">
                <a:solidFill>
                  <a:srgbClr val="000000"/>
                </a:solidFill>
                <a:latin typeface="Noto Sans"/>
              </a:rPr>
              <a:t>Lorem ipsum dolor sit amet, consectetur adipiscing elit. In mollis dictum volutpat. Donec bibendum magna vel risus consectetur, sit amet aliquet est ullamcorper.</a:t>
            </a:r>
            <a:endParaRPr b="0" lang="en-US" sz="1100" spc="-1" strike="noStrike">
              <a:solidFill>
                <a:srgbClr val="000000"/>
              </a:solidFill>
              <a:latin typeface="Arial"/>
            </a:endParaRPr>
          </a:p>
        </p:txBody>
      </p:sp>
      <p:sp>
        <p:nvSpPr>
          <p:cNvPr id="739" name="PlaceHolder 1"/>
          <p:cNvSpPr>
            <a:spLocks noGrp="1"/>
          </p:cNvSpPr>
          <p:nvPr>
            <p:ph type="title"/>
          </p:nvPr>
        </p:nvSpPr>
        <p:spPr>
          <a:xfrm>
            <a:off x="799560" y="102960"/>
            <a:ext cx="2717640" cy="483480"/>
          </a:xfrm>
          <a:prstGeom prst="rect">
            <a:avLst/>
          </a:prstGeom>
          <a:noFill/>
          <a:ln w="0">
            <a:noFill/>
          </a:ln>
        </p:spPr>
        <p:txBody>
          <a:bodyPr lIns="0" rIns="0" tIns="0" bIns="0" anchor="ctr">
            <a:noAutofit/>
          </a:bodyPr>
          <a:p>
            <a:pPr indent="0">
              <a:buNone/>
            </a:pPr>
            <a:r>
              <a:rPr b="0" lang="en-US" sz="2200" spc="-1" strike="noStrike">
                <a:solidFill>
                  <a:srgbClr val="000000"/>
                </a:solidFill>
                <a:latin typeface="Noto Sans"/>
              </a:rPr>
              <a:t>Dolor Sit</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5022000" y="3195000"/>
            <a:ext cx="4389120" cy="692280"/>
          </a:xfrm>
          <a:prstGeom prst="rect">
            <a:avLst/>
          </a:prstGeom>
          <a:noFill/>
          <a:ln w="0">
            <a:noFill/>
          </a:ln>
        </p:spPr>
        <p:txBody>
          <a:bodyPr lIns="0" rIns="0" tIns="0" bIns="0" anchor="ctr">
            <a:noAutofit/>
          </a:bodyPr>
          <a:p>
            <a:pPr indent="0">
              <a:buNone/>
            </a:pPr>
            <a:r>
              <a:rPr b="0" lang="en-US" sz="4000" spc="-1" strike="noStrike">
                <a:solidFill>
                  <a:srgbClr val="000000"/>
                </a:solidFill>
                <a:latin typeface="Open Sans Condensed"/>
              </a:rPr>
              <a:t>THANK YOU</a:t>
            </a:r>
            <a:endParaRPr b="0" lang="en-US" sz="4000" spc="-1" strike="noStrike">
              <a:solidFill>
                <a:srgbClr val="000000"/>
              </a:solidFill>
              <a:latin typeface="Noto Sans"/>
            </a:endParaRPr>
          </a:p>
        </p:txBody>
      </p:sp>
      <p:sp>
        <p:nvSpPr>
          <p:cNvPr id="741" name="PlaceHolder 2"/>
          <p:cNvSpPr>
            <a:spLocks noGrp="1"/>
          </p:cNvSpPr>
          <p:nvPr>
            <p:ph type="title"/>
          </p:nvPr>
        </p:nvSpPr>
        <p:spPr>
          <a:xfrm>
            <a:off x="5022000" y="3756960"/>
            <a:ext cx="3500280" cy="782280"/>
          </a:xfrm>
          <a:prstGeom prst="rect">
            <a:avLst/>
          </a:prstGeom>
          <a:noFill/>
          <a:ln w="0">
            <a:noFill/>
          </a:ln>
        </p:spPr>
        <p:txBody>
          <a:bodyPr lIns="0" rIns="0" tIns="0" bIns="0" anchor="ctr">
            <a:noAutofit/>
          </a:bodyPr>
          <a:p>
            <a:pPr indent="0">
              <a:buNone/>
            </a:pPr>
            <a:r>
              <a:rPr b="0" lang="en-US" sz="1500" spc="-1" strike="noStrike">
                <a:solidFill>
                  <a:srgbClr val="000000"/>
                </a:solidFill>
                <a:latin typeface="Open Sans Condensed"/>
              </a:rPr>
              <a:t>Yellow Idea Template for LibreOffice Impress.</a:t>
            </a:r>
            <a:br>
              <a:rPr sz="1500"/>
            </a:br>
            <a:r>
              <a:rPr b="0" lang="en-US" sz="1500" spc="-1" strike="noStrike">
                <a:solidFill>
                  <a:srgbClr val="000000"/>
                </a:solidFill>
                <a:latin typeface="Open Sans Condensed"/>
              </a:rPr>
              <a:t>Credit by : @ealita.id, 2020.</a:t>
            </a:r>
            <a:endParaRPr b="0" lang="en-US" sz="15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LibreOffice/7.4.5.1$Linux_X86_64 LibreOffice_project/40$Build-1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2023-02-25T06:56:24Z</dcterms:created>
  <dc:creator/>
  <dc:description/>
  <dc:language>en-US</dc:language>
  <cp:lastModifiedBy/>
  <cp:revision>1</cp:revision>
  <dc:subject/>
  <dc:title>Yellow Idea</dc:title>
</cp:coreProperties>
</file>