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Mono Medium"/>
      <p:regular r:id="rId9"/>
      <p:bold r:id="rId10"/>
      <p:italic r:id="rId11"/>
      <p:boldItalic r:id="rId12"/>
    </p:embeddedFont>
    <p:embeddedFont>
      <p:font typeface="Proxima Nova"/>
      <p:regular r:id="rId13"/>
      <p:bold r:id="rId14"/>
      <p:italic r:id="rId15"/>
      <p:boldItalic r:id="rId16"/>
    </p:embeddedFont>
    <p:embeddedFont>
      <p:font typeface="Proxima Nova Semibold"/>
      <p:regular r:id="rId17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italic.fntdata"/><Relationship Id="rId10" Type="http://schemas.openxmlformats.org/officeDocument/2006/relationships/font" Target="fonts/RobotoMonoMedium-bold.fntdata"/><Relationship Id="rId13" Type="http://schemas.openxmlformats.org/officeDocument/2006/relationships/font" Target="fonts/ProximaNova-regular.fntdata"/><Relationship Id="rId12" Type="http://schemas.openxmlformats.org/officeDocument/2006/relationships/font" Target="fonts/RobotoMon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Medium-regular.fntdata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ProximaNovaSemibold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Semibold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ddf3a9c3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ddf3a9c3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ddf3a9c3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ddf3a9c3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df3a9c35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df3a9c35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55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AF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Brunchmarks!</a:t>
            </a:r>
            <a:endParaRPr>
              <a:solidFill>
                <a:srgbClr val="FAFAFA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55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AFAFA"/>
                </a:solidFill>
                <a:latin typeface="Proxima Nova"/>
                <a:ea typeface="Proxima Nova"/>
                <a:cs typeface="Proxima Nova"/>
                <a:sym typeface="Proxima Nova"/>
              </a:rPr>
              <a:t>CPU </a:t>
            </a:r>
            <a:r>
              <a:rPr i="1" lang="en" sz="2000">
                <a:solidFill>
                  <a:srgbClr val="FAFAFA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</a:t>
            </a:r>
            <a:r>
              <a:rPr i="1" lang="en" sz="2000">
                <a:solidFill>
                  <a:srgbClr val="FAFAFA"/>
                </a:solidFill>
                <a:latin typeface="Proxima Nova"/>
                <a:ea typeface="Proxima Nova"/>
                <a:cs typeface="Proxima Nova"/>
                <a:sym typeface="Proxima Nova"/>
              </a:rPr>
              <a:t> Testing: C</a:t>
            </a:r>
            <a:r>
              <a:rPr i="1" lang="en" sz="2000">
                <a:solidFill>
                  <a:srgbClr val="FAFAFA"/>
                </a:solidFill>
                <a:latin typeface="Proxima Nova"/>
                <a:ea typeface="Proxima Nova"/>
                <a:cs typeface="Proxima Nova"/>
                <a:sym typeface="Proxima Nova"/>
              </a:rPr>
              <a:t>loud Compute</a:t>
            </a:r>
            <a:endParaRPr i="1" sz="2000">
              <a:solidFill>
                <a:srgbClr val="FAFA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750" y="1253075"/>
            <a:ext cx="2637350" cy="26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76200"/>
            <a:ext cx="843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AFAF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Test: Helsing - Vampire Number Generator</a:t>
            </a:r>
            <a:endParaRPr sz="2200">
              <a:solidFill>
                <a:srgbClr val="FAFAFA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315125" y="885450"/>
            <a:ext cx="305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 Medium"/>
                <a:ea typeface="Roboto Mono Medium"/>
                <a:cs typeface="Roboto Mono Medium"/>
                <a:sym typeface="Roboto Mono Medium"/>
              </a:rPr>
              <a:t>vc2-2c-4gb</a:t>
            </a:r>
            <a:r>
              <a:rPr lang="en" sz="800">
                <a:latin typeface="Roboto Mono Medium"/>
                <a:ea typeface="Roboto Mono Medium"/>
                <a:cs typeface="Roboto Mono Medium"/>
                <a:sym typeface="Roboto Mono Medium"/>
              </a:rPr>
              <a:t>: </a:t>
            </a: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Intel Skylake Xeon</a:t>
            </a: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@2.5GHz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vhf-2c-4gb: </a:t>
            </a:r>
            <a:r>
              <a:rPr lang="en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Intel Skylake Core</a:t>
            </a:r>
            <a:r>
              <a:rPr lang="en" sz="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@3.6GHz</a:t>
            </a:r>
            <a:endParaRPr sz="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vhf2-2c-4gb-amd: </a:t>
            </a:r>
            <a:r>
              <a:rPr lang="en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AMD Epyc Rome</a:t>
            </a:r>
            <a:r>
              <a:rPr lang="en" sz="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@1.9GHz</a:t>
            </a:r>
            <a:endParaRPr sz="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vhf2-2c-4gb-intel: </a:t>
            </a:r>
            <a:r>
              <a:rPr lang="en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Intel Cascade Lake Xeon</a:t>
            </a:r>
            <a:r>
              <a:rPr lang="en" sz="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@2.8GHz</a:t>
            </a:r>
            <a:endParaRPr sz="1300"/>
          </a:p>
        </p:txBody>
      </p:sp>
      <p:pic>
        <p:nvPicPr>
          <p:cNvPr id="63" name="Google Shape;63;p14" title="docker run --rm ghcr.io/egee-irl/brunchmark:helsing -l 10 -u 9999999999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51800"/>
            <a:ext cx="6127698" cy="43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800" y="2085327"/>
            <a:ext cx="3058200" cy="305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9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