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2256" y="11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3073B9-4127-47A1-A6DA-E32AC7319B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38E590C-B31A-4DBD-96AD-6F9EC6A448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5BDB73B-0B85-4C4B-90B3-7B296F057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5066E-9A3C-4BE7-8655-D38E0E50858D}" type="datetimeFigureOut">
              <a:rPr lang="ru-RU" smtClean="0"/>
              <a:t>27.04.2022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A276CB5-3E68-4C67-924A-C48B7AAF6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27B58D2-71AF-4C47-BC93-E120EDFA9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3EDDD-D09A-4705-8FBD-C7D0D75097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4428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48DCA4-C805-4D6E-B795-E9C616EF6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C51684C-2C42-48CA-98F4-CC8CECBBF9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22F41F8-7BD9-4714-8A63-030177713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5066E-9A3C-4BE7-8655-D38E0E50858D}" type="datetimeFigureOut">
              <a:rPr lang="ru-RU" smtClean="0"/>
              <a:t>27.04.2022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8C9E143-CEFD-4AC0-9B18-391876BE6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7211F42-631E-4DF6-84F0-76EFE6E4C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3EDDD-D09A-4705-8FBD-C7D0D75097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2099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56D09275-A5C6-4289-AC22-BD10978E53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7CBFF4C-5B82-47FA-A9A1-20A7744ECC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7C3BE37-8C65-4D41-92F9-B65B2CEE3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5066E-9A3C-4BE7-8655-D38E0E50858D}" type="datetimeFigureOut">
              <a:rPr lang="ru-RU" smtClean="0"/>
              <a:t>27.04.2022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7146ABF-B95B-4AAC-B6ED-5F26BDCD8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7124422-7436-496D-AD28-B5DF73809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3EDDD-D09A-4705-8FBD-C7D0D75097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1989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E4673E-06D4-49A8-90F5-4840C6B5A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EEB1999-23AF-4C71-9C0A-3D1D4DEA72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65E4523-9B9C-47F2-9D66-EF73B7C2C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5066E-9A3C-4BE7-8655-D38E0E50858D}" type="datetimeFigureOut">
              <a:rPr lang="ru-RU" smtClean="0"/>
              <a:t>27.04.2022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06699DE-57AC-4662-A9F9-E6D858C16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14F74D4-005A-4FED-BF92-F51E67621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3EDDD-D09A-4705-8FBD-C7D0D75097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8365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6E5915-C701-44AC-B839-802D76BE1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6C21803-203D-4DAA-99D8-953ABF8FDB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1C9B4C0-C5DB-4B9F-9D6A-4F277C7B4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5066E-9A3C-4BE7-8655-D38E0E50858D}" type="datetimeFigureOut">
              <a:rPr lang="ru-RU" smtClean="0"/>
              <a:t>27.04.2022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AA72BAA-CD2C-4970-B5B7-B0216254D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2DFFB02-CE2E-40AB-A03A-BEF43B81B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3EDDD-D09A-4705-8FBD-C7D0D75097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6175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BD2493-E98C-4858-9ABB-189F8ACF5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FE2BEB9-F509-4C36-9806-55A17E4CA2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474B7A1-0A70-49FB-B97D-834B428629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2994BD0-1FE9-4644-B89F-A5E7EC17D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5066E-9A3C-4BE7-8655-D38E0E50858D}" type="datetimeFigureOut">
              <a:rPr lang="ru-RU" smtClean="0"/>
              <a:t>27.04.2022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7240E37-46BE-46D3-AB01-06480D8BA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8269D94-C1D4-4B02-80BD-278CF7BD5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3EDDD-D09A-4705-8FBD-C7D0D75097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1912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01E0D9-C779-4E88-93A6-35A94D271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A66F2B1-301C-46F0-A70B-AFB35D99E0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2D3A43F-8544-47BB-85E2-0BC8CEAE18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43E28DAC-4ACA-465A-83F0-BDE81BD0E3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E711523-2740-4C2C-B94D-B1FBEF09F0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7438ECE-4344-418B-80EC-A5F486133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5066E-9A3C-4BE7-8655-D38E0E50858D}" type="datetimeFigureOut">
              <a:rPr lang="ru-RU" smtClean="0"/>
              <a:t>27.04.2022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C13D189-C067-4857-AABB-389D07B27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33EFE0CC-3D61-4C20-8382-284F42D38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3EDDD-D09A-4705-8FBD-C7D0D75097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2594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C758F6-DBF0-4F8B-9E26-B5BE6DC30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99FF72F-98A9-469F-B05E-0BD3DF4D5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5066E-9A3C-4BE7-8655-D38E0E50858D}" type="datetimeFigureOut">
              <a:rPr lang="ru-RU" smtClean="0"/>
              <a:t>27.04.2022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84029DB-9945-4FAC-9864-6992EA0CC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8A758A6-F734-4CBE-B1AE-DCBC6CE99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3EDDD-D09A-4705-8FBD-C7D0D75097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5029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846DD6F-2376-4CA6-AAF3-25226621F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5066E-9A3C-4BE7-8655-D38E0E50858D}" type="datetimeFigureOut">
              <a:rPr lang="ru-RU" smtClean="0"/>
              <a:t>27.04.2022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E8D0FCB3-0237-4635-BC5B-A53F38C19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E9F86AE-CD66-43FC-9C33-34D78C825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3EDDD-D09A-4705-8FBD-C7D0D75097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4816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9DE6DD-E0BF-41AF-A4B7-4FEE5B5D3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C8F0CDD-4132-4577-B91D-8CFB734841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429471D-E2D3-430F-8CDF-A256EAE5D3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7E8FC0A-3E14-4D13-9974-63C33712A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5066E-9A3C-4BE7-8655-D38E0E50858D}" type="datetimeFigureOut">
              <a:rPr lang="ru-RU" smtClean="0"/>
              <a:t>27.04.2022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A9F750D-BCE3-4C23-B67A-790F93690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FA71DE7-66E8-4B18-BC03-9E76A7272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3EDDD-D09A-4705-8FBD-C7D0D75097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4232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899D8D-0858-451E-BCB1-B0A0C8A80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00AF79D-1428-4B1B-AA37-EC6DC0DAB5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262D23C-8B70-496E-BB41-08BF66CC3C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798478B-D296-4E79-A8A9-1F2005110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5066E-9A3C-4BE7-8655-D38E0E50858D}" type="datetimeFigureOut">
              <a:rPr lang="ru-RU" smtClean="0"/>
              <a:t>27.04.2022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1FF063B-5415-492B-8DFD-FC5AA26CB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62F8B6A-9E18-4DD4-86C8-637DFB84E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3EDDD-D09A-4705-8FBD-C7D0D75097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9844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F263BD-9545-4B62-98BA-2585C9E8E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DD355CE-E5D7-400F-9B84-41275085D2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76B1314-FE1A-4C39-96B2-8BF33C31F5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A5066E-9A3C-4BE7-8655-D38E0E50858D}" type="datetimeFigureOut">
              <a:rPr lang="ru-RU" smtClean="0"/>
              <a:t>27.04.2022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1AADBF6-1561-48B6-B696-1A215BC972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518C031-4B16-45A4-BC7E-36470DDE2F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E3EDDD-D09A-4705-8FBD-C7D0D75097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1757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BCB8312-ECB1-4B51-A47D-C8EE72AAFA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907" y="-1033690"/>
            <a:ext cx="9410700" cy="28003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596A4D1-91D7-469A-9AFC-4408640D66F3}"/>
              </a:ext>
            </a:extLst>
          </p:cNvPr>
          <p:cNvSpPr txBox="1"/>
          <p:nvPr/>
        </p:nvSpPr>
        <p:spPr>
          <a:xfrm>
            <a:off x="9611970" y="6040753"/>
            <a:ext cx="1704313" cy="830997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ru-RU" sz="4800" dirty="0"/>
              <a:t>П1 (3)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78EC6F4-8CC4-4A57-8097-0A5B31D5B1BF}"/>
              </a:ext>
            </a:extLst>
          </p:cNvPr>
          <p:cNvSpPr txBox="1"/>
          <p:nvPr/>
        </p:nvSpPr>
        <p:spPr>
          <a:xfrm>
            <a:off x="9611970" y="1817458"/>
            <a:ext cx="1704313" cy="830997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ru-RU" sz="4800" dirty="0"/>
              <a:t>П2 (4)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2B49F7B-EE64-4C1D-9152-884A7E614B40}"/>
              </a:ext>
            </a:extLst>
          </p:cNvPr>
          <p:cNvSpPr txBox="1"/>
          <p:nvPr/>
        </p:nvSpPr>
        <p:spPr>
          <a:xfrm>
            <a:off x="6416384" y="6026926"/>
            <a:ext cx="1704313" cy="830997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ru-RU" sz="4800" dirty="0"/>
              <a:t>П3 (4)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9DA20A8-F54D-4035-A767-2ACB19C31135}"/>
              </a:ext>
            </a:extLst>
          </p:cNvPr>
          <p:cNvSpPr txBox="1"/>
          <p:nvPr/>
        </p:nvSpPr>
        <p:spPr>
          <a:xfrm>
            <a:off x="4818591" y="3578518"/>
            <a:ext cx="1704313" cy="830997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ru-RU" sz="4800" dirty="0"/>
              <a:t>П4 (2)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BBF7798-FBCC-43C1-8D13-411225D46056}"/>
              </a:ext>
            </a:extLst>
          </p:cNvPr>
          <p:cNvSpPr txBox="1"/>
          <p:nvPr/>
        </p:nvSpPr>
        <p:spPr>
          <a:xfrm>
            <a:off x="7907657" y="3572168"/>
            <a:ext cx="1704313" cy="830997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ru-RU" sz="4800" dirty="0"/>
              <a:t>П5 (3)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3B0F5BE-91BF-4AB8-99A9-667153EEFA51}"/>
              </a:ext>
            </a:extLst>
          </p:cNvPr>
          <p:cNvSpPr txBox="1"/>
          <p:nvPr/>
        </p:nvSpPr>
        <p:spPr>
          <a:xfrm>
            <a:off x="6398962" y="1797940"/>
            <a:ext cx="1704313" cy="830997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ru-RU" sz="4800" dirty="0"/>
              <a:t>П6 (4)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107A338-4C0E-4091-B6AE-E373F90626B4}"/>
              </a:ext>
            </a:extLst>
          </p:cNvPr>
          <p:cNvSpPr txBox="1"/>
          <p:nvPr/>
        </p:nvSpPr>
        <p:spPr>
          <a:xfrm>
            <a:off x="11149771" y="3999296"/>
            <a:ext cx="1704313" cy="830997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ru-RU" sz="4800" dirty="0"/>
              <a:t>П7 (2)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F86417E-AA8B-4191-B12D-96E0749589FC}"/>
              </a:ext>
            </a:extLst>
          </p:cNvPr>
          <p:cNvSpPr txBox="1"/>
          <p:nvPr/>
        </p:nvSpPr>
        <p:spPr>
          <a:xfrm>
            <a:off x="7674405" y="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/>
              <a:t>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7627AEE-53DE-42F3-B604-5DDFB17910BB}"/>
              </a:ext>
            </a:extLst>
          </p:cNvPr>
          <p:cNvSpPr txBox="1"/>
          <p:nvPr/>
        </p:nvSpPr>
        <p:spPr>
          <a:xfrm>
            <a:off x="10464127" y="104875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/>
              <a:t>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93DBB65-FF5E-4D7A-BA2A-E8B8EF554EEE}"/>
              </a:ext>
            </a:extLst>
          </p:cNvPr>
          <p:cNvSpPr txBox="1"/>
          <p:nvPr/>
        </p:nvSpPr>
        <p:spPr>
          <a:xfrm>
            <a:off x="10019761" y="87874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/>
              <a:t>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0384963-8C15-4B5B-9C76-1499E6CD5D14}"/>
              </a:ext>
            </a:extLst>
          </p:cNvPr>
          <p:cNvSpPr txBox="1"/>
          <p:nvPr/>
        </p:nvSpPr>
        <p:spPr>
          <a:xfrm>
            <a:off x="9948988" y="-78360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/>
              <a:t>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C92BAC0-7D14-45E5-B4B5-1773DED54F07}"/>
              </a:ext>
            </a:extLst>
          </p:cNvPr>
          <p:cNvSpPr txBox="1"/>
          <p:nvPr/>
        </p:nvSpPr>
        <p:spPr>
          <a:xfrm>
            <a:off x="9002564" y="-218995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/>
              <a:t>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83F790E-F1B3-472A-91B0-F87EE65099B6}"/>
              </a:ext>
            </a:extLst>
          </p:cNvPr>
          <p:cNvSpPr txBox="1"/>
          <p:nvPr/>
        </p:nvSpPr>
        <p:spPr>
          <a:xfrm>
            <a:off x="8215942" y="-95212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/>
              <a:t>4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AFAC4E6-8336-4E50-A531-DF39BA958E13}"/>
              </a:ext>
            </a:extLst>
          </p:cNvPr>
          <p:cNvSpPr txBox="1"/>
          <p:nvPr/>
        </p:nvSpPr>
        <p:spPr>
          <a:xfrm>
            <a:off x="8215942" y="114035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/>
              <a:t>4</a:t>
            </a:r>
          </a:p>
        </p:txBody>
      </p:sp>
      <p:cxnSp>
        <p:nvCxnSpPr>
          <p:cNvPr id="25" name="Прямая соединительная линия 24">
            <a:extLst>
              <a:ext uri="{FF2B5EF4-FFF2-40B4-BE49-F238E27FC236}">
                <a16:creationId xmlns:a16="http://schemas.microsoft.com/office/drawing/2014/main" id="{7AEDF08E-CB37-4875-8E02-F68DD953D8AA}"/>
              </a:ext>
            </a:extLst>
          </p:cNvPr>
          <p:cNvCxnSpPr>
            <a:cxnSpLocks/>
            <a:stCxn id="6" idx="0"/>
            <a:endCxn id="16" idx="2"/>
          </p:cNvCxnSpPr>
          <p:nvPr/>
        </p:nvCxnSpPr>
        <p:spPr>
          <a:xfrm flipV="1">
            <a:off x="10464127" y="4830293"/>
            <a:ext cx="1537801" cy="12104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>
            <a:extLst>
              <a:ext uri="{FF2B5EF4-FFF2-40B4-BE49-F238E27FC236}">
                <a16:creationId xmlns:a16="http://schemas.microsoft.com/office/drawing/2014/main" id="{C424E2D8-E4B6-43E1-B819-1029F70D55B3}"/>
              </a:ext>
            </a:extLst>
          </p:cNvPr>
          <p:cNvCxnSpPr>
            <a:cxnSpLocks/>
            <a:stCxn id="16" idx="0"/>
            <a:endCxn id="11" idx="2"/>
          </p:cNvCxnSpPr>
          <p:nvPr/>
        </p:nvCxnSpPr>
        <p:spPr>
          <a:xfrm flipH="1" flipV="1">
            <a:off x="10464127" y="2648455"/>
            <a:ext cx="1537801" cy="13508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>
            <a:extLst>
              <a:ext uri="{FF2B5EF4-FFF2-40B4-BE49-F238E27FC236}">
                <a16:creationId xmlns:a16="http://schemas.microsoft.com/office/drawing/2014/main" id="{4946489F-D380-4A4E-9468-FDEEE3D474F2}"/>
              </a:ext>
            </a:extLst>
          </p:cNvPr>
          <p:cNvCxnSpPr>
            <a:cxnSpLocks/>
            <a:stCxn id="6" idx="0"/>
            <a:endCxn id="11" idx="2"/>
          </p:cNvCxnSpPr>
          <p:nvPr/>
        </p:nvCxnSpPr>
        <p:spPr>
          <a:xfrm flipV="1">
            <a:off x="10464127" y="2648455"/>
            <a:ext cx="0" cy="33922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единительная линия 36">
            <a:extLst>
              <a:ext uri="{FF2B5EF4-FFF2-40B4-BE49-F238E27FC236}">
                <a16:creationId xmlns:a16="http://schemas.microsoft.com/office/drawing/2014/main" id="{FE74605D-0EC1-4622-83F3-7CDFFB93DC71}"/>
              </a:ext>
            </a:extLst>
          </p:cNvPr>
          <p:cNvCxnSpPr>
            <a:cxnSpLocks/>
            <a:stCxn id="11" idx="2"/>
            <a:endCxn id="14" idx="0"/>
          </p:cNvCxnSpPr>
          <p:nvPr/>
        </p:nvCxnSpPr>
        <p:spPr>
          <a:xfrm flipH="1">
            <a:off x="8759814" y="2648455"/>
            <a:ext cx="1704313" cy="9237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39">
            <a:extLst>
              <a:ext uri="{FF2B5EF4-FFF2-40B4-BE49-F238E27FC236}">
                <a16:creationId xmlns:a16="http://schemas.microsoft.com/office/drawing/2014/main" id="{2ECA4811-C240-425F-B63A-D3D3518F2EDE}"/>
              </a:ext>
            </a:extLst>
          </p:cNvPr>
          <p:cNvCxnSpPr>
            <a:cxnSpLocks/>
            <a:stCxn id="15" idx="3"/>
            <a:endCxn id="11" idx="1"/>
          </p:cNvCxnSpPr>
          <p:nvPr/>
        </p:nvCxnSpPr>
        <p:spPr>
          <a:xfrm>
            <a:off x="8103275" y="2213439"/>
            <a:ext cx="1508695" cy="195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единительная линия 42">
            <a:extLst>
              <a:ext uri="{FF2B5EF4-FFF2-40B4-BE49-F238E27FC236}">
                <a16:creationId xmlns:a16="http://schemas.microsoft.com/office/drawing/2014/main" id="{C50EEA1C-D961-49C3-B28B-B6C5D452CDB6}"/>
              </a:ext>
            </a:extLst>
          </p:cNvPr>
          <p:cNvCxnSpPr>
            <a:cxnSpLocks/>
            <a:stCxn id="15" idx="2"/>
            <a:endCxn id="14" idx="0"/>
          </p:cNvCxnSpPr>
          <p:nvPr/>
        </p:nvCxnSpPr>
        <p:spPr>
          <a:xfrm>
            <a:off x="7251119" y="2628937"/>
            <a:ext cx="1508695" cy="9432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949BA29E-9CF6-4E28-99AB-EF5EDFD48FC5}"/>
              </a:ext>
            </a:extLst>
          </p:cNvPr>
          <p:cNvSpPr txBox="1"/>
          <p:nvPr/>
        </p:nvSpPr>
        <p:spPr>
          <a:xfrm>
            <a:off x="8406476" y="1446926"/>
            <a:ext cx="8867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5400" dirty="0"/>
              <a:t>53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DA57308-0014-4732-81A2-52C1D7F9BB34}"/>
              </a:ext>
            </a:extLst>
          </p:cNvPr>
          <p:cNvSpPr txBox="1"/>
          <p:nvPr/>
        </p:nvSpPr>
        <p:spPr>
          <a:xfrm>
            <a:off x="11641792" y="5416978"/>
            <a:ext cx="8867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5400" dirty="0"/>
              <a:t>39</a:t>
            </a:r>
          </a:p>
        </p:txBody>
      </p:sp>
      <p:cxnSp>
        <p:nvCxnSpPr>
          <p:cNvPr id="47" name="Прямая соединительная линия 46">
            <a:extLst>
              <a:ext uri="{FF2B5EF4-FFF2-40B4-BE49-F238E27FC236}">
                <a16:creationId xmlns:a16="http://schemas.microsoft.com/office/drawing/2014/main" id="{B308F480-243B-46DB-BC32-DEA1E1453211}"/>
              </a:ext>
            </a:extLst>
          </p:cNvPr>
          <p:cNvCxnSpPr>
            <a:stCxn id="6" idx="1"/>
            <a:endCxn id="12" idx="3"/>
          </p:cNvCxnSpPr>
          <p:nvPr/>
        </p:nvCxnSpPr>
        <p:spPr>
          <a:xfrm flipH="1" flipV="1">
            <a:off x="8120697" y="6442425"/>
            <a:ext cx="1491273" cy="138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51">
            <a:extLst>
              <a:ext uri="{FF2B5EF4-FFF2-40B4-BE49-F238E27FC236}">
                <a16:creationId xmlns:a16="http://schemas.microsoft.com/office/drawing/2014/main" id="{2EF8137A-A9FC-4FF6-8C53-CBAA5CED2162}"/>
              </a:ext>
            </a:extLst>
          </p:cNvPr>
          <p:cNvCxnSpPr>
            <a:stCxn id="13" idx="2"/>
            <a:endCxn id="12" idx="0"/>
          </p:cNvCxnSpPr>
          <p:nvPr/>
        </p:nvCxnSpPr>
        <p:spPr>
          <a:xfrm>
            <a:off x="5670748" y="4409515"/>
            <a:ext cx="1597793" cy="16174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единительная линия 54">
            <a:extLst>
              <a:ext uri="{FF2B5EF4-FFF2-40B4-BE49-F238E27FC236}">
                <a16:creationId xmlns:a16="http://schemas.microsoft.com/office/drawing/2014/main" id="{F4ECD306-0E08-4AC8-8EEF-08082AD7E2D0}"/>
              </a:ext>
            </a:extLst>
          </p:cNvPr>
          <p:cNvCxnSpPr>
            <a:stCxn id="15" idx="2"/>
            <a:endCxn id="12" idx="0"/>
          </p:cNvCxnSpPr>
          <p:nvPr/>
        </p:nvCxnSpPr>
        <p:spPr>
          <a:xfrm>
            <a:off x="7251119" y="2628937"/>
            <a:ext cx="17422" cy="33979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E2467F8F-A23B-40DA-A6CB-982328252C31}"/>
              </a:ext>
            </a:extLst>
          </p:cNvPr>
          <p:cNvCxnSpPr>
            <a:stCxn id="12" idx="0"/>
            <a:endCxn id="14" idx="2"/>
          </p:cNvCxnSpPr>
          <p:nvPr/>
        </p:nvCxnSpPr>
        <p:spPr>
          <a:xfrm flipV="1">
            <a:off x="7268541" y="4403165"/>
            <a:ext cx="1491273" cy="16237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единительная линия 58">
            <a:extLst>
              <a:ext uri="{FF2B5EF4-FFF2-40B4-BE49-F238E27FC236}">
                <a16:creationId xmlns:a16="http://schemas.microsoft.com/office/drawing/2014/main" id="{653233EE-24C1-4706-B891-EAC1B6BBFFEF}"/>
              </a:ext>
            </a:extLst>
          </p:cNvPr>
          <p:cNvCxnSpPr>
            <a:stCxn id="13" idx="0"/>
            <a:endCxn id="15" idx="2"/>
          </p:cNvCxnSpPr>
          <p:nvPr/>
        </p:nvCxnSpPr>
        <p:spPr>
          <a:xfrm flipV="1">
            <a:off x="5670748" y="2628937"/>
            <a:ext cx="1580371" cy="9495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5ACE23BD-BB1B-462C-B922-5208868D605B}"/>
              </a:ext>
            </a:extLst>
          </p:cNvPr>
          <p:cNvSpPr txBox="1"/>
          <p:nvPr/>
        </p:nvSpPr>
        <p:spPr>
          <a:xfrm>
            <a:off x="12423961" y="1490163"/>
            <a:ext cx="132921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800" b="1" dirty="0"/>
              <a:t>92</a:t>
            </a:r>
          </a:p>
        </p:txBody>
      </p:sp>
    </p:spTree>
    <p:extLst>
      <p:ext uri="{BB962C8B-B14F-4D97-AF65-F5344CB8AC3E}">
        <p14:creationId xmlns:p14="http://schemas.microsoft.com/office/powerpoint/2010/main" val="86585628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38</Words>
  <Application>Microsoft Office PowerPoint</Application>
  <PresentationFormat>Широкоэкранный</PresentationFormat>
  <Paragraphs>17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Admin</dc:creator>
  <cp:lastModifiedBy>Admin</cp:lastModifiedBy>
  <cp:revision>1</cp:revision>
  <dcterms:created xsi:type="dcterms:W3CDTF">2022-04-27T15:00:41Z</dcterms:created>
  <dcterms:modified xsi:type="dcterms:W3CDTF">2022-04-27T15:15:09Z</dcterms:modified>
</cp:coreProperties>
</file>