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172C7-BC05-46EA-9BAD-671170F59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910D10-1F49-47C5-ADD2-A0300A64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51B62-4F5F-4446-A91D-5397DEA1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2384B8-20D1-498A-805F-1FC82F06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17E43-055E-4BCD-BD5E-2F88A35E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08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7B5E-3A28-4CC8-ABBA-4F84F507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0D0092-B05E-4EED-985B-B03D56B7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EA341D-01D0-4633-BEE1-101D9C8C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FE8FC0-9FBD-4936-AEF6-CD912350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B4572-C75E-4F56-9F6A-F05637A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54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51952B-9341-4A1A-B0FE-596B20FB7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3C6AAF-4351-4EC3-B548-348F6A985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23320-2F15-4B83-894B-9D43A7F6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65626A-43A2-48E3-A879-BDF662D9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54ABD-942E-42D6-B494-A0EA0513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1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8A76D-4812-42B2-9458-4BFCD3EA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957E5-3685-4B8D-B225-78E5D50E0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00551-6D6B-4A1E-9531-8519CB63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D005E-B3BC-4E47-9FD9-6C91F390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E7632-DB10-4E98-B2AD-BB644A54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7B600-D6ED-46EA-8C34-46903BCF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C06A3-4EB9-43B2-BB17-349B5E75E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B3E88-C723-4D34-A296-0ED00AA1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6B647-EC3A-4BE4-9647-A83E4DC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C7BF2-B634-456C-86E2-13862FC6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E0F11-3107-4819-8804-FBB473E5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4BD9C-A4BE-46CF-82BF-FC329824D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18D293-04B0-4790-8190-B3CCAB52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692BE2-1CE4-44E7-A69C-BC71BE63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005717-A5B1-4C4E-8D23-F0289CEC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8188D3-FB96-4A04-ABAA-ED18EF75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4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DAC3A-5143-4306-B4CC-DB06D05A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6E290D-BBFB-4C15-AD50-F8532ECF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00E3F5-C9E3-42E5-A18B-FF8E2501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D26F72-BAAE-4647-9D87-CFBF9ED8B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2DBD21-A99D-4079-B1F9-8F779F1A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2709EB-37F5-48DE-931D-0D650F79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B8E579-70C3-4DF5-BDF4-D9C6AC4A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998060-F5B4-46B3-BA02-FCDA109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1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8D37B-0DB6-49D4-B9BD-8EEAF2C7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0D2066-4740-4025-946F-5B3BA265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2093EF-3CD7-4FA9-BCC5-B4737147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F89D3D-3FD3-40EC-BDBF-965DB479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37D1E9-42AC-4502-AA43-8929524F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3161A8-0A80-43BC-A46F-ABDFB632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9137F6-4E4F-4E0E-81E0-C5505274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37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D2A2A-F125-4CD1-B071-79ABE3AA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DF19B-EF51-4891-A585-D9481CB3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B5667E-CF88-472F-92C2-18614B648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938C9B-8503-4CA1-9370-1E34C0FA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5126B0-553B-4B96-8962-4367C6AC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498DA3-B84B-4B79-8BAB-9EB8ED12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9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D6727-7509-410D-93F3-B6273965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A0A38F-E46F-474B-AA9F-3322A8936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22EFCD-EC9D-4BA9-A4FF-6096A44C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8413CB-9195-4A56-AD9C-CEEF0DD8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5B3BFD-B708-4D6D-9133-8FAC8FC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AD37E5-3485-489C-A30A-0BA7FBE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59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EDE29-9EA6-43A3-8F2A-1A48AE0F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EC74F-0549-4362-BEF5-47C6D6ABC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3A3CF-2DAF-49FA-B3F5-9D9816EF5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6D753-CFD1-4C63-A5A1-A5ABD2A0F14A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AC59E5-FF26-4394-AB2D-9E66BEB61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404A9-6C52-452C-B7FF-3FAF20CAD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D646-D924-4EBD-917D-15EBD1775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8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4CCF0E-0FD2-4857-B0E3-D28244B8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6801" y="-1586139"/>
            <a:ext cx="10058400" cy="51244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50A2FB-8005-4A82-B734-EAFD15B12623}"/>
              </a:ext>
            </a:extLst>
          </p:cNvPr>
          <p:cNvSpPr/>
          <p:nvPr/>
        </p:nvSpPr>
        <p:spPr>
          <a:xfrm>
            <a:off x="10833785" y="2000266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П1 (3)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FF8482-EE86-497F-8C31-C9832E9B72DC}"/>
              </a:ext>
            </a:extLst>
          </p:cNvPr>
          <p:cNvSpPr/>
          <p:nvPr/>
        </p:nvSpPr>
        <p:spPr>
          <a:xfrm>
            <a:off x="14372474" y="5052052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П2 (3)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3535A6-9E18-4624-A96F-2F4CEEE7B65C}"/>
              </a:ext>
            </a:extLst>
          </p:cNvPr>
          <p:cNvSpPr/>
          <p:nvPr/>
        </p:nvSpPr>
        <p:spPr>
          <a:xfrm>
            <a:off x="14705578" y="1872343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П3 (2)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C12F71B-4C86-43CC-841A-B0A23938617F}"/>
              </a:ext>
            </a:extLst>
          </p:cNvPr>
          <p:cNvSpPr/>
          <p:nvPr/>
        </p:nvSpPr>
        <p:spPr>
          <a:xfrm>
            <a:off x="8266289" y="-1271658"/>
            <a:ext cx="2133600" cy="83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П4 (3)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13C027-77A5-4F78-B49C-D61AC4E08152}"/>
              </a:ext>
            </a:extLst>
          </p:cNvPr>
          <p:cNvSpPr/>
          <p:nvPr/>
        </p:nvSpPr>
        <p:spPr>
          <a:xfrm>
            <a:off x="12238874" y="-1248229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П5 (2)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D4870CA-3DD6-46B2-8881-F26EB452AF36}"/>
              </a:ext>
            </a:extLst>
          </p:cNvPr>
          <p:cNvSpPr/>
          <p:nvPr/>
        </p:nvSpPr>
        <p:spPr>
          <a:xfrm>
            <a:off x="8266289" y="4618909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П6 (3)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E65E039-DC2F-4484-B658-5B81E2DCB3C1}"/>
              </a:ext>
            </a:extLst>
          </p:cNvPr>
          <p:cNvSpPr/>
          <p:nvPr/>
        </p:nvSpPr>
        <p:spPr>
          <a:xfrm>
            <a:off x="6666089" y="1910337"/>
            <a:ext cx="2133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/>
              <a:t>П7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DAF4F-AC0D-48F4-894C-379580D0AB36}"/>
              </a:ext>
            </a:extLst>
          </p:cNvPr>
          <p:cNvSpPr txBox="1"/>
          <p:nvPr/>
        </p:nvSpPr>
        <p:spPr>
          <a:xfrm>
            <a:off x="3222172" y="-124822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9B65E-2D41-4A9F-8CEF-5DE77FBA8EFC}"/>
              </a:ext>
            </a:extLst>
          </p:cNvPr>
          <p:cNvSpPr txBox="1"/>
          <p:nvPr/>
        </p:nvSpPr>
        <p:spPr>
          <a:xfrm>
            <a:off x="4807024" y="-1271658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C2DD0-1429-4EBC-8F9E-17E5285F7A4A}"/>
              </a:ext>
            </a:extLst>
          </p:cNvPr>
          <p:cNvSpPr txBox="1"/>
          <p:nvPr/>
        </p:nvSpPr>
        <p:spPr>
          <a:xfrm>
            <a:off x="5251376" y="-6032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BF114-2714-4E3E-8D7B-1D42649BA72E}"/>
              </a:ext>
            </a:extLst>
          </p:cNvPr>
          <p:cNvSpPr txBox="1"/>
          <p:nvPr/>
        </p:nvSpPr>
        <p:spPr>
          <a:xfrm>
            <a:off x="2777820" y="-5403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E6C799-A86E-4C58-89DC-C9A6C0B2CD5D}"/>
              </a:ext>
            </a:extLst>
          </p:cNvPr>
          <p:cNvSpPr txBox="1"/>
          <p:nvPr/>
        </p:nvSpPr>
        <p:spPr>
          <a:xfrm>
            <a:off x="2989675" y="10465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8815E-B938-47C9-9AC5-AB19F16D2A18}"/>
              </a:ext>
            </a:extLst>
          </p:cNvPr>
          <p:cNvSpPr txBox="1"/>
          <p:nvPr/>
        </p:nvSpPr>
        <p:spPr>
          <a:xfrm>
            <a:off x="3888700" y="-540343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574E-794F-4214-B6B7-F6778E9F5600}"/>
              </a:ext>
            </a:extLst>
          </p:cNvPr>
          <p:cNvSpPr txBox="1"/>
          <p:nvPr/>
        </p:nvSpPr>
        <p:spPr>
          <a:xfrm>
            <a:off x="4825435" y="472969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3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D5ACF16-4A7A-42F4-9CF3-0968A84E62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1900585" y="2786743"/>
            <a:ext cx="2471889" cy="272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D81EBB54-C1DD-46CF-9EEB-AB926BEB8DF7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9333089" y="-437086"/>
            <a:ext cx="2567496" cy="243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6E7BA51-93DD-4FE3-8C3A-A3A061C97267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flipH="1">
            <a:off x="9333089" y="2457466"/>
            <a:ext cx="1500696" cy="216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7CF757D-C96D-4612-8013-925E53D72C65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15439274" y="2786743"/>
            <a:ext cx="333104" cy="226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68D8E53B-DCC8-4902-B014-B04156C7CD7F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13305674" y="-333829"/>
            <a:ext cx="2466704" cy="220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26A1F2B-2F74-4262-96C8-6C5D6F24F2F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399889" y="-854372"/>
            <a:ext cx="1838985" cy="6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85FD56E-771B-4873-AE8A-8C35C65F8C5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7732889" y="-437086"/>
            <a:ext cx="1600200" cy="2347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28E74DFB-EA38-49DD-B5F9-E5182AA0842F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H="1" flipV="1">
            <a:off x="7732889" y="2824737"/>
            <a:ext cx="1600200" cy="1794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56BFC8-1C30-4AB2-A708-E7D46AD273CD}"/>
              </a:ext>
            </a:extLst>
          </p:cNvPr>
          <p:cNvSpPr txBox="1"/>
          <p:nvPr/>
        </p:nvSpPr>
        <p:spPr>
          <a:xfrm>
            <a:off x="9378498" y="2834838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22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4D443B-E51F-4084-9F94-97042A6CCC07}"/>
              </a:ext>
            </a:extLst>
          </p:cNvPr>
          <p:cNvSpPr txBox="1"/>
          <p:nvPr/>
        </p:nvSpPr>
        <p:spPr>
          <a:xfrm>
            <a:off x="16128406" y="3686537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78867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Широкоэкранный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2022-04-27T15:42:09Z</dcterms:created>
  <dcterms:modified xsi:type="dcterms:W3CDTF">2022-04-27T15:42:16Z</dcterms:modified>
</cp:coreProperties>
</file>