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8C0A5-9B2F-4860-8829-577192B3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BCA7DA-789B-4E33-8B80-40B8E254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AC61C-8B1D-44D6-A78B-CAF0260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32594-55F7-44E3-AAC6-34D9E05F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D64BB-2B6E-47DA-9481-65C1FE18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4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563E5-EBE9-420E-968A-98B3E584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C357BE-EC97-45E5-A29D-8ED2BA3E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6AF045-C99F-43CF-90C1-52E29F94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DC33B-2882-407E-949D-76912700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AC50D5-2BB4-42DD-A787-877F7A4F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05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157EC5-376F-435E-8B08-0F72FECBC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C37D2D-42F3-4AD6-B8EE-F0150E4F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29E3A-6340-47AE-914A-F15FEA0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C596BE-FCD9-415D-BDA2-5CDA46DF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255B19-4CD0-45F6-A6F9-0D03962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C07E8-FF40-4F6C-BC46-743D90C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F7D59-ACB3-4330-A9D0-AEA0CFAD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B4206-0132-4896-A5BC-F2C81BA2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B38EC-CE31-404B-99EF-F817D5F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6C1FC-10C3-44DD-AB62-A6FC289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3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A1FF3-8308-403B-B427-4FC97D92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521DDB-1822-4ABE-B268-F54B196A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53BB1-84EA-428F-A04A-DA6CCDB5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0E4624-D822-47DE-B785-02FF2498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33C75-D639-4762-B59C-6848CC8B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FF6B1-7658-4811-8583-F5BADD81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008E9-B6EA-44EA-A5AA-25F68C4E1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849AEB-5FEA-455F-819D-EFC1805E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CB23-E294-42DE-9943-E3B9DF18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A9D9E-1B90-4CF1-935D-31C0BE4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5DE7CF-5D37-43E4-83A9-16C48055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A253-555E-48A8-901B-763137EE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F6048-5FBF-4FB5-AF2F-76D90872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660C81-A4DF-4D34-8028-B3CB4E31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569D40-3CF9-48CA-80EE-48363371D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DD0F7E-F3F5-4AE0-B6C4-7F1DEE8F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08B9F2-531A-4E6D-BE19-A40E32A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A7E3C2-359B-4C7F-890A-AD5D90AF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1665A4-3BA9-4C0F-B2AC-671F3352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9686E-E8EA-45FF-9FDC-2623A34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498D75-AA21-424D-A424-8BB1E94C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EA7841-1ECD-459D-9131-9742C34D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AFF0B0-0054-4E06-AA04-A256BF2E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52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76C5AF-17FC-4C43-96D0-16D88E9B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7D6A2F-2FBB-430C-AD39-60813144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80B0FB-2988-4954-AF9D-E2842D71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1D1D-6849-46ED-9C69-7B4CCD52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1D1592-6B5C-47C4-843D-0BE95F3D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E24F0F-9652-4331-B58F-78E756C81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5BF66A-BCC0-40EB-8139-DCE0AE1A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C6BA4-E9DA-495D-9048-2195682E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AB3D8-FB34-4120-A61F-D8F0B53E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CD66-CE41-4777-8FD8-2A643F7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DA4C8C-45A1-4275-9433-C0EAD3902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F0E6B4-A32F-4323-B8DA-EC6A5509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710790-1613-4855-8C2F-7268B89C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A1FD4-B2BE-4CC0-A6FC-6BDC5606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ACA8C-9867-49DC-A4BC-F7A9078F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0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17AEE-12AE-4B75-A4BC-1F89F6BF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67318D-5A09-4C12-9A4B-6B712CC4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4D322-1185-4E7F-A7CE-F80622D41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C2A3-87CA-45DD-9AD3-0C94C58AD4E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2B743-4BB7-4720-B026-E9C11C8D4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7F4AA-2A03-414E-B627-0239DDC02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401AA-D9D1-4862-9CB2-BF38E8245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6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3A18BC-D64E-4BB3-B8ED-F7F5A8CF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-1924050"/>
            <a:ext cx="9906000" cy="19240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AAE65F-F3C3-485F-BB43-FA4A26924D3E}"/>
              </a:ext>
            </a:extLst>
          </p:cNvPr>
          <p:cNvSpPr/>
          <p:nvPr/>
        </p:nvSpPr>
        <p:spPr>
          <a:xfrm>
            <a:off x="1607458" y="11466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BE5299-1C0B-4FCC-9689-82921D98D12E}"/>
              </a:ext>
            </a:extLst>
          </p:cNvPr>
          <p:cNvSpPr/>
          <p:nvPr/>
        </p:nvSpPr>
        <p:spPr>
          <a:xfrm>
            <a:off x="2891972" y="27540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96C686-FFF3-4353-BEFB-2A84EBAE6517}"/>
              </a:ext>
            </a:extLst>
          </p:cNvPr>
          <p:cNvSpPr/>
          <p:nvPr/>
        </p:nvSpPr>
        <p:spPr>
          <a:xfrm>
            <a:off x="-326573" y="26815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8EFD2B-0DD1-4214-BE5C-5B972CE6C742}"/>
              </a:ext>
            </a:extLst>
          </p:cNvPr>
          <p:cNvSpPr/>
          <p:nvPr/>
        </p:nvSpPr>
        <p:spPr>
          <a:xfrm>
            <a:off x="-1088571" y="41873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0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400D684-15C2-45D1-83A9-982B53C96591}"/>
              </a:ext>
            </a:extLst>
          </p:cNvPr>
          <p:cNvSpPr/>
          <p:nvPr/>
        </p:nvSpPr>
        <p:spPr>
          <a:xfrm>
            <a:off x="569685" y="42018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/>
              <a:t>1</a:t>
            </a:r>
            <a:endParaRPr lang="ru-RU" sz="4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3DF81D-10F9-437B-A7B0-1A6A94AEB7AC}"/>
              </a:ext>
            </a:extLst>
          </p:cNvPr>
          <p:cNvSpPr/>
          <p:nvPr/>
        </p:nvSpPr>
        <p:spPr>
          <a:xfrm>
            <a:off x="10134600" y="10069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CEE0C4-0F86-45E4-9566-6A3E90D382B4}"/>
              </a:ext>
            </a:extLst>
          </p:cNvPr>
          <p:cNvSpPr/>
          <p:nvPr/>
        </p:nvSpPr>
        <p:spPr>
          <a:xfrm>
            <a:off x="8842828" y="22968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56572DA-F238-4C89-A20D-C40FFD83C82F}"/>
              </a:ext>
            </a:extLst>
          </p:cNvPr>
          <p:cNvSpPr/>
          <p:nvPr/>
        </p:nvSpPr>
        <p:spPr>
          <a:xfrm>
            <a:off x="11208657" y="2293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1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16BF42-6482-48EC-9BBC-1E29E590999F}"/>
              </a:ext>
            </a:extLst>
          </p:cNvPr>
          <p:cNvSpPr/>
          <p:nvPr/>
        </p:nvSpPr>
        <p:spPr>
          <a:xfrm>
            <a:off x="2891972" y="366848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К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724E9AB-0CE6-4CA6-A932-FADF34351547}"/>
              </a:ext>
            </a:extLst>
          </p:cNvPr>
          <p:cNvSpPr/>
          <p:nvPr/>
        </p:nvSpPr>
        <p:spPr>
          <a:xfrm>
            <a:off x="587827" y="5101771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C471E-747F-4DCC-A4DB-E708862CC406}"/>
              </a:ext>
            </a:extLst>
          </p:cNvPr>
          <p:cNvSpPr txBox="1"/>
          <p:nvPr/>
        </p:nvSpPr>
        <p:spPr>
          <a:xfrm>
            <a:off x="5878286" y="5116285"/>
            <a:ext cx="68884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2+2+3+2+2+2+3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C9DDC4B-D201-4EAD-9569-EE0CCEE4142C}"/>
              </a:ext>
            </a:extLst>
          </p:cNvPr>
          <p:cNvSpPr/>
          <p:nvPr/>
        </p:nvSpPr>
        <p:spPr>
          <a:xfrm>
            <a:off x="8842828" y="321128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22DD646-FAE1-474E-86EE-DD7341B57E09}"/>
              </a:ext>
            </a:extLst>
          </p:cNvPr>
          <p:cNvSpPr/>
          <p:nvPr/>
        </p:nvSpPr>
        <p:spPr>
          <a:xfrm>
            <a:off x="11212285" y="320402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Б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342BB60-0BCD-40DB-9493-D78693FC6FE5}"/>
              </a:ext>
            </a:extLst>
          </p:cNvPr>
          <p:cNvSpPr/>
          <p:nvPr/>
        </p:nvSpPr>
        <p:spPr>
          <a:xfrm>
            <a:off x="-1070429" y="511628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Н</a:t>
            </a:r>
          </a:p>
        </p:txBody>
      </p:sp>
    </p:spTree>
    <p:extLst>
      <p:ext uri="{BB962C8B-B14F-4D97-AF65-F5344CB8AC3E}">
        <p14:creationId xmlns:p14="http://schemas.microsoft.com/office/powerpoint/2010/main" val="3276281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2022-04-27T16:11:08Z</dcterms:created>
  <dcterms:modified xsi:type="dcterms:W3CDTF">2022-04-27T16:11:11Z</dcterms:modified>
</cp:coreProperties>
</file>